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322" r:id="rId2"/>
    <p:sldId id="348" r:id="rId3"/>
    <p:sldId id="312" r:id="rId4"/>
    <p:sldId id="311" r:id="rId5"/>
    <p:sldId id="328" r:id="rId6"/>
    <p:sldId id="327" r:id="rId7"/>
    <p:sldId id="329" r:id="rId8"/>
    <p:sldId id="310" r:id="rId9"/>
    <p:sldId id="359" r:id="rId10"/>
    <p:sldId id="367" r:id="rId11"/>
    <p:sldId id="368" r:id="rId12"/>
    <p:sldId id="362" r:id="rId13"/>
    <p:sldId id="363" r:id="rId14"/>
    <p:sldId id="364" r:id="rId15"/>
    <p:sldId id="319" r:id="rId16"/>
    <p:sldId id="332" r:id="rId17"/>
    <p:sldId id="338" r:id="rId18"/>
    <p:sldId id="349" r:id="rId19"/>
    <p:sldId id="339" r:id="rId20"/>
    <p:sldId id="341" r:id="rId21"/>
    <p:sldId id="350" r:id="rId22"/>
    <p:sldId id="325" r:id="rId23"/>
    <p:sldId id="353" r:id="rId24"/>
    <p:sldId id="318" r:id="rId25"/>
    <p:sldId id="365" r:id="rId26"/>
    <p:sldId id="32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6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EFD8F1-1A76-40C3-8C74-3260094CB53F}" type="datetimeFigureOut">
              <a:rPr lang="en-US" smtClean="0"/>
              <a:t>10/2/2023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00974C-5E57-417B-8B65-564F9AB6F89F}" type="slidenum">
              <a:rPr lang="en-US" smtClean="0"/>
              <a:t>‹#›</a:t>
            </a:fld>
            <a:endParaRPr lang="en-US"/>
          </a:p>
        </p:txBody>
      </p:sp>
    </p:spTree>
    <p:extLst>
      <p:ext uri="{BB962C8B-B14F-4D97-AF65-F5344CB8AC3E}">
        <p14:creationId xmlns:p14="http://schemas.microsoft.com/office/powerpoint/2010/main" val="2039175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sz="1200" dirty="0">
              <a:latin typeface="UTM Aristote" panose="02040603050506020204" pitchFamily="18" charset="0"/>
            </a:endParaRPr>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vào</a:t>
            </a:r>
            <a:r>
              <a:rPr lang="en-US" altLang="zh-CN" dirty="0"/>
              <a:t> </a:t>
            </a:r>
            <a:r>
              <a:rPr lang="en-US" altLang="zh-CN" dirty="0" err="1"/>
              <a:t>hộp</a:t>
            </a:r>
            <a:r>
              <a:rPr lang="en-US" altLang="zh-CN" dirty="0"/>
              <a:t> </a:t>
            </a:r>
            <a:r>
              <a:rPr lang="en-US" altLang="zh-CN" dirty="0" err="1"/>
              <a:t>quà</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vào</a:t>
            </a:r>
            <a:r>
              <a:rPr lang="en-US" altLang="zh-CN" dirty="0"/>
              <a:t> </a:t>
            </a:r>
            <a:r>
              <a:rPr lang="en-US" altLang="zh-CN" dirty="0" err="1"/>
              <a:t>hộp</a:t>
            </a:r>
            <a:r>
              <a:rPr lang="en-US" altLang="zh-CN" dirty="0"/>
              <a:t> </a:t>
            </a:r>
            <a:r>
              <a:rPr lang="en-US" altLang="zh-CN" dirty="0" err="1"/>
              <a:t>quà</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52222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37291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36135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3378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t="6016"/>
          <a:stretch>
            <a:fillRect/>
          </a:stretch>
        </p:blipFill>
        <p:spPr>
          <a:xfrm>
            <a:off x="0" y="0"/>
            <a:ext cx="12192000" cy="6858001"/>
          </a:xfrm>
          <a:prstGeom prst="rect">
            <a:avLst/>
          </a:prstGeom>
        </p:spPr>
      </p:pic>
      <p:grpSp>
        <p:nvGrpSpPr>
          <p:cNvPr id="3" name="组合 2"/>
          <p:cNvGrpSpPr/>
          <p:nvPr userDrawn="1"/>
        </p:nvGrpSpPr>
        <p:grpSpPr>
          <a:xfrm>
            <a:off x="3788" y="5033779"/>
            <a:ext cx="12188212" cy="2163708"/>
            <a:chOff x="-69575" y="4694291"/>
            <a:chExt cx="12188212" cy="2163708"/>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t="68497"/>
            <a:stretch>
              <a:fillRect/>
            </a:stretch>
          </p:blipFill>
          <p:spPr>
            <a:xfrm>
              <a:off x="-69575" y="4697550"/>
              <a:ext cx="4096071" cy="2160449"/>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t="68497"/>
            <a:stretch>
              <a:fillRect/>
            </a:stretch>
          </p:blipFill>
          <p:spPr>
            <a:xfrm flipH="1">
              <a:off x="3968291" y="4694291"/>
              <a:ext cx="4096071" cy="2160449"/>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68497"/>
            <a:stretch>
              <a:fillRect/>
            </a:stretch>
          </p:blipFill>
          <p:spPr>
            <a:xfrm>
              <a:off x="8022566" y="4697550"/>
              <a:ext cx="4096071" cy="2160449"/>
            </a:xfrm>
            <a:prstGeom prst="rect">
              <a:avLst/>
            </a:prstGeom>
          </p:spPr>
        </p:pic>
      </p:grpSp>
      <p:pic>
        <p:nvPicPr>
          <p:cNvPr id="2" name="图片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200000" flipV="1">
            <a:off x="3008069" y="-2142254"/>
            <a:ext cx="6352692" cy="1085069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63495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图片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3" name="Picture 2" descr="A pink background with white leaves and black text&#10;&#10;Description automatically generated">
            <a:extLst>
              <a:ext uri="{FF2B5EF4-FFF2-40B4-BE49-F238E27FC236}">
                <a16:creationId xmlns:a16="http://schemas.microsoft.com/office/drawing/2014/main" id="{20B60657-0D48-8BA2-4DD4-D1EEF698C5B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725400" y="247650"/>
            <a:ext cx="1438274" cy="1438274"/>
          </a:xfrm>
          <a:prstGeom prst="rect">
            <a:avLst/>
          </a:prstGeom>
        </p:spPr>
      </p:pic>
    </p:spTree>
    <p:extLst>
      <p:ext uri="{BB962C8B-B14F-4D97-AF65-F5344CB8AC3E}">
        <p14:creationId xmlns:p14="http://schemas.microsoft.com/office/powerpoint/2010/main" val="961395860"/>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1.wdp"/><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microsoft.com/office/2007/relationships/hdphoto" Target="../media/hdphoto2.wdp"/><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55.jpeg"/><Relationship Id="rId4" Type="http://schemas.openxmlformats.org/officeDocument/2006/relationships/image" Target="../media/image54.jpeg"/></Relationships>
</file>

<file path=ppt/slides/_rels/slide1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57.jpeg"/><Relationship Id="rId5" Type="http://schemas.microsoft.com/office/2007/relationships/hdphoto" Target="../media/hdphoto13.wdp"/><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59.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58.png"/><Relationship Id="rId5" Type="http://schemas.openxmlformats.org/officeDocument/2006/relationships/image" Target="../media/image53.emf"/><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1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2.xml"/><Relationship Id="rId7" Type="http://schemas.openxmlformats.org/officeDocument/2006/relationships/image" Target="../media/image64.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53.emf"/></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slideLayout" Target="../slideLayouts/slideLayout2.xml"/><Relationship Id="rId7" Type="http://schemas.openxmlformats.org/officeDocument/2006/relationships/image" Target="../media/image63.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64.png"/><Relationship Id="rId5" Type="http://schemas.openxmlformats.org/officeDocument/2006/relationships/image" Target="../media/image62.png"/><Relationship Id="rId4" Type="http://schemas.openxmlformats.org/officeDocument/2006/relationships/image" Target="../media/image53.emf"/></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67.png"/><Relationship Id="rId4" Type="http://schemas.microsoft.com/office/2007/relationships/hdphoto" Target="../media/hdphoto14.wdp"/></Relationships>
</file>

<file path=ppt/slides/_rels/slide19.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slideLayout" Target="../slideLayouts/slideLayout2.xml"/><Relationship Id="rId7" Type="http://schemas.openxmlformats.org/officeDocument/2006/relationships/image" Target="../media/image68.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64.png"/><Relationship Id="rId5" Type="http://schemas.openxmlformats.org/officeDocument/2006/relationships/image" Target="../media/image62.png"/><Relationship Id="rId4" Type="http://schemas.openxmlformats.org/officeDocument/2006/relationships/image" Target="../media/image53.emf"/></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20.png"/><Relationship Id="rId18" Type="http://schemas.openxmlformats.org/officeDocument/2006/relationships/image" Target="../media/image23.png"/><Relationship Id="rId3" Type="http://schemas.openxmlformats.org/officeDocument/2006/relationships/slideLayout" Target="../slideLayouts/slideLayout1.xml"/><Relationship Id="rId21" Type="http://schemas.openxmlformats.org/officeDocument/2006/relationships/image" Target="../media/image26.png"/><Relationship Id="rId7" Type="http://schemas.openxmlformats.org/officeDocument/2006/relationships/image" Target="../media/image17.png"/><Relationship Id="rId12" Type="http://schemas.microsoft.com/office/2007/relationships/hdphoto" Target="../media/hdphoto5.wdp"/><Relationship Id="rId17" Type="http://schemas.openxmlformats.org/officeDocument/2006/relationships/image" Target="../media/image22.png"/><Relationship Id="rId2" Type="http://schemas.openxmlformats.org/officeDocument/2006/relationships/audio" Target="../media/media1.mp3"/><Relationship Id="rId16" Type="http://schemas.microsoft.com/office/2007/relationships/hdphoto" Target="../media/hdphoto7.wdp"/><Relationship Id="rId20" Type="http://schemas.openxmlformats.org/officeDocument/2006/relationships/image" Target="../media/image25.png"/><Relationship Id="rId1" Type="http://schemas.microsoft.com/office/2007/relationships/media" Target="../media/media1.mp3"/><Relationship Id="rId6" Type="http://schemas.openxmlformats.org/officeDocument/2006/relationships/image" Target="../media/image16.png"/><Relationship Id="rId11" Type="http://schemas.openxmlformats.org/officeDocument/2006/relationships/image" Target="../media/image19.png"/><Relationship Id="rId5" Type="http://schemas.openxmlformats.org/officeDocument/2006/relationships/image" Target="../media/image6.png"/><Relationship Id="rId15" Type="http://schemas.openxmlformats.org/officeDocument/2006/relationships/image" Target="../media/image21.png"/><Relationship Id="rId10" Type="http://schemas.microsoft.com/office/2007/relationships/hdphoto" Target="../media/hdphoto4.wdp"/><Relationship Id="rId19" Type="http://schemas.openxmlformats.org/officeDocument/2006/relationships/image" Target="../media/image24.png"/><Relationship Id="rId4" Type="http://schemas.openxmlformats.org/officeDocument/2006/relationships/notesSlide" Target="../notesSlides/notesSlide2.xml"/><Relationship Id="rId9" Type="http://schemas.openxmlformats.org/officeDocument/2006/relationships/image" Target="../media/image18.png"/><Relationship Id="rId14" Type="http://schemas.microsoft.com/office/2007/relationships/hdphoto" Target="../media/hdphoto6.wdp"/></Relationships>
</file>

<file path=ppt/slides/_rels/slide2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2.xml"/><Relationship Id="rId7" Type="http://schemas.openxmlformats.org/officeDocument/2006/relationships/image" Target="../media/image68.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64.png"/><Relationship Id="rId5" Type="http://schemas.openxmlformats.org/officeDocument/2006/relationships/image" Target="../media/image62.png"/><Relationship Id="rId4" Type="http://schemas.openxmlformats.org/officeDocument/2006/relationships/image" Target="../media/image53.emf"/></Relationships>
</file>

<file path=ppt/slides/_rels/slide21.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71.png"/><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jpeg"/></Relationships>
</file>

<file path=ppt/slides/_rels/slide2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79.png"/><Relationship Id="rId3" Type="http://schemas.openxmlformats.org/officeDocument/2006/relationships/image" Target="../media/image5.png"/><Relationship Id="rId7" Type="http://schemas.openxmlformats.org/officeDocument/2006/relationships/image" Target="../media/image74.png"/><Relationship Id="rId12"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77.png"/><Relationship Id="rId5" Type="http://schemas.openxmlformats.org/officeDocument/2006/relationships/image" Target="../media/image8.png"/><Relationship Id="rId10" Type="http://schemas.openxmlformats.org/officeDocument/2006/relationships/image" Target="../media/image76.png"/><Relationship Id="rId4" Type="http://schemas.openxmlformats.org/officeDocument/2006/relationships/image" Target="../media/image6.png"/><Relationship Id="rId9" Type="http://schemas.openxmlformats.org/officeDocument/2006/relationships/image" Target="../media/image75.png"/><Relationship Id="rId14" Type="http://schemas.openxmlformats.org/officeDocument/2006/relationships/image" Target="../media/image80.png"/></Relationships>
</file>

<file path=ppt/slides/_rels/slide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2.gif"/><Relationship Id="rId4" Type="http://schemas.openxmlformats.org/officeDocument/2006/relationships/image" Target="../media/image81.jpg"/></Relationships>
</file>

<file path=ppt/slides/_rels/slide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85.png"/><Relationship Id="rId3" Type="http://schemas.openxmlformats.org/officeDocument/2006/relationships/notesSlide" Target="../notesSlides/notesSlide14.xml"/><Relationship Id="rId7" Type="http://schemas.openxmlformats.org/officeDocument/2006/relationships/image" Target="../media/image7.png"/><Relationship Id="rId12" Type="http://schemas.openxmlformats.org/officeDocument/2006/relationships/image" Target="../media/image84.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6.png"/><Relationship Id="rId11" Type="http://schemas.openxmlformats.org/officeDocument/2006/relationships/image" Target="../media/image83.pn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29.GIF"/><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28.png"/><Relationship Id="rId10" Type="http://schemas.microsoft.com/office/2007/relationships/hdphoto" Target="../media/hdphoto6.wdp"/><Relationship Id="rId4" Type="http://schemas.openxmlformats.org/officeDocument/2006/relationships/image" Target="../media/image27.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audio" Target="../media/audio1.wav"/><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1.GIF"/><Relationship Id="rId5" Type="http://schemas.openxmlformats.org/officeDocument/2006/relationships/slide" Target="slide2.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33.GIF"/><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0.png"/><Relationship Id="rId4" Type="http://schemas.openxmlformats.org/officeDocument/2006/relationships/image" Target="../media/image32.png"/><Relationship Id="rId9" Type="http://schemas.openxmlformats.org/officeDocument/2006/relationships/image" Target="../media/image34.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1.wav"/><Relationship Id="rId7" Type="http://schemas.microsoft.com/office/2007/relationships/hdphoto" Target="../media/hdphoto6.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9.GIF"/><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39.png"/><Relationship Id="rId18" Type="http://schemas.openxmlformats.org/officeDocument/2006/relationships/image" Target="../media/image43.png"/><Relationship Id="rId3" Type="http://schemas.openxmlformats.org/officeDocument/2006/relationships/image" Target="../media/image17.png"/><Relationship Id="rId7" Type="http://schemas.openxmlformats.org/officeDocument/2006/relationships/image" Target="../media/image36.png"/><Relationship Id="rId12" Type="http://schemas.openxmlformats.org/officeDocument/2006/relationships/image" Target="../media/image38.png"/><Relationship Id="rId17" Type="http://schemas.openxmlformats.org/officeDocument/2006/relationships/image" Target="../media/image42.png"/><Relationship Id="rId2" Type="http://schemas.openxmlformats.org/officeDocument/2006/relationships/image" Target="../media/image16.png"/><Relationship Id="rId16" Type="http://schemas.openxmlformats.org/officeDocument/2006/relationships/image" Target="../media/image41.GIF"/><Relationship Id="rId1" Type="http://schemas.openxmlformats.org/officeDocument/2006/relationships/slideLayout" Target="../slideLayouts/slideLayout2.xml"/><Relationship Id="rId6" Type="http://schemas.microsoft.com/office/2007/relationships/hdphoto" Target="../media/hdphoto4.wdp"/><Relationship Id="rId11" Type="http://schemas.microsoft.com/office/2007/relationships/hdphoto" Target="../media/hdphoto6.wdp"/><Relationship Id="rId5" Type="http://schemas.openxmlformats.org/officeDocument/2006/relationships/image" Target="../media/image18.png"/><Relationship Id="rId15" Type="http://schemas.openxmlformats.org/officeDocument/2006/relationships/image" Target="../media/image40.png"/><Relationship Id="rId10" Type="http://schemas.openxmlformats.org/officeDocument/2006/relationships/image" Target="../media/image20.png"/><Relationship Id="rId4" Type="http://schemas.microsoft.com/office/2007/relationships/hdphoto" Target="../media/hdphoto3.wdp"/><Relationship Id="rId9" Type="http://schemas.microsoft.com/office/2007/relationships/hdphoto" Target="../media/hdphoto9.wdp"/><Relationship Id="rId1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45.png"/><Relationship Id="rId10" Type="http://schemas.openxmlformats.org/officeDocument/2006/relationships/image" Target="../media/image48.png"/><Relationship Id="rId4" Type="http://schemas.microsoft.com/office/2007/relationships/hdphoto" Target="../media/hdphoto10.wdp"/><Relationship Id="rId9" Type="http://schemas.openxmlformats.org/officeDocument/2006/relationships/image" Target="../media/image47.png"/></Relationships>
</file>

<file path=ppt/slides/_rels/slide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extLst>
              <a:ext uri="{28A0092B-C50C-407E-A947-70E740481C1C}">
                <a14:useLocalDpi xmlns:a14="http://schemas.microsoft.com/office/drawing/2010/main" val="0"/>
              </a:ext>
            </a:extLst>
          </a:blip>
          <a:srcRect t="66694" b="6179"/>
          <a:stretch>
            <a:fillRect/>
          </a:stretch>
        </p:blipFill>
        <p:spPr>
          <a:xfrm>
            <a:off x="5441826" y="3973242"/>
            <a:ext cx="4563799" cy="2139538"/>
          </a:xfrm>
          <a:prstGeom prst="rect">
            <a:avLst/>
          </a:prstGeom>
        </p:spPr>
      </p:pic>
      <p:sp>
        <p:nvSpPr>
          <p:cNvPr id="17" name="矩形 16"/>
          <p:cNvSpPr/>
          <p:nvPr/>
        </p:nvSpPr>
        <p:spPr>
          <a:xfrm rot="20399440" flipH="1">
            <a:off x="514283" y="2397402"/>
            <a:ext cx="1103187"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600" normalizeH="0" baseline="0" noProof="0" dirty="0">
                <a:ln>
                  <a:noFill/>
                </a:ln>
                <a:solidFill>
                  <a:srgbClr val="633E3B"/>
                </a:solidFill>
                <a:effectLst/>
                <a:uLnTx/>
                <a:uFillTx/>
                <a:latin typeface="字体视界-狮子座体" panose="02000500000000000000" pitchFamily="2" charset="-122"/>
                <a:ea typeface="字体视界-狮子座体" panose="02000500000000000000" pitchFamily="2" charset="-122"/>
                <a:cs typeface="+mn-cs"/>
              </a:rPr>
              <a:t>???</a:t>
            </a:r>
            <a:endParaRPr kumimoji="0" lang="zh-CN" altLang="en-US" sz="3200" b="1" i="0" u="none" strike="noStrike" kern="1200" cap="none" spc="600" normalizeH="0" baseline="0" noProof="0" dirty="0">
              <a:ln>
                <a:noFill/>
              </a:ln>
              <a:solidFill>
                <a:srgbClr val="633E3B"/>
              </a:solidFill>
              <a:effectLst/>
              <a:uLnTx/>
              <a:uFillTx/>
              <a:latin typeface="字体视界-狮子座体" panose="02000500000000000000" pitchFamily="2" charset="-122"/>
              <a:ea typeface="字体视界-狮子座体" panose="02000500000000000000" pitchFamily="2" charset="-122"/>
              <a:cs typeface="+mn-cs"/>
            </a:endParaRPr>
          </a:p>
        </p:txBody>
      </p:sp>
      <p:grpSp>
        <p:nvGrpSpPr>
          <p:cNvPr id="4" name="组合 3"/>
          <p:cNvGrpSpPr/>
          <p:nvPr/>
        </p:nvGrpSpPr>
        <p:grpSpPr>
          <a:xfrm>
            <a:off x="27567" y="5023364"/>
            <a:ext cx="12188212" cy="2163708"/>
            <a:chOff x="-69575" y="4694291"/>
            <a:chExt cx="12188212" cy="2163708"/>
          </a:xfrm>
        </p:grpSpPr>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68497"/>
            <a:stretch>
              <a:fillRect/>
            </a:stretch>
          </p:blipFill>
          <p:spPr>
            <a:xfrm>
              <a:off x="-69575" y="4697550"/>
              <a:ext cx="4096071" cy="2160449"/>
            </a:xfrm>
            <a:prstGeom prst="rect">
              <a:avLst/>
            </a:prstGeom>
          </p:spPr>
        </p:pic>
        <p:pic>
          <p:nvPicPr>
            <p:cNvPr id="18" name="图片 17"/>
            <p:cNvPicPr>
              <a:picLocks noChangeAspect="1"/>
            </p:cNvPicPr>
            <p:nvPr/>
          </p:nvPicPr>
          <p:blipFill rotWithShape="1">
            <a:blip r:embed="rId4" cstate="print">
              <a:extLst>
                <a:ext uri="{28A0092B-C50C-407E-A947-70E740481C1C}">
                  <a14:useLocalDpi xmlns:a14="http://schemas.microsoft.com/office/drawing/2010/main" val="0"/>
                </a:ext>
              </a:extLst>
            </a:blip>
            <a:srcRect t="68497"/>
            <a:stretch>
              <a:fillRect/>
            </a:stretch>
          </p:blipFill>
          <p:spPr>
            <a:xfrm flipH="1">
              <a:off x="3968291" y="4694291"/>
              <a:ext cx="4096071" cy="2160449"/>
            </a:xfrm>
            <a:prstGeom prst="rect">
              <a:avLst/>
            </a:prstGeom>
          </p:spPr>
        </p:pic>
        <p:pic>
          <p:nvPicPr>
            <p:cNvPr id="22" name="图片 21"/>
            <p:cNvPicPr>
              <a:picLocks noChangeAspect="1"/>
            </p:cNvPicPr>
            <p:nvPr/>
          </p:nvPicPr>
          <p:blipFill rotWithShape="1">
            <a:blip r:embed="rId4" cstate="print">
              <a:extLst>
                <a:ext uri="{28A0092B-C50C-407E-A947-70E740481C1C}">
                  <a14:useLocalDpi xmlns:a14="http://schemas.microsoft.com/office/drawing/2010/main" val="0"/>
                </a:ext>
              </a:extLst>
            </a:blip>
            <a:srcRect t="68497"/>
            <a:stretch>
              <a:fillRect/>
            </a:stretch>
          </p:blipFill>
          <p:spPr>
            <a:xfrm>
              <a:off x="8022566" y="4697550"/>
              <a:ext cx="4096071" cy="2160449"/>
            </a:xfrm>
            <a:prstGeom prst="rect">
              <a:avLst/>
            </a:prstGeom>
          </p:spPr>
        </p:pic>
      </p:grpSp>
      <p:grpSp>
        <p:nvGrpSpPr>
          <p:cNvPr id="12" name="组合 11"/>
          <p:cNvGrpSpPr/>
          <p:nvPr/>
        </p:nvGrpSpPr>
        <p:grpSpPr>
          <a:xfrm>
            <a:off x="-16204" y="-33245"/>
            <a:ext cx="12231983" cy="2202195"/>
            <a:chOff x="-16409" y="-6727"/>
            <a:chExt cx="9125471" cy="1677790"/>
          </a:xfrm>
        </p:grpSpPr>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23" name="图片 22"/>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flipH="1">
            <a:off x="-499443" y="2713024"/>
            <a:ext cx="3997224" cy="3997224"/>
          </a:xfrm>
          <a:prstGeom prst="rect">
            <a:avLst/>
          </a:prstGeom>
        </p:spPr>
      </p:pic>
      <p:pic>
        <p:nvPicPr>
          <p:cNvPr id="29" name="图片 28"/>
          <p:cNvPicPr>
            <a:picLocks noChangeAspect="1"/>
          </p:cNvPicPr>
          <p:nvPr/>
        </p:nvPicPr>
        <p:blipFill rotWithShape="1">
          <a:blip r:embed="rId7" cstate="print">
            <a:extLst>
              <a:ext uri="{28A0092B-C50C-407E-A947-70E740481C1C}">
                <a14:useLocalDpi xmlns:a14="http://schemas.microsoft.com/office/drawing/2010/main" val="0"/>
              </a:ext>
            </a:extLst>
          </a:blip>
          <a:srcRect l="73009" t="12556" b="74642"/>
          <a:stretch>
            <a:fillRect/>
          </a:stretch>
        </p:blipFill>
        <p:spPr>
          <a:xfrm>
            <a:off x="11045908" y="146420"/>
            <a:ext cx="1600685" cy="1164261"/>
          </a:xfrm>
          <a:prstGeom prst="rect">
            <a:avLst/>
          </a:prstGeom>
        </p:spPr>
      </p:pic>
      <p:pic>
        <p:nvPicPr>
          <p:cNvPr id="33" name="图片 32"/>
          <p:cNvPicPr>
            <a:picLocks noChangeAspect="1"/>
          </p:cNvPicPr>
          <p:nvPr/>
        </p:nvPicPr>
        <p:blipFill rotWithShape="1">
          <a:blip r:embed="rId8" cstate="print">
            <a:extLst>
              <a:ext uri="{28A0092B-C50C-407E-A947-70E740481C1C}">
                <a14:useLocalDpi xmlns:a14="http://schemas.microsoft.com/office/drawing/2010/main" val="0"/>
              </a:ext>
            </a:extLst>
          </a:blip>
          <a:srcRect l="73009" t="12556" b="74642"/>
          <a:stretch>
            <a:fillRect/>
          </a:stretch>
        </p:blipFill>
        <p:spPr>
          <a:xfrm>
            <a:off x="10994008" y="1259341"/>
            <a:ext cx="852242" cy="619880"/>
          </a:xfrm>
          <a:prstGeom prst="rect">
            <a:avLst/>
          </a:prstGeom>
        </p:spPr>
      </p:pic>
      <p:pic>
        <p:nvPicPr>
          <p:cNvPr id="35" name="图片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836498" y="3114234"/>
            <a:ext cx="3535793" cy="3535793"/>
          </a:xfrm>
          <a:prstGeom prst="rect">
            <a:avLst/>
          </a:prstGeom>
        </p:spPr>
      </p:pic>
      <p:pic>
        <p:nvPicPr>
          <p:cNvPr id="36" name="图片 35"/>
          <p:cNvPicPr>
            <a:picLocks noChangeAspect="1"/>
          </p:cNvPicPr>
          <p:nvPr/>
        </p:nvPicPr>
        <p:blipFill rotWithShape="1">
          <a:blip r:embed="rId8" cstate="print">
            <a:extLst>
              <a:ext uri="{28A0092B-C50C-407E-A947-70E740481C1C}">
                <a14:useLocalDpi xmlns:a14="http://schemas.microsoft.com/office/drawing/2010/main" val="0"/>
              </a:ext>
            </a:extLst>
          </a:blip>
          <a:srcRect l="73009" t="12556" b="74642"/>
          <a:stretch>
            <a:fillRect/>
          </a:stretch>
        </p:blipFill>
        <p:spPr>
          <a:xfrm>
            <a:off x="-163419" y="1684916"/>
            <a:ext cx="852242" cy="619880"/>
          </a:xfrm>
          <a:prstGeom prst="rect">
            <a:avLst/>
          </a:prstGeom>
        </p:spPr>
      </p:pic>
      <p:pic>
        <p:nvPicPr>
          <p:cNvPr id="27" name="图片 6"/>
          <p:cNvPicPr>
            <a:picLocks noChangeAspect="1"/>
          </p:cNvPicPr>
          <p:nvPr/>
        </p:nvPicPr>
        <p:blipFill rotWithShape="1">
          <a:blip r:embed="rId10" cstate="print">
            <a:extLst>
              <a:ext uri="{28A0092B-C50C-407E-A947-70E740481C1C}">
                <a14:useLocalDpi xmlns:a14="http://schemas.microsoft.com/office/drawing/2010/main" val="0"/>
              </a:ext>
            </a:extLst>
          </a:blip>
          <a:srcRect r="84309" b="60855"/>
          <a:stretch>
            <a:fillRect/>
          </a:stretch>
        </p:blipFill>
        <p:spPr>
          <a:xfrm rot="578775">
            <a:off x="3283524" y="4884628"/>
            <a:ext cx="1286908" cy="1657935"/>
          </a:xfrm>
          <a:prstGeom prst="rect">
            <a:avLst/>
          </a:prstGeom>
        </p:spPr>
      </p:pic>
      <p:pic>
        <p:nvPicPr>
          <p:cNvPr id="30" name="图片 3"/>
          <p:cNvPicPr>
            <a:picLocks noChangeAspect="1"/>
          </p:cNvPicPr>
          <p:nvPr/>
        </p:nvPicPr>
        <p:blipFill rotWithShape="1">
          <a:blip r:embed="rId11" cstate="print">
            <a:extLst>
              <a:ext uri="{28A0092B-C50C-407E-A947-70E740481C1C}">
                <a14:useLocalDpi xmlns:a14="http://schemas.microsoft.com/office/drawing/2010/main" val="0"/>
              </a:ext>
            </a:extLst>
          </a:blip>
          <a:srcRect l="19274" r="64146" b="60878"/>
          <a:stretch>
            <a:fillRect/>
          </a:stretch>
        </p:blipFill>
        <p:spPr>
          <a:xfrm rot="20277098">
            <a:off x="4613332" y="4703740"/>
            <a:ext cx="1485797" cy="1810370"/>
          </a:xfrm>
          <a:prstGeom prst="rect">
            <a:avLst/>
          </a:prstGeom>
        </p:spPr>
      </p:pic>
      <p:pic>
        <p:nvPicPr>
          <p:cNvPr id="31" name="图片 3"/>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0" b="45571" l="38366" r="62454">
                        <a14:backgroundMark x1="54971" y1="11162" x2="56267" y2="29339"/>
                        <a14:backgroundMark x1="45452" y1="37686" x2="59439" y2="34613"/>
                        <a14:backgroundMark x1="48625" y1="41628" x2="60021" y2="23758"/>
                        <a14:backgroundMark x1="47885" y1="37993" x2="56980" y2="37174"/>
                        <a14:backgroundMark x1="55685" y1="10599" x2="55685" y2="18433"/>
                        <a14:backgroundMark x1="55976" y1="18996" x2="57403" y2="24014"/>
                        <a14:backgroundMark x1="56557" y1="27087" x2="58858" y2="19252"/>
                        <a14:backgroundMark x1="44870" y1="33794" x2="46748" y2="36047"/>
                        <a14:backgroundMark x1="53094" y1="4455" x2="54812" y2="8397"/>
                      </a14:backgroundRemoval>
                    </a14:imgEffect>
                  </a14:imgLayer>
                </a14:imgProps>
              </a:ext>
              <a:ext uri="{28A0092B-C50C-407E-A947-70E740481C1C}">
                <a14:useLocalDpi xmlns:a14="http://schemas.microsoft.com/office/drawing/2010/main" val="0"/>
              </a:ext>
            </a:extLst>
          </a:blip>
          <a:srcRect l="40251" r="36315" b="60302"/>
          <a:stretch>
            <a:fillRect/>
          </a:stretch>
        </p:blipFill>
        <p:spPr>
          <a:xfrm rot="593058">
            <a:off x="6512591" y="4835143"/>
            <a:ext cx="2008373" cy="1756907"/>
          </a:xfrm>
          <a:prstGeom prst="rect">
            <a:avLst/>
          </a:prstGeom>
        </p:spPr>
      </p:pic>
      <p:pic>
        <p:nvPicPr>
          <p:cNvPr id="32" name="图片 3"/>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0" b="38044" l="61185" r="81068">
                        <a14:backgroundMark x1="75833" y1="8449" x2="75674" y2="16948"/>
                        <a14:backgroundMark x1="76732" y1="23451" x2="77261" y2="30620"/>
                        <a14:backgroundMark x1="74246" y1="36764" x2="75674" y2="30978"/>
                        <a14:backgroundMark x1="65970" y1="31644" x2="67372" y2="33692"/>
                        <a14:backgroundMark x1="67187" y1="30978" x2="68429" y2="34050"/>
                      </a14:backgroundRemoval>
                    </a14:imgEffect>
                  </a14:imgLayer>
                </a14:imgProps>
              </a:ext>
              <a:ext uri="{28A0092B-C50C-407E-A947-70E740481C1C}">
                <a14:useLocalDpi xmlns:a14="http://schemas.microsoft.com/office/drawing/2010/main" val="0"/>
              </a:ext>
            </a:extLst>
          </a:blip>
          <a:srcRect l="60705" r="20985" b="64783"/>
          <a:stretch>
            <a:fillRect/>
          </a:stretch>
        </p:blipFill>
        <p:spPr>
          <a:xfrm>
            <a:off x="8117603" y="4740530"/>
            <a:ext cx="1690756" cy="1679254"/>
          </a:xfrm>
          <a:prstGeom prst="rect">
            <a:avLst/>
          </a:prstGeom>
        </p:spPr>
      </p:pic>
      <p:pic>
        <p:nvPicPr>
          <p:cNvPr id="2" name="Picture 1">
            <a:extLst>
              <a:ext uri="{FF2B5EF4-FFF2-40B4-BE49-F238E27FC236}">
                <a16:creationId xmlns:a16="http://schemas.microsoft.com/office/drawing/2014/main" id="{9DF27D2F-C92F-CAC9-27F4-96C2B209458E}"/>
              </a:ext>
            </a:extLst>
          </p:cNvPr>
          <p:cNvPicPr>
            <a:picLocks noChangeAspect="1"/>
          </p:cNvPicPr>
          <p:nvPr/>
        </p:nvPicPr>
        <p:blipFill>
          <a:blip r:embed="rId16"/>
          <a:stretch>
            <a:fillRect/>
          </a:stretch>
        </p:blipFill>
        <p:spPr>
          <a:xfrm>
            <a:off x="3605194" y="2172381"/>
            <a:ext cx="4810161" cy="18655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par>
                                <p:cTn id="19" presetID="42"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1000"/>
                                        <p:tgtEl>
                                          <p:spTgt spid="35"/>
                                        </p:tgtEl>
                                      </p:cBhvr>
                                    </p:animEffect>
                                    <p:anim calcmode="lin" valueType="num">
                                      <p:cBhvr>
                                        <p:cTn id="22" dur="1000" fill="hold"/>
                                        <p:tgtEl>
                                          <p:spTgt spid="35"/>
                                        </p:tgtEl>
                                        <p:attrNameLst>
                                          <p:attrName>ppt_x</p:attrName>
                                        </p:attrNameLst>
                                      </p:cBhvr>
                                      <p:tavLst>
                                        <p:tav tm="0">
                                          <p:val>
                                            <p:strVal val="#ppt_x"/>
                                          </p:val>
                                        </p:tav>
                                        <p:tav tm="100000">
                                          <p:val>
                                            <p:strVal val="#ppt_x"/>
                                          </p:val>
                                        </p:tav>
                                      </p:tavLst>
                                    </p:anim>
                                    <p:anim calcmode="lin" valueType="num">
                                      <p:cBhvr>
                                        <p:cTn id="23" dur="1000" fill="hold"/>
                                        <p:tgtEl>
                                          <p:spTgt spid="35"/>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8" presetClass="emph" presetSubtype="0" fill="hold" nodeType="afterEffect">
                                  <p:stCondLst>
                                    <p:cond delay="0"/>
                                  </p:stCondLst>
                                  <p:childTnLst>
                                    <p:animRot by="-43200000">
                                      <p:cBhvr>
                                        <p:cTn id="31" dur="2000" fill="hold"/>
                                        <p:tgtEl>
                                          <p:spTgt spid="36"/>
                                        </p:tgtEl>
                                        <p:attrNameLst>
                                          <p:attrName>r</p:attrName>
                                        </p:attrNameLst>
                                      </p:cBhvr>
                                    </p:animRot>
                                  </p:childTnLst>
                                </p:cTn>
                              </p:par>
                              <p:par>
                                <p:cTn id="32" presetID="53" presetClass="entr" presetSubtype="16"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Effect transition="in" filter="fade">
                                      <p:cBhvr>
                                        <p:cTn id="36" dur="500"/>
                                        <p:tgtEl>
                                          <p:spTgt spid="17"/>
                                        </p:tgtEl>
                                      </p:cBhvr>
                                    </p:animEffect>
                                  </p:childTnLst>
                                </p:cTn>
                              </p:par>
                              <p:par>
                                <p:cTn id="37" presetID="8" presetClass="emph" presetSubtype="0" fill="hold" nodeType="withEffect">
                                  <p:stCondLst>
                                    <p:cond delay="0"/>
                                  </p:stCondLst>
                                  <p:childTnLst>
                                    <p:animRot by="21600000">
                                      <p:cBhvr>
                                        <p:cTn id="38" dur="2000" fill="hold"/>
                                        <p:tgtEl>
                                          <p:spTgt spid="33"/>
                                        </p:tgtEl>
                                        <p:attrNameLst>
                                          <p:attrName>r</p:attrName>
                                        </p:attrNameLst>
                                      </p:cBhvr>
                                    </p:animRot>
                                  </p:childTnLst>
                                </p:cTn>
                              </p:par>
                              <p:par>
                                <p:cTn id="39" presetID="8" presetClass="emph" presetSubtype="0" fill="hold" nodeType="withEffect">
                                  <p:stCondLst>
                                    <p:cond delay="0"/>
                                  </p:stCondLst>
                                  <p:childTnLst>
                                    <p:animRot by="21600000">
                                      <p:cBhvr>
                                        <p:cTn id="40" dur="2000" fill="hold"/>
                                        <p:tgtEl>
                                          <p:spTgt spid="29"/>
                                        </p:tgtEl>
                                        <p:attrNameLst>
                                          <p:attrName>r</p:attrName>
                                        </p:attrNameLst>
                                      </p:cBhvr>
                                    </p:animRot>
                                  </p:childTnLst>
                                </p:cTn>
                              </p:par>
                            </p:childTnLst>
                          </p:cTn>
                        </p:par>
                        <p:par>
                          <p:cTn id="41" fill="hold">
                            <p:stCondLst>
                              <p:cond delay="3500"/>
                            </p:stCondLst>
                            <p:childTnLst>
                              <p:par>
                                <p:cTn id="42" presetID="42" presetClass="entr" presetSubtype="0" fill="hold" nodeType="after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1000"/>
                                        <p:tgtEl>
                                          <p:spTgt spid="27"/>
                                        </p:tgtEl>
                                      </p:cBhvr>
                                    </p:animEffect>
                                    <p:anim calcmode="lin" valueType="num">
                                      <p:cBhvr>
                                        <p:cTn id="45" dur="1000" fill="hold"/>
                                        <p:tgtEl>
                                          <p:spTgt spid="27"/>
                                        </p:tgtEl>
                                        <p:attrNameLst>
                                          <p:attrName>ppt_x</p:attrName>
                                        </p:attrNameLst>
                                      </p:cBhvr>
                                      <p:tavLst>
                                        <p:tav tm="0">
                                          <p:val>
                                            <p:strVal val="#ppt_x"/>
                                          </p:val>
                                        </p:tav>
                                        <p:tav tm="100000">
                                          <p:val>
                                            <p:strVal val="#ppt_x"/>
                                          </p:val>
                                        </p:tav>
                                      </p:tavLst>
                                    </p:anim>
                                    <p:anim calcmode="lin" valueType="num">
                                      <p:cBhvr>
                                        <p:cTn id="46" dur="1000" fill="hold"/>
                                        <p:tgtEl>
                                          <p:spTgt spid="27"/>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1000"/>
                                        <p:tgtEl>
                                          <p:spTgt spid="31"/>
                                        </p:tgtEl>
                                      </p:cBhvr>
                                    </p:animEffect>
                                    <p:anim calcmode="lin" valueType="num">
                                      <p:cBhvr>
                                        <p:cTn id="55" dur="1000" fill="hold"/>
                                        <p:tgtEl>
                                          <p:spTgt spid="31"/>
                                        </p:tgtEl>
                                        <p:attrNameLst>
                                          <p:attrName>ppt_x</p:attrName>
                                        </p:attrNameLst>
                                      </p:cBhvr>
                                      <p:tavLst>
                                        <p:tav tm="0">
                                          <p:val>
                                            <p:strVal val="#ppt_x"/>
                                          </p:val>
                                        </p:tav>
                                        <p:tav tm="100000">
                                          <p:val>
                                            <p:strVal val="#ppt_x"/>
                                          </p:val>
                                        </p:tav>
                                      </p:tavLst>
                                    </p:anim>
                                    <p:anim calcmode="lin" valueType="num">
                                      <p:cBhvr>
                                        <p:cTn id="56" dur="1000" fill="hold"/>
                                        <p:tgtEl>
                                          <p:spTgt spid="31"/>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1000"/>
                                        <p:tgtEl>
                                          <p:spTgt spid="32"/>
                                        </p:tgtEl>
                                      </p:cBhvr>
                                    </p:animEffect>
                                    <p:anim calcmode="lin" valueType="num">
                                      <p:cBhvr>
                                        <p:cTn id="60" dur="1000" fill="hold"/>
                                        <p:tgtEl>
                                          <p:spTgt spid="32"/>
                                        </p:tgtEl>
                                        <p:attrNameLst>
                                          <p:attrName>ppt_x</p:attrName>
                                        </p:attrNameLst>
                                      </p:cBhvr>
                                      <p:tavLst>
                                        <p:tav tm="0">
                                          <p:val>
                                            <p:strVal val="#ppt_x"/>
                                          </p:val>
                                        </p:tav>
                                        <p:tav tm="100000">
                                          <p:val>
                                            <p:strVal val="#ppt_x"/>
                                          </p:val>
                                        </p:tav>
                                      </p:tavLst>
                                    </p:anim>
                                    <p:anim calcmode="lin" valueType="num">
                                      <p:cBhvr>
                                        <p:cTn id="61" dur="1000" fill="hold"/>
                                        <p:tgtEl>
                                          <p:spTgt spid="32"/>
                                        </p:tgtEl>
                                        <p:attrNameLst>
                                          <p:attrName>ppt_y</p:attrName>
                                        </p:attrNameLst>
                                      </p:cBhvr>
                                      <p:tavLst>
                                        <p:tav tm="0">
                                          <p:val>
                                            <p:strVal val="#ppt_y+.1"/>
                                          </p:val>
                                        </p:tav>
                                        <p:tav tm="100000">
                                          <p:val>
                                            <p:strVal val="#ppt_y"/>
                                          </p:val>
                                        </p:tav>
                                      </p:tavLst>
                                    </p:anim>
                                  </p:childTnLst>
                                </p:cTn>
                              </p:par>
                            </p:childTnLst>
                          </p:cTn>
                        </p:par>
                        <p:par>
                          <p:cTn id="62" fill="hold">
                            <p:stCondLst>
                              <p:cond delay="4500"/>
                            </p:stCondLst>
                            <p:childTnLst>
                              <p:par>
                                <p:cTn id="63" presetID="32" presetClass="emph" presetSubtype="0" fill="hold" nodeType="afterEffect">
                                  <p:stCondLst>
                                    <p:cond delay="0"/>
                                  </p:stCondLst>
                                  <p:childTnLst>
                                    <p:animRot by="120000">
                                      <p:cBhvr>
                                        <p:cTn id="64" dur="100" fill="hold">
                                          <p:stCondLst>
                                            <p:cond delay="0"/>
                                          </p:stCondLst>
                                        </p:cTn>
                                        <p:tgtEl>
                                          <p:spTgt spid="27"/>
                                        </p:tgtEl>
                                        <p:attrNameLst>
                                          <p:attrName>r</p:attrName>
                                        </p:attrNameLst>
                                      </p:cBhvr>
                                    </p:animRot>
                                    <p:animRot by="-240000">
                                      <p:cBhvr>
                                        <p:cTn id="65" dur="200" fill="hold">
                                          <p:stCondLst>
                                            <p:cond delay="200"/>
                                          </p:stCondLst>
                                        </p:cTn>
                                        <p:tgtEl>
                                          <p:spTgt spid="27"/>
                                        </p:tgtEl>
                                        <p:attrNameLst>
                                          <p:attrName>r</p:attrName>
                                        </p:attrNameLst>
                                      </p:cBhvr>
                                    </p:animRot>
                                    <p:animRot by="240000">
                                      <p:cBhvr>
                                        <p:cTn id="66" dur="200" fill="hold">
                                          <p:stCondLst>
                                            <p:cond delay="400"/>
                                          </p:stCondLst>
                                        </p:cTn>
                                        <p:tgtEl>
                                          <p:spTgt spid="27"/>
                                        </p:tgtEl>
                                        <p:attrNameLst>
                                          <p:attrName>r</p:attrName>
                                        </p:attrNameLst>
                                      </p:cBhvr>
                                    </p:animRot>
                                    <p:animRot by="-240000">
                                      <p:cBhvr>
                                        <p:cTn id="67" dur="200" fill="hold">
                                          <p:stCondLst>
                                            <p:cond delay="600"/>
                                          </p:stCondLst>
                                        </p:cTn>
                                        <p:tgtEl>
                                          <p:spTgt spid="27"/>
                                        </p:tgtEl>
                                        <p:attrNameLst>
                                          <p:attrName>r</p:attrName>
                                        </p:attrNameLst>
                                      </p:cBhvr>
                                    </p:animRot>
                                    <p:animRot by="120000">
                                      <p:cBhvr>
                                        <p:cTn id="68" dur="200" fill="hold">
                                          <p:stCondLst>
                                            <p:cond delay="800"/>
                                          </p:stCondLst>
                                        </p:cTn>
                                        <p:tgtEl>
                                          <p:spTgt spid="27"/>
                                        </p:tgtEl>
                                        <p:attrNameLst>
                                          <p:attrName>r</p:attrName>
                                        </p:attrNameLst>
                                      </p:cBhvr>
                                    </p:animRot>
                                  </p:childTnLst>
                                </p:cTn>
                              </p:par>
                              <p:par>
                                <p:cTn id="69" presetID="32" presetClass="emph" presetSubtype="0" fill="hold" nodeType="withEffect">
                                  <p:stCondLst>
                                    <p:cond delay="0"/>
                                  </p:stCondLst>
                                  <p:childTnLst>
                                    <p:animRot by="120000">
                                      <p:cBhvr>
                                        <p:cTn id="70" dur="100" fill="hold">
                                          <p:stCondLst>
                                            <p:cond delay="0"/>
                                          </p:stCondLst>
                                        </p:cTn>
                                        <p:tgtEl>
                                          <p:spTgt spid="30"/>
                                        </p:tgtEl>
                                        <p:attrNameLst>
                                          <p:attrName>r</p:attrName>
                                        </p:attrNameLst>
                                      </p:cBhvr>
                                    </p:animRot>
                                    <p:animRot by="-240000">
                                      <p:cBhvr>
                                        <p:cTn id="71" dur="200" fill="hold">
                                          <p:stCondLst>
                                            <p:cond delay="200"/>
                                          </p:stCondLst>
                                        </p:cTn>
                                        <p:tgtEl>
                                          <p:spTgt spid="30"/>
                                        </p:tgtEl>
                                        <p:attrNameLst>
                                          <p:attrName>r</p:attrName>
                                        </p:attrNameLst>
                                      </p:cBhvr>
                                    </p:animRot>
                                    <p:animRot by="240000">
                                      <p:cBhvr>
                                        <p:cTn id="72" dur="200" fill="hold">
                                          <p:stCondLst>
                                            <p:cond delay="400"/>
                                          </p:stCondLst>
                                        </p:cTn>
                                        <p:tgtEl>
                                          <p:spTgt spid="30"/>
                                        </p:tgtEl>
                                        <p:attrNameLst>
                                          <p:attrName>r</p:attrName>
                                        </p:attrNameLst>
                                      </p:cBhvr>
                                    </p:animRot>
                                    <p:animRot by="-240000">
                                      <p:cBhvr>
                                        <p:cTn id="73" dur="200" fill="hold">
                                          <p:stCondLst>
                                            <p:cond delay="600"/>
                                          </p:stCondLst>
                                        </p:cTn>
                                        <p:tgtEl>
                                          <p:spTgt spid="30"/>
                                        </p:tgtEl>
                                        <p:attrNameLst>
                                          <p:attrName>r</p:attrName>
                                        </p:attrNameLst>
                                      </p:cBhvr>
                                    </p:animRot>
                                    <p:animRot by="120000">
                                      <p:cBhvr>
                                        <p:cTn id="74" dur="200" fill="hold">
                                          <p:stCondLst>
                                            <p:cond delay="800"/>
                                          </p:stCondLst>
                                        </p:cTn>
                                        <p:tgtEl>
                                          <p:spTgt spid="30"/>
                                        </p:tgtEl>
                                        <p:attrNameLst>
                                          <p:attrName>r</p:attrName>
                                        </p:attrNameLst>
                                      </p:cBhvr>
                                    </p:animRot>
                                  </p:childTnLst>
                                </p:cTn>
                              </p:par>
                              <p:par>
                                <p:cTn id="75" presetID="32" presetClass="emph" presetSubtype="0" fill="hold" nodeType="withEffect">
                                  <p:stCondLst>
                                    <p:cond delay="0"/>
                                  </p:stCondLst>
                                  <p:childTnLst>
                                    <p:animRot by="120000">
                                      <p:cBhvr>
                                        <p:cTn id="76" dur="100" fill="hold">
                                          <p:stCondLst>
                                            <p:cond delay="0"/>
                                          </p:stCondLst>
                                        </p:cTn>
                                        <p:tgtEl>
                                          <p:spTgt spid="31"/>
                                        </p:tgtEl>
                                        <p:attrNameLst>
                                          <p:attrName>r</p:attrName>
                                        </p:attrNameLst>
                                      </p:cBhvr>
                                    </p:animRot>
                                    <p:animRot by="-240000">
                                      <p:cBhvr>
                                        <p:cTn id="77" dur="200" fill="hold">
                                          <p:stCondLst>
                                            <p:cond delay="200"/>
                                          </p:stCondLst>
                                        </p:cTn>
                                        <p:tgtEl>
                                          <p:spTgt spid="31"/>
                                        </p:tgtEl>
                                        <p:attrNameLst>
                                          <p:attrName>r</p:attrName>
                                        </p:attrNameLst>
                                      </p:cBhvr>
                                    </p:animRot>
                                    <p:animRot by="240000">
                                      <p:cBhvr>
                                        <p:cTn id="78" dur="200" fill="hold">
                                          <p:stCondLst>
                                            <p:cond delay="400"/>
                                          </p:stCondLst>
                                        </p:cTn>
                                        <p:tgtEl>
                                          <p:spTgt spid="31"/>
                                        </p:tgtEl>
                                        <p:attrNameLst>
                                          <p:attrName>r</p:attrName>
                                        </p:attrNameLst>
                                      </p:cBhvr>
                                    </p:animRot>
                                    <p:animRot by="-240000">
                                      <p:cBhvr>
                                        <p:cTn id="79" dur="200" fill="hold">
                                          <p:stCondLst>
                                            <p:cond delay="600"/>
                                          </p:stCondLst>
                                        </p:cTn>
                                        <p:tgtEl>
                                          <p:spTgt spid="31"/>
                                        </p:tgtEl>
                                        <p:attrNameLst>
                                          <p:attrName>r</p:attrName>
                                        </p:attrNameLst>
                                      </p:cBhvr>
                                    </p:animRot>
                                    <p:animRot by="120000">
                                      <p:cBhvr>
                                        <p:cTn id="80" dur="200" fill="hold">
                                          <p:stCondLst>
                                            <p:cond delay="800"/>
                                          </p:stCondLst>
                                        </p:cTn>
                                        <p:tgtEl>
                                          <p:spTgt spid="31"/>
                                        </p:tgtEl>
                                        <p:attrNameLst>
                                          <p:attrName>r</p:attrName>
                                        </p:attrNameLst>
                                      </p:cBhvr>
                                    </p:animRot>
                                  </p:childTnLst>
                                </p:cTn>
                              </p:par>
                              <p:par>
                                <p:cTn id="81" presetID="32" presetClass="emph" presetSubtype="0" fill="hold" nodeType="withEffect">
                                  <p:stCondLst>
                                    <p:cond delay="0"/>
                                  </p:stCondLst>
                                  <p:childTnLst>
                                    <p:animRot by="120000">
                                      <p:cBhvr>
                                        <p:cTn id="82" dur="100" fill="hold">
                                          <p:stCondLst>
                                            <p:cond delay="0"/>
                                          </p:stCondLst>
                                        </p:cTn>
                                        <p:tgtEl>
                                          <p:spTgt spid="32"/>
                                        </p:tgtEl>
                                        <p:attrNameLst>
                                          <p:attrName>r</p:attrName>
                                        </p:attrNameLst>
                                      </p:cBhvr>
                                    </p:animRot>
                                    <p:animRot by="-240000">
                                      <p:cBhvr>
                                        <p:cTn id="83" dur="200" fill="hold">
                                          <p:stCondLst>
                                            <p:cond delay="200"/>
                                          </p:stCondLst>
                                        </p:cTn>
                                        <p:tgtEl>
                                          <p:spTgt spid="32"/>
                                        </p:tgtEl>
                                        <p:attrNameLst>
                                          <p:attrName>r</p:attrName>
                                        </p:attrNameLst>
                                      </p:cBhvr>
                                    </p:animRot>
                                    <p:animRot by="240000">
                                      <p:cBhvr>
                                        <p:cTn id="84" dur="200" fill="hold">
                                          <p:stCondLst>
                                            <p:cond delay="400"/>
                                          </p:stCondLst>
                                        </p:cTn>
                                        <p:tgtEl>
                                          <p:spTgt spid="32"/>
                                        </p:tgtEl>
                                        <p:attrNameLst>
                                          <p:attrName>r</p:attrName>
                                        </p:attrNameLst>
                                      </p:cBhvr>
                                    </p:animRot>
                                    <p:animRot by="-240000">
                                      <p:cBhvr>
                                        <p:cTn id="85" dur="200" fill="hold">
                                          <p:stCondLst>
                                            <p:cond delay="600"/>
                                          </p:stCondLst>
                                        </p:cTn>
                                        <p:tgtEl>
                                          <p:spTgt spid="32"/>
                                        </p:tgtEl>
                                        <p:attrNameLst>
                                          <p:attrName>r</p:attrName>
                                        </p:attrNameLst>
                                      </p:cBhvr>
                                    </p:animRot>
                                    <p:animRot by="120000">
                                      <p:cBhvr>
                                        <p:cTn id="86" dur="200" fill="hold">
                                          <p:stCondLst>
                                            <p:cond delay="800"/>
                                          </p:stCondLst>
                                        </p:cTn>
                                        <p:tgtEl>
                                          <p:spTgt spid="32"/>
                                        </p:tgtEl>
                                        <p:attrNameLst>
                                          <p:attrName>r</p:attrName>
                                        </p:attrNameLst>
                                      </p:cBhvr>
                                    </p:animRo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2"/>
                                        </p:tgtEl>
                                        <p:attrNameLst>
                                          <p:attrName>style.visibility</p:attrName>
                                        </p:attrNameLst>
                                      </p:cBhvr>
                                      <p:to>
                                        <p:strVal val="visible"/>
                                      </p:to>
                                    </p:set>
                                    <p:animEffect transition="in" filter="fade">
                                      <p:cBhvr>
                                        <p:cTn id="9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669E7F-40E8-450C-FDAC-877B37594560}"/>
              </a:ext>
            </a:extLst>
          </p:cNvPr>
          <p:cNvSpPr txBox="1"/>
          <p:nvPr/>
        </p:nvSpPr>
        <p:spPr>
          <a:xfrm>
            <a:off x="2897312" y="2558265"/>
            <a:ext cx="7191910" cy="1862048"/>
          </a:xfrm>
          <a:prstGeom prst="rect">
            <a:avLst/>
          </a:prstGeom>
          <a:noFill/>
        </p:spPr>
        <p:txBody>
          <a:bodyPr wrap="square" rtlCol="0">
            <a:spAutoFit/>
          </a:bodyPr>
          <a:lstStyle/>
          <a:p>
            <a:pPr algn="ctr"/>
            <a:r>
              <a:rPr lang="en-US" sz="11500" b="1" dirty="0" err="1">
                <a:latin typeface="Cambria" panose="02040503050406030204" pitchFamily="18" charset="0"/>
                <a:ea typeface="Cambria" panose="02040503050406030204" pitchFamily="18" charset="0"/>
              </a:rPr>
              <a:t>Khám</a:t>
            </a:r>
            <a:r>
              <a:rPr lang="en-US" sz="11500" b="1" dirty="0">
                <a:latin typeface="Cambria" panose="02040503050406030204" pitchFamily="18" charset="0"/>
                <a:ea typeface="Cambria" panose="02040503050406030204" pitchFamily="18" charset="0"/>
              </a:rPr>
              <a:t> </a:t>
            </a:r>
            <a:r>
              <a:rPr lang="en-US" sz="11500" b="1" dirty="0" err="1">
                <a:latin typeface="Cambria" panose="02040503050406030204" pitchFamily="18" charset="0"/>
                <a:ea typeface="Cambria" panose="02040503050406030204" pitchFamily="18" charset="0"/>
              </a:rPr>
              <a:t>phá</a:t>
            </a:r>
            <a:endParaRPr lang="en-US" sz="115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861754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060427D-8549-BD53-F297-7425B6B0ACD1}"/>
              </a:ext>
            </a:extLst>
          </p:cNvPr>
          <p:cNvSpPr/>
          <p:nvPr/>
        </p:nvSpPr>
        <p:spPr>
          <a:xfrm>
            <a:off x="184935" y="133565"/>
            <a:ext cx="11774184" cy="643162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27368655-92D6-A848-C8D5-5DD581F23726}"/>
              </a:ext>
            </a:extLst>
          </p:cNvPr>
          <p:cNvPicPr>
            <a:picLocks noChangeAspect="1"/>
          </p:cNvPicPr>
          <p:nvPr/>
        </p:nvPicPr>
        <p:blipFill>
          <a:blip r:embed="rId3"/>
          <a:stretch>
            <a:fillRect/>
          </a:stretch>
        </p:blipFill>
        <p:spPr>
          <a:xfrm>
            <a:off x="1252483" y="1527853"/>
            <a:ext cx="1336603" cy="1854878"/>
          </a:xfrm>
          <a:prstGeom prst="rect">
            <a:avLst/>
          </a:prstGeom>
        </p:spPr>
      </p:pic>
      <p:sp>
        <p:nvSpPr>
          <p:cNvPr id="6" name="TextBox 5">
            <a:extLst>
              <a:ext uri="{FF2B5EF4-FFF2-40B4-BE49-F238E27FC236}">
                <a16:creationId xmlns:a16="http://schemas.microsoft.com/office/drawing/2014/main" id="{196F8078-4F46-D3E9-6C2E-7F1174808858}"/>
              </a:ext>
            </a:extLst>
          </p:cNvPr>
          <p:cNvSpPr txBox="1"/>
          <p:nvPr/>
        </p:nvSpPr>
        <p:spPr>
          <a:xfrm>
            <a:off x="1345915" y="3431569"/>
            <a:ext cx="1315092" cy="1200329"/>
          </a:xfrm>
          <a:prstGeom prst="rect">
            <a:avLst/>
          </a:prstGeom>
          <a:noFill/>
        </p:spPr>
        <p:txBody>
          <a:bodyPr wrap="square" rtlCol="0">
            <a:spAutoFit/>
          </a:bodyPr>
          <a:lstStyle/>
          <a:p>
            <a:r>
              <a:rPr lang="en-US" sz="3600" dirty="0"/>
              <a:t>10 kg</a:t>
            </a:r>
          </a:p>
          <a:p>
            <a:r>
              <a:rPr lang="en-US" sz="3600" dirty="0"/>
              <a:t>1 </a:t>
            </a:r>
            <a:r>
              <a:rPr lang="en-US" sz="3600" dirty="0" err="1"/>
              <a:t>yến</a:t>
            </a:r>
            <a:endParaRPr lang="en-US" sz="3600" dirty="0"/>
          </a:p>
        </p:txBody>
      </p:sp>
      <p:pic>
        <p:nvPicPr>
          <p:cNvPr id="7" name="Picture 6">
            <a:extLst>
              <a:ext uri="{FF2B5EF4-FFF2-40B4-BE49-F238E27FC236}">
                <a16:creationId xmlns:a16="http://schemas.microsoft.com/office/drawing/2014/main" id="{F5F19F91-B2FD-5B27-A9B0-BF28112E1826}"/>
              </a:ext>
            </a:extLst>
          </p:cNvPr>
          <p:cNvPicPr>
            <a:picLocks noChangeAspect="1"/>
          </p:cNvPicPr>
          <p:nvPr/>
        </p:nvPicPr>
        <p:blipFill>
          <a:blip r:embed="rId4"/>
          <a:stretch>
            <a:fillRect/>
          </a:stretch>
        </p:blipFill>
        <p:spPr>
          <a:xfrm>
            <a:off x="3364840" y="1313487"/>
            <a:ext cx="1743075" cy="2114550"/>
          </a:xfrm>
          <a:prstGeom prst="rect">
            <a:avLst/>
          </a:prstGeom>
        </p:spPr>
      </p:pic>
      <p:sp>
        <p:nvSpPr>
          <p:cNvPr id="9" name="TextBox 8">
            <a:extLst>
              <a:ext uri="{FF2B5EF4-FFF2-40B4-BE49-F238E27FC236}">
                <a16:creationId xmlns:a16="http://schemas.microsoft.com/office/drawing/2014/main" id="{19A445B1-4D88-5599-6DD2-4FF5489B8AD9}"/>
              </a:ext>
            </a:extLst>
          </p:cNvPr>
          <p:cNvSpPr txBox="1"/>
          <p:nvPr/>
        </p:nvSpPr>
        <p:spPr>
          <a:xfrm>
            <a:off x="3472665" y="3503488"/>
            <a:ext cx="1561673" cy="1200329"/>
          </a:xfrm>
          <a:prstGeom prst="rect">
            <a:avLst/>
          </a:prstGeom>
          <a:noFill/>
        </p:spPr>
        <p:txBody>
          <a:bodyPr wrap="square" rtlCol="0">
            <a:spAutoFit/>
          </a:bodyPr>
          <a:lstStyle/>
          <a:p>
            <a:pPr algn="ctr"/>
            <a:r>
              <a:rPr lang="en-US" sz="3600" dirty="0"/>
              <a:t>100 kg</a:t>
            </a:r>
          </a:p>
          <a:p>
            <a:pPr algn="ctr"/>
            <a:r>
              <a:rPr lang="en-US" sz="3600" dirty="0"/>
              <a:t>1 </a:t>
            </a:r>
            <a:r>
              <a:rPr lang="en-US" sz="3600" dirty="0" err="1"/>
              <a:t>tạ</a:t>
            </a:r>
            <a:endParaRPr lang="en-US" sz="3600" dirty="0"/>
          </a:p>
        </p:txBody>
      </p:sp>
      <p:pic>
        <p:nvPicPr>
          <p:cNvPr id="10" name="Picture 9">
            <a:extLst>
              <a:ext uri="{FF2B5EF4-FFF2-40B4-BE49-F238E27FC236}">
                <a16:creationId xmlns:a16="http://schemas.microsoft.com/office/drawing/2014/main" id="{67219473-8444-61ED-EE0E-C26EE3601AB8}"/>
              </a:ext>
            </a:extLst>
          </p:cNvPr>
          <p:cNvPicPr>
            <a:picLocks noChangeAspect="1"/>
          </p:cNvPicPr>
          <p:nvPr/>
        </p:nvPicPr>
        <p:blipFill>
          <a:blip r:embed="rId5"/>
          <a:stretch>
            <a:fillRect/>
          </a:stretch>
        </p:blipFill>
        <p:spPr>
          <a:xfrm>
            <a:off x="5527497" y="1457530"/>
            <a:ext cx="6322619" cy="1658268"/>
          </a:xfrm>
          <a:prstGeom prst="rect">
            <a:avLst/>
          </a:prstGeom>
        </p:spPr>
      </p:pic>
      <p:sp>
        <p:nvSpPr>
          <p:cNvPr id="11" name="TextBox 10">
            <a:extLst>
              <a:ext uri="{FF2B5EF4-FFF2-40B4-BE49-F238E27FC236}">
                <a16:creationId xmlns:a16="http://schemas.microsoft.com/office/drawing/2014/main" id="{6965F3BF-2E79-54C3-AA07-9D00053E305D}"/>
              </a:ext>
            </a:extLst>
          </p:cNvPr>
          <p:cNvSpPr txBox="1"/>
          <p:nvPr/>
        </p:nvSpPr>
        <p:spPr>
          <a:xfrm>
            <a:off x="8116584" y="3308279"/>
            <a:ext cx="2547991" cy="1200329"/>
          </a:xfrm>
          <a:prstGeom prst="rect">
            <a:avLst/>
          </a:prstGeom>
          <a:noFill/>
        </p:spPr>
        <p:txBody>
          <a:bodyPr wrap="square" rtlCol="0">
            <a:spAutoFit/>
          </a:bodyPr>
          <a:lstStyle/>
          <a:p>
            <a:pPr algn="ctr"/>
            <a:r>
              <a:rPr lang="en-US" sz="3600" dirty="0"/>
              <a:t>1 000 kg</a:t>
            </a:r>
          </a:p>
          <a:p>
            <a:pPr algn="ctr"/>
            <a:r>
              <a:rPr lang="en-US" sz="3600" dirty="0"/>
              <a:t>1 </a:t>
            </a:r>
            <a:r>
              <a:rPr lang="en-US" sz="3600" dirty="0" err="1"/>
              <a:t>tấn</a:t>
            </a:r>
            <a:endParaRPr lang="en-US" sz="3600" dirty="0"/>
          </a:p>
        </p:txBody>
      </p:sp>
    </p:spTree>
    <p:extLst>
      <p:ext uri="{BB962C8B-B14F-4D97-AF65-F5344CB8AC3E}">
        <p14:creationId xmlns:p14="http://schemas.microsoft.com/office/powerpoint/2010/main" val="41050143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3"/>
          <a:srcRect t="24136"/>
          <a:stretch>
            <a:fillRect/>
          </a:stretch>
        </p:blipFill>
        <p:spPr>
          <a:xfrm>
            <a:off x="-881143" y="-924121"/>
            <a:ext cx="13911343" cy="8706241"/>
          </a:xfrm>
          <a:prstGeom prst="rect">
            <a:avLst/>
          </a:prstGeom>
        </p:spPr>
      </p:pic>
      <p:pic>
        <p:nvPicPr>
          <p:cNvPr id="3" name="Picture 2" descr="15 loài vật khổng lồ nhất thế giới - KhoaHoc.tv">
            <a:extLst>
              <a:ext uri="{FF2B5EF4-FFF2-40B4-BE49-F238E27FC236}">
                <a16:creationId xmlns:a16="http://schemas.microsoft.com/office/drawing/2014/main" id="{14269838-2252-3B44-01DC-F0B7322DC4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189" y="1347789"/>
            <a:ext cx="5373488" cy="335756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87CBD47-7B93-A7BC-FA8F-D004B2F3D344}"/>
              </a:ext>
            </a:extLst>
          </p:cNvPr>
          <p:cNvSpPr/>
          <p:nvPr/>
        </p:nvSpPr>
        <p:spPr>
          <a:xfrm>
            <a:off x="1126982" y="4848225"/>
            <a:ext cx="4464193" cy="1581150"/>
          </a:xfrm>
          <a:prstGeom prst="rect">
            <a:avLst/>
          </a:prstGeom>
          <a:solidFill>
            <a:srgbClr val="FFFF00"/>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Voi</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Châu Phi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nặng</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từ</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3-6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tấn</a:t>
            </a:r>
            <a:endPar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074" name="Picture 2" descr="Top 18 Động vật nặng nhất trên thế giới - toplist.vn">
            <a:extLst>
              <a:ext uri="{FF2B5EF4-FFF2-40B4-BE49-F238E27FC236}">
                <a16:creationId xmlns:a16="http://schemas.microsoft.com/office/drawing/2014/main" id="{52B6A6BA-ADB4-4386-918C-04162DFE05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4124" y="1357463"/>
            <a:ext cx="5305166" cy="33574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864A41-55B5-81D6-A621-D38B3EB007F3}"/>
              </a:ext>
            </a:extLst>
          </p:cNvPr>
          <p:cNvSpPr/>
          <p:nvPr/>
        </p:nvSpPr>
        <p:spPr>
          <a:xfrm>
            <a:off x="7251557" y="4895850"/>
            <a:ext cx="4464193" cy="1581150"/>
          </a:xfrm>
          <a:prstGeom prst="rect">
            <a:avLst/>
          </a:prstGeom>
          <a:solidFill>
            <a:srgbClr val="FFFF00"/>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giác</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trắng</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nặng</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tới</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3 538kg</a:t>
            </a:r>
          </a:p>
        </p:txBody>
      </p:sp>
    </p:spTree>
    <p:extLst>
      <p:ext uri="{BB962C8B-B14F-4D97-AF65-F5344CB8AC3E}">
        <p14:creationId xmlns:p14="http://schemas.microsoft.com/office/powerpoint/2010/main" val="33903083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074"/>
                                        </p:tgtEl>
                                        <p:attrNameLst>
                                          <p:attrName>style.visibility</p:attrName>
                                        </p:attrNameLst>
                                      </p:cBhvr>
                                      <p:to>
                                        <p:strVal val="visible"/>
                                      </p:to>
                                    </p:set>
                                    <p:anim calcmode="lin" valueType="num">
                                      <p:cBhvr additive="base">
                                        <p:cTn id="21" dur="500" fill="hold"/>
                                        <p:tgtEl>
                                          <p:spTgt spid="3074"/>
                                        </p:tgtEl>
                                        <p:attrNameLst>
                                          <p:attrName>ppt_x</p:attrName>
                                        </p:attrNameLst>
                                      </p:cBhvr>
                                      <p:tavLst>
                                        <p:tav tm="0">
                                          <p:val>
                                            <p:strVal val="#ppt_x"/>
                                          </p:val>
                                        </p:tav>
                                        <p:tav tm="100000">
                                          <p:val>
                                            <p:strVal val="#ppt_x"/>
                                          </p:val>
                                        </p:tav>
                                      </p:tavLst>
                                    </p:anim>
                                    <p:anim calcmode="lin" valueType="num">
                                      <p:cBhvr additive="base">
                                        <p:cTn id="22"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3"/>
          <a:srcRect t="24136"/>
          <a:stretch>
            <a:fillRect/>
          </a:stretch>
        </p:blipFill>
        <p:spPr>
          <a:xfrm>
            <a:off x="-881143" y="-924121"/>
            <a:ext cx="13911343" cy="8706241"/>
          </a:xfrm>
          <a:prstGeom prst="rect">
            <a:avLst/>
          </a:prstGeom>
        </p:spPr>
      </p:pic>
      <p:pic>
        <p:nvPicPr>
          <p:cNvPr id="2" name="Picture 4" descr="Không có mô tả.">
            <a:extLst>
              <a:ext uri="{FF2B5EF4-FFF2-40B4-BE49-F238E27FC236}">
                <a16:creationId xmlns:a16="http://schemas.microsoft.com/office/drawing/2014/main" id="{715BA2E4-42F9-92E2-8569-4D025598EA6D}"/>
              </a:ext>
            </a:extLst>
          </p:cNvPr>
          <p:cNvPicPr>
            <a:picLocks noChangeAspect="1" noChangeArrowheads="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b="69449"/>
          <a:stretch/>
        </p:blipFill>
        <p:spPr bwMode="auto">
          <a:xfrm>
            <a:off x="660430" y="293680"/>
            <a:ext cx="2288434" cy="95378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87CBD47-7B93-A7BC-FA8F-D004B2F3D344}"/>
              </a:ext>
            </a:extLst>
          </p:cNvPr>
          <p:cNvSpPr/>
          <p:nvPr/>
        </p:nvSpPr>
        <p:spPr>
          <a:xfrm>
            <a:off x="3889232" y="4619625"/>
            <a:ext cx="4692793" cy="1581150"/>
          </a:xfrm>
          <a:prstGeom prst="rect">
            <a:avLst/>
          </a:prstGeom>
          <a:solidFill>
            <a:srgbClr val="FFFF00"/>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Hà mã nặng khoảng 401kg</a:t>
            </a:r>
            <a:endParaRPr kumimoji="0" lang="en-US"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pic>
        <p:nvPicPr>
          <p:cNvPr id="4098" name="Picture 2" descr="Top 10 loài động vật có cân nặng “khủng” nhất hành tinh">
            <a:extLst>
              <a:ext uri="{FF2B5EF4-FFF2-40B4-BE49-F238E27FC236}">
                <a16:creationId xmlns:a16="http://schemas.microsoft.com/office/drawing/2014/main" id="{B2FBDE56-70D8-A29A-8C17-5BB9B2A75E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9499" y="490536"/>
            <a:ext cx="5137151" cy="3852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6422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additive="base">
                                        <p:cTn id="11" dur="500" fill="hold"/>
                                        <p:tgtEl>
                                          <p:spTgt spid="4098"/>
                                        </p:tgtEl>
                                        <p:attrNameLst>
                                          <p:attrName>ppt_x</p:attrName>
                                        </p:attrNameLst>
                                      </p:cBhvr>
                                      <p:tavLst>
                                        <p:tav tm="0">
                                          <p:val>
                                            <p:strVal val="#ppt_x"/>
                                          </p:val>
                                        </p:tav>
                                        <p:tav tm="100000">
                                          <p:val>
                                            <p:strVal val="#ppt_x"/>
                                          </p:val>
                                        </p:tav>
                                      </p:tavLst>
                                    </p:anim>
                                    <p:anim calcmode="lin" valueType="num">
                                      <p:cBhvr additive="base">
                                        <p:cTn id="12"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5"/>
          <a:srcRect t="24136"/>
          <a:stretch>
            <a:fillRect/>
          </a:stretch>
        </p:blipFill>
        <p:spPr>
          <a:xfrm>
            <a:off x="-881143" y="-924121"/>
            <a:ext cx="13911343" cy="8706241"/>
          </a:xfrm>
          <a:prstGeom prst="rect">
            <a:avLst/>
          </a:prstGeom>
        </p:spPr>
      </p:pic>
      <p:pic>
        <p:nvPicPr>
          <p:cNvPr id="3" name="PA_图片 3">
            <a:extLst>
              <a:ext uri="{FF2B5EF4-FFF2-40B4-BE49-F238E27FC236}">
                <a16:creationId xmlns:a16="http://schemas.microsoft.com/office/drawing/2014/main" id="{99E9CA96-9219-80E1-38B5-E5262002D27E}"/>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1220812" y="575952"/>
            <a:ext cx="7594600" cy="7594600"/>
          </a:xfrm>
          <a:prstGeom prst="rect">
            <a:avLst/>
          </a:prstGeom>
        </p:spPr>
      </p:pic>
      <p:pic>
        <p:nvPicPr>
          <p:cNvPr id="4" name="图片 11">
            <a:extLst>
              <a:ext uri="{FF2B5EF4-FFF2-40B4-BE49-F238E27FC236}">
                <a16:creationId xmlns:a16="http://schemas.microsoft.com/office/drawing/2014/main" id="{ED996C9F-2DC6-A47A-E579-E7A4387832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0400" y="119821"/>
            <a:ext cx="9934575" cy="6045000"/>
          </a:xfrm>
          <a:prstGeom prst="rect">
            <a:avLst/>
          </a:prstGeom>
        </p:spPr>
      </p:pic>
      <p:sp>
        <p:nvSpPr>
          <p:cNvPr id="5" name="PA_矩形 5">
            <a:extLst>
              <a:ext uri="{FF2B5EF4-FFF2-40B4-BE49-F238E27FC236}">
                <a16:creationId xmlns:a16="http://schemas.microsoft.com/office/drawing/2014/main" id="{273B9120-9866-C581-C191-1191EFD852AE}"/>
              </a:ext>
            </a:extLst>
          </p:cNvPr>
          <p:cNvSpPr/>
          <p:nvPr>
            <p:custDataLst>
              <p:tags r:id="rId3"/>
            </p:custDataLst>
          </p:nvPr>
        </p:nvSpPr>
        <p:spPr>
          <a:xfrm>
            <a:off x="5943599" y="1682386"/>
            <a:ext cx="4810125" cy="286232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Để</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đo</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khối</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lượng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các</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vật</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nặng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hàng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chục</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hàng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trăm</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hàng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nghìn</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người</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ta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còn</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dùng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đơn</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vị</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i="1" dirty="0" err="1">
                <a:solidFill>
                  <a:srgbClr val="FF0000"/>
                </a:solidFill>
                <a:latin typeface="Calibri" panose="020F0502020204030204" pitchFamily="34" charset="0"/>
                <a:ea typeface="迷你简少儿" panose="03000509000000000000" pitchFamily="65" charset="-122"/>
                <a:cs typeface="Calibri" panose="020F0502020204030204" pitchFamily="34" charset="0"/>
              </a:rPr>
              <a:t>yến</a:t>
            </a:r>
            <a:r>
              <a:rPr lang="en-US" altLang="zh-CN" sz="3600" b="1" i="1" dirty="0">
                <a:solidFill>
                  <a:srgbClr val="FF000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i="1" dirty="0" err="1">
                <a:solidFill>
                  <a:srgbClr val="FF0000"/>
                </a:solidFill>
                <a:latin typeface="Calibri" panose="020F0502020204030204" pitchFamily="34" charset="0"/>
                <a:ea typeface="迷你简少儿" panose="03000509000000000000" pitchFamily="65" charset="-122"/>
                <a:cs typeface="Calibri" panose="020F0502020204030204" pitchFamily="34" charset="0"/>
              </a:rPr>
              <a:t>tạ</a:t>
            </a:r>
            <a:r>
              <a:rPr lang="en-US" altLang="zh-CN" sz="3600" b="1" i="1" dirty="0">
                <a:solidFill>
                  <a:srgbClr val="FF000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i="1" dirty="0" err="1">
                <a:solidFill>
                  <a:srgbClr val="FF0000"/>
                </a:solidFill>
                <a:latin typeface="Calibri" panose="020F0502020204030204" pitchFamily="34" charset="0"/>
                <a:ea typeface="迷你简少儿" panose="03000509000000000000" pitchFamily="65" charset="-122"/>
                <a:cs typeface="Calibri" panose="020F0502020204030204" pitchFamily="34" charset="0"/>
              </a:rPr>
              <a:t>tấn</a:t>
            </a:r>
            <a:r>
              <a:rPr lang="en-US" altLang="zh-CN" sz="3600" b="1" i="1" dirty="0">
                <a:solidFill>
                  <a:srgbClr val="FF0000"/>
                </a:solidFill>
                <a:latin typeface="Calibri" panose="020F0502020204030204" pitchFamily="34" charset="0"/>
                <a:ea typeface="迷你简少儿" panose="03000509000000000000" pitchFamily="65" charset="-122"/>
                <a:cs typeface="Calibri" panose="020F0502020204030204" pitchFamily="34" charset="0"/>
              </a:rPr>
              <a:t>.</a:t>
            </a:r>
            <a:endParaRPr kumimoji="0" lang="zh-CN" altLang="en-US" sz="3600" b="1" i="1" u="none" strike="noStrike" kern="1200" cap="none" spc="0" normalizeH="0" baseline="0" noProof="0" dirty="0">
              <a:ln>
                <a:noFill/>
              </a:ln>
              <a:solidFill>
                <a:srgbClr val="FF0000"/>
              </a:solidFill>
              <a:effectLst/>
              <a:uLnTx/>
              <a:uFillTx/>
              <a:latin typeface="Calibri" panose="020F0502020204030204" pitchFamily="34" charset="0"/>
              <a:ea typeface="Microsoft YaHei"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854311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484597" y="630133"/>
            <a:ext cx="6706089" cy="5998783"/>
            <a:chOff x="-1484597" y="630133"/>
            <a:chExt cx="6706089" cy="5998783"/>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484597" y="630133"/>
              <a:ext cx="6706089" cy="5998783"/>
            </a:xfrm>
            <a:prstGeom prst="rect">
              <a:avLst/>
            </a:prstGeom>
          </p:spPr>
        </p:pic>
        <p:sp>
          <p:nvSpPr>
            <p:cNvPr id="8" name="文本框 29"/>
            <p:cNvSpPr txBox="1"/>
            <p:nvPr/>
          </p:nvSpPr>
          <p:spPr>
            <a:xfrm>
              <a:off x="378497" y="2558975"/>
              <a:ext cx="3364828" cy="175432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Các</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đơn</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vị</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đo</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khối</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lượng</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đã</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học</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a:t>
              </a:r>
            </a:p>
          </p:txBody>
        </p:sp>
      </p:grpSp>
      <p:grpSp>
        <p:nvGrpSpPr>
          <p:cNvPr id="9" name="Group 8"/>
          <p:cNvGrpSpPr/>
          <p:nvPr/>
        </p:nvGrpSpPr>
        <p:grpSpPr>
          <a:xfrm>
            <a:off x="5393137" y="1243851"/>
            <a:ext cx="2706399" cy="2706399"/>
            <a:chOff x="1851746" y="1858673"/>
            <a:chExt cx="2706399" cy="2706399"/>
          </a:xfrm>
        </p:grpSpPr>
        <p:pic>
          <p:nvPicPr>
            <p:cNvPr id="11" name="Picture 10" descr="images.png"/>
            <p:cNvPicPr>
              <a:picLocks noChangeAspect="1"/>
            </p:cNvPicPr>
            <p:nvPr/>
          </p:nvPicPr>
          <p:blipFill>
            <a:blip r:embed="rId4"/>
            <a:stretch>
              <a:fillRect/>
            </a:stretch>
          </p:blipFill>
          <p:spPr>
            <a:xfrm>
              <a:off x="1851746" y="1858673"/>
              <a:ext cx="2706399" cy="2706399"/>
            </a:xfrm>
            <a:prstGeom prst="rect">
              <a:avLst/>
            </a:prstGeom>
          </p:spPr>
        </p:pic>
        <p:sp>
          <p:nvSpPr>
            <p:cNvPr id="12" name="TextBox 11"/>
            <p:cNvSpPr txBox="1"/>
            <p:nvPr/>
          </p:nvSpPr>
          <p:spPr>
            <a:xfrm>
              <a:off x="2479964" y="3283527"/>
              <a:ext cx="153785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sp>
        <p:nvSpPr>
          <p:cNvPr id="13" name="TextBox 12"/>
          <p:cNvSpPr txBox="1"/>
          <p:nvPr/>
        </p:nvSpPr>
        <p:spPr>
          <a:xfrm>
            <a:off x="5390973" y="4174150"/>
            <a:ext cx="2798618"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Ki-lô-gam</a:t>
            </a:r>
            <a:endPar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4" name="Group 13"/>
          <p:cNvGrpSpPr/>
          <p:nvPr/>
        </p:nvGrpSpPr>
        <p:grpSpPr>
          <a:xfrm>
            <a:off x="9190064" y="2898532"/>
            <a:ext cx="808332" cy="808332"/>
            <a:chOff x="6297510" y="3457929"/>
            <a:chExt cx="808332" cy="808332"/>
          </a:xfrm>
        </p:grpSpPr>
        <p:pic>
          <p:nvPicPr>
            <p:cNvPr id="15" name="Picture 14" descr="images.png"/>
            <p:cNvPicPr>
              <a:picLocks noChangeAspect="1"/>
            </p:cNvPicPr>
            <p:nvPr/>
          </p:nvPicPr>
          <p:blipFill>
            <a:blip r:embed="rId4"/>
            <a:stretch>
              <a:fillRect/>
            </a:stretch>
          </p:blipFill>
          <p:spPr>
            <a:xfrm>
              <a:off x="6297510" y="3457929"/>
              <a:ext cx="808332" cy="808332"/>
            </a:xfrm>
            <a:prstGeom prst="rect">
              <a:avLst/>
            </a:prstGeom>
          </p:spPr>
        </p:pic>
        <p:sp>
          <p:nvSpPr>
            <p:cNvPr id="16" name="TextBox 15"/>
            <p:cNvSpPr txBox="1"/>
            <p:nvPr/>
          </p:nvSpPr>
          <p:spPr>
            <a:xfrm>
              <a:off x="6410734" y="3802778"/>
              <a:ext cx="58188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1g</a:t>
              </a:r>
            </a:p>
          </p:txBody>
        </p:sp>
      </p:grpSp>
      <p:sp>
        <p:nvSpPr>
          <p:cNvPr id="17" name="TextBox 16"/>
          <p:cNvSpPr txBox="1"/>
          <p:nvPr/>
        </p:nvSpPr>
        <p:spPr>
          <a:xfrm>
            <a:off x="8388813" y="4174149"/>
            <a:ext cx="2798618"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Gam</a:t>
            </a:r>
            <a:endPar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900" decel="100000" fill="hold"/>
                                        <p:tgtEl>
                                          <p:spTgt spid="13"/>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900" decel="100000" fill="hold"/>
                                        <p:tgtEl>
                                          <p:spTgt spid="17"/>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4"/>
          <a:srcRect t="24136"/>
          <a:stretch>
            <a:fillRect/>
          </a:stretch>
        </p:blipFill>
        <p:spPr>
          <a:xfrm>
            <a:off x="-881143" y="-924121"/>
            <a:ext cx="13911343" cy="8706241"/>
          </a:xfrm>
          <a:prstGeom prst="rect">
            <a:avLst/>
          </a:prstGeom>
        </p:spPr>
      </p:pic>
      <p:sp>
        <p:nvSpPr>
          <p:cNvPr id="44" name="PA_文本框 33"/>
          <p:cNvSpPr txBox="1"/>
          <p:nvPr>
            <p:custDataLst>
              <p:tags r:id="rId2"/>
            </p:custDataLst>
          </p:nvPr>
        </p:nvSpPr>
        <p:spPr>
          <a:xfrm>
            <a:off x="1929420" y="4680768"/>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2237" y="4572021"/>
            <a:ext cx="1062045" cy="685689"/>
          </a:xfrm>
          <a:prstGeom prst="rect">
            <a:avLst/>
          </a:prstGeom>
        </p:spPr>
      </p:pic>
      <p:grpSp>
        <p:nvGrpSpPr>
          <p:cNvPr id="46" name="Group 45"/>
          <p:cNvGrpSpPr/>
          <p:nvPr/>
        </p:nvGrpSpPr>
        <p:grpSpPr>
          <a:xfrm>
            <a:off x="1667804" y="373970"/>
            <a:ext cx="2287505" cy="2385097"/>
            <a:chOff x="9689111" y="2091696"/>
            <a:chExt cx="2567008" cy="2505509"/>
          </a:xfrm>
        </p:grpSpPr>
        <p:pic>
          <p:nvPicPr>
            <p:cNvPr id="47" name="Picture 46" descr="images (1).png"/>
            <p:cNvPicPr>
              <a:picLocks noChangeAspect="1"/>
            </p:cNvPicPr>
            <p:nvPr/>
          </p:nvPicPr>
          <p:blipFill>
            <a:blip r:embed="rId6"/>
            <a:stretch>
              <a:fillRect/>
            </a:stretch>
          </p:blipFill>
          <p:spPr>
            <a:xfrm>
              <a:off x="9750610" y="2091696"/>
              <a:ext cx="2505509" cy="2505509"/>
            </a:xfrm>
            <a:prstGeom prst="rect">
              <a:avLst/>
            </a:prstGeom>
          </p:spPr>
        </p:pic>
        <p:sp>
          <p:nvSpPr>
            <p:cNvPr id="48" name="TextBox 47"/>
            <p:cNvSpPr txBox="1"/>
            <p:nvPr/>
          </p:nvSpPr>
          <p:spPr>
            <a:xfrm>
              <a:off x="9689111" y="3246590"/>
              <a:ext cx="2487665" cy="96994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 </a:t>
              </a:r>
              <a:r>
                <a:rPr kumimoji="0" lang="en-US" sz="5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yến</a:t>
              </a:r>
              <a:endParaRPr kumimoji="0" lang="en-US" sz="5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53" name="Rectangle 52"/>
          <p:cNvSpPr/>
          <p:nvPr/>
        </p:nvSpPr>
        <p:spPr>
          <a:xfrm>
            <a:off x="3264248" y="4637208"/>
            <a:ext cx="2739853"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yến</a:t>
            </a: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p>
        </p:txBody>
      </p:sp>
      <p:sp>
        <p:nvSpPr>
          <p:cNvPr id="54" name="Rectangle 53"/>
          <p:cNvSpPr/>
          <p:nvPr/>
        </p:nvSpPr>
        <p:spPr>
          <a:xfrm>
            <a:off x="3169573" y="5613652"/>
            <a:ext cx="2783134"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10 kg = </a:t>
            </a:r>
          </a:p>
        </p:txBody>
      </p:sp>
      <p:sp>
        <p:nvSpPr>
          <p:cNvPr id="55" name="Rectangle 54"/>
          <p:cNvSpPr/>
          <p:nvPr/>
        </p:nvSpPr>
        <p:spPr>
          <a:xfrm>
            <a:off x="6176028" y="4599491"/>
            <a:ext cx="2151551"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10 kg </a:t>
            </a:r>
          </a:p>
        </p:txBody>
      </p:sp>
      <p:sp>
        <p:nvSpPr>
          <p:cNvPr id="56" name="Rectangle 55"/>
          <p:cNvSpPr/>
          <p:nvPr/>
        </p:nvSpPr>
        <p:spPr>
          <a:xfrm>
            <a:off x="6197668" y="5662112"/>
            <a:ext cx="2108269"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yến</a:t>
            </a: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 </a:t>
            </a:r>
          </a:p>
        </p:txBody>
      </p:sp>
      <p:pic>
        <p:nvPicPr>
          <p:cNvPr id="1026" name="Picture 2" descr="BALANCE Vector Icons free download in SVG, PNG Format"/>
          <p:cNvPicPr>
            <a:picLocks noChangeAspect="1" noChangeArrowheads="1"/>
          </p:cNvPicPr>
          <p:nvPr/>
        </p:nvPicPr>
        <p:blipFill rotWithShape="1">
          <a:blip r:embed="rId7">
            <a:extLst>
              <a:ext uri="{28A0092B-C50C-407E-A947-70E740481C1C}">
                <a14:useLocalDpi xmlns:a14="http://schemas.microsoft.com/office/drawing/2010/main" val="0"/>
              </a:ext>
            </a:extLst>
          </a:blip>
          <a:srcRect t="34436"/>
          <a:stretch>
            <a:fillRect/>
          </a:stretch>
        </p:blipFill>
        <p:spPr bwMode="auto">
          <a:xfrm>
            <a:off x="1550376" y="2700415"/>
            <a:ext cx="8838183" cy="1790329"/>
          </a:xfrm>
          <a:prstGeom prst="rect">
            <a:avLst/>
          </a:prstGeom>
          <a:noFill/>
          <a:extLst>
            <a:ext uri="{909E8E84-426E-40DD-AFC4-6F175D3DCCD1}">
              <a14:hiddenFill xmlns:a14="http://schemas.microsoft.com/office/drawing/2010/main">
                <a:solidFill>
                  <a:srgbClr val="FFFFFF"/>
                </a:solidFill>
              </a14:hiddenFill>
            </a:ext>
          </a:extLst>
        </p:spPr>
      </p:pic>
      <p:grpSp>
        <p:nvGrpSpPr>
          <p:cNvPr id="57" name="Group 56"/>
          <p:cNvGrpSpPr/>
          <p:nvPr/>
        </p:nvGrpSpPr>
        <p:grpSpPr>
          <a:xfrm>
            <a:off x="5623624" y="902327"/>
            <a:ext cx="6433250" cy="1823653"/>
            <a:chOff x="674132" y="1044238"/>
            <a:chExt cx="6433250" cy="1823653"/>
          </a:xfrm>
        </p:grpSpPr>
        <p:grpSp>
          <p:nvGrpSpPr>
            <p:cNvPr id="21" name="Group 38"/>
            <p:cNvGrpSpPr/>
            <p:nvPr/>
          </p:nvGrpSpPr>
          <p:grpSpPr>
            <a:xfrm>
              <a:off x="1008917" y="1130848"/>
              <a:ext cx="1117561" cy="878169"/>
              <a:chOff x="-4981496" y="1834097"/>
              <a:chExt cx="2706399" cy="2706398"/>
            </a:xfrm>
          </p:grpSpPr>
          <p:pic>
            <p:nvPicPr>
              <p:cNvPr id="22" name="Picture 21" descr="images.png"/>
              <p:cNvPicPr>
                <a:picLocks noChangeAspect="1"/>
              </p:cNvPicPr>
              <p:nvPr/>
            </p:nvPicPr>
            <p:blipFill>
              <a:blip r:embed="rId8"/>
              <a:stretch>
                <a:fillRect/>
              </a:stretch>
            </p:blipFill>
            <p:spPr>
              <a:xfrm>
                <a:off x="-4981496" y="1834097"/>
                <a:ext cx="2706399" cy="2706398"/>
              </a:xfrm>
              <a:prstGeom prst="rect">
                <a:avLst/>
              </a:prstGeom>
            </p:spPr>
          </p:pic>
          <p:sp>
            <p:nvSpPr>
              <p:cNvPr id="23" name="TextBox 22"/>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sp>
          <p:nvSpPr>
            <p:cNvPr id="45" name="Rounded Rectangle 44"/>
            <p:cNvSpPr/>
            <p:nvPr/>
          </p:nvSpPr>
          <p:spPr>
            <a:xfrm>
              <a:off x="674132" y="1044238"/>
              <a:ext cx="6433250" cy="18236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8" name="Group 38"/>
            <p:cNvGrpSpPr/>
            <p:nvPr/>
          </p:nvGrpSpPr>
          <p:grpSpPr>
            <a:xfrm>
              <a:off x="2174474" y="1144698"/>
              <a:ext cx="1117561" cy="878169"/>
              <a:chOff x="-4981496" y="1834097"/>
              <a:chExt cx="2706399" cy="2706398"/>
            </a:xfrm>
          </p:grpSpPr>
          <p:pic>
            <p:nvPicPr>
              <p:cNvPr id="59" name="Picture 58" descr="images.png"/>
              <p:cNvPicPr>
                <a:picLocks noChangeAspect="1"/>
              </p:cNvPicPr>
              <p:nvPr/>
            </p:nvPicPr>
            <p:blipFill>
              <a:blip r:embed="rId8"/>
              <a:stretch>
                <a:fillRect/>
              </a:stretch>
            </p:blipFill>
            <p:spPr>
              <a:xfrm>
                <a:off x="-4981496" y="1834097"/>
                <a:ext cx="2706399" cy="2706398"/>
              </a:xfrm>
              <a:prstGeom prst="rect">
                <a:avLst/>
              </a:prstGeom>
            </p:spPr>
          </p:pic>
          <p:sp>
            <p:nvSpPr>
              <p:cNvPr id="60" name="TextBox 59"/>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61" name="Group 38"/>
            <p:cNvGrpSpPr/>
            <p:nvPr/>
          </p:nvGrpSpPr>
          <p:grpSpPr>
            <a:xfrm>
              <a:off x="3378087" y="1144697"/>
              <a:ext cx="1117561" cy="878169"/>
              <a:chOff x="-4981496" y="1834097"/>
              <a:chExt cx="2706399" cy="2706398"/>
            </a:xfrm>
          </p:grpSpPr>
          <p:pic>
            <p:nvPicPr>
              <p:cNvPr id="62" name="Picture 61" descr="images.png"/>
              <p:cNvPicPr>
                <a:picLocks noChangeAspect="1"/>
              </p:cNvPicPr>
              <p:nvPr/>
            </p:nvPicPr>
            <p:blipFill>
              <a:blip r:embed="rId8"/>
              <a:stretch>
                <a:fillRect/>
              </a:stretch>
            </p:blipFill>
            <p:spPr>
              <a:xfrm>
                <a:off x="-4981496" y="1834097"/>
                <a:ext cx="2706399" cy="2706398"/>
              </a:xfrm>
              <a:prstGeom prst="rect">
                <a:avLst/>
              </a:prstGeom>
            </p:spPr>
          </p:pic>
          <p:sp>
            <p:nvSpPr>
              <p:cNvPr id="63" name="TextBox 62"/>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64" name="Group 38"/>
            <p:cNvGrpSpPr/>
            <p:nvPr/>
          </p:nvGrpSpPr>
          <p:grpSpPr>
            <a:xfrm>
              <a:off x="4558738" y="1144697"/>
              <a:ext cx="1117561" cy="878169"/>
              <a:chOff x="-4981496" y="1834097"/>
              <a:chExt cx="2706399" cy="2706398"/>
            </a:xfrm>
          </p:grpSpPr>
          <p:pic>
            <p:nvPicPr>
              <p:cNvPr id="65" name="Picture 64" descr="images.png"/>
              <p:cNvPicPr>
                <a:picLocks noChangeAspect="1"/>
              </p:cNvPicPr>
              <p:nvPr/>
            </p:nvPicPr>
            <p:blipFill>
              <a:blip r:embed="rId8"/>
              <a:stretch>
                <a:fillRect/>
              </a:stretch>
            </p:blipFill>
            <p:spPr>
              <a:xfrm>
                <a:off x="-4981496" y="1834097"/>
                <a:ext cx="2706399" cy="2706398"/>
              </a:xfrm>
              <a:prstGeom prst="rect">
                <a:avLst/>
              </a:prstGeom>
            </p:spPr>
          </p:pic>
          <p:sp>
            <p:nvSpPr>
              <p:cNvPr id="66" name="TextBox 65"/>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67" name="Group 38"/>
            <p:cNvGrpSpPr/>
            <p:nvPr/>
          </p:nvGrpSpPr>
          <p:grpSpPr>
            <a:xfrm>
              <a:off x="5694545" y="1114124"/>
              <a:ext cx="1117561" cy="878169"/>
              <a:chOff x="-5058555" y="1739875"/>
              <a:chExt cx="2706399" cy="2706398"/>
            </a:xfrm>
          </p:grpSpPr>
          <p:pic>
            <p:nvPicPr>
              <p:cNvPr id="68" name="Picture 67" descr="images.png"/>
              <p:cNvPicPr>
                <a:picLocks noChangeAspect="1"/>
              </p:cNvPicPr>
              <p:nvPr/>
            </p:nvPicPr>
            <p:blipFill>
              <a:blip r:embed="rId8"/>
              <a:stretch>
                <a:fillRect/>
              </a:stretch>
            </p:blipFill>
            <p:spPr>
              <a:xfrm>
                <a:off x="-5058555" y="1739875"/>
                <a:ext cx="2706399" cy="2706398"/>
              </a:xfrm>
              <a:prstGeom prst="rect">
                <a:avLst/>
              </a:prstGeom>
            </p:spPr>
          </p:pic>
          <p:sp>
            <p:nvSpPr>
              <p:cNvPr id="69" name="TextBox 68"/>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0" name="Group 38"/>
            <p:cNvGrpSpPr/>
            <p:nvPr/>
          </p:nvGrpSpPr>
          <p:grpSpPr>
            <a:xfrm>
              <a:off x="977097" y="1975872"/>
              <a:ext cx="1117561" cy="878169"/>
              <a:chOff x="-4981496" y="1834097"/>
              <a:chExt cx="2706399" cy="2706398"/>
            </a:xfrm>
          </p:grpSpPr>
          <p:pic>
            <p:nvPicPr>
              <p:cNvPr id="71" name="Picture 70" descr="images.png"/>
              <p:cNvPicPr>
                <a:picLocks noChangeAspect="1"/>
              </p:cNvPicPr>
              <p:nvPr/>
            </p:nvPicPr>
            <p:blipFill>
              <a:blip r:embed="rId8"/>
              <a:stretch>
                <a:fillRect/>
              </a:stretch>
            </p:blipFill>
            <p:spPr>
              <a:xfrm>
                <a:off x="-4981496" y="1834097"/>
                <a:ext cx="2706399" cy="2706398"/>
              </a:xfrm>
              <a:prstGeom prst="rect">
                <a:avLst/>
              </a:prstGeom>
            </p:spPr>
          </p:pic>
          <p:sp>
            <p:nvSpPr>
              <p:cNvPr id="72" name="TextBox 71"/>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3" name="Group 38"/>
            <p:cNvGrpSpPr/>
            <p:nvPr/>
          </p:nvGrpSpPr>
          <p:grpSpPr>
            <a:xfrm>
              <a:off x="2142654" y="1989722"/>
              <a:ext cx="1117561" cy="878169"/>
              <a:chOff x="-4981496" y="1834097"/>
              <a:chExt cx="2706399" cy="2706398"/>
            </a:xfrm>
          </p:grpSpPr>
          <p:pic>
            <p:nvPicPr>
              <p:cNvPr id="74" name="Picture 73" descr="images.png"/>
              <p:cNvPicPr>
                <a:picLocks noChangeAspect="1"/>
              </p:cNvPicPr>
              <p:nvPr/>
            </p:nvPicPr>
            <p:blipFill>
              <a:blip r:embed="rId8"/>
              <a:stretch>
                <a:fillRect/>
              </a:stretch>
            </p:blipFill>
            <p:spPr>
              <a:xfrm>
                <a:off x="-4981496" y="1834097"/>
                <a:ext cx="2706399" cy="2706398"/>
              </a:xfrm>
              <a:prstGeom prst="rect">
                <a:avLst/>
              </a:prstGeom>
            </p:spPr>
          </p:pic>
          <p:sp>
            <p:nvSpPr>
              <p:cNvPr id="75" name="TextBox 74"/>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6" name="Group 38"/>
            <p:cNvGrpSpPr/>
            <p:nvPr/>
          </p:nvGrpSpPr>
          <p:grpSpPr>
            <a:xfrm>
              <a:off x="3346267" y="1989721"/>
              <a:ext cx="1117561" cy="878169"/>
              <a:chOff x="-4981496" y="1834097"/>
              <a:chExt cx="2706399" cy="2706398"/>
            </a:xfrm>
          </p:grpSpPr>
          <p:pic>
            <p:nvPicPr>
              <p:cNvPr id="77" name="Picture 76" descr="images.png"/>
              <p:cNvPicPr>
                <a:picLocks noChangeAspect="1"/>
              </p:cNvPicPr>
              <p:nvPr/>
            </p:nvPicPr>
            <p:blipFill>
              <a:blip r:embed="rId8"/>
              <a:stretch>
                <a:fillRect/>
              </a:stretch>
            </p:blipFill>
            <p:spPr>
              <a:xfrm>
                <a:off x="-4981496" y="1834097"/>
                <a:ext cx="2706399" cy="2706398"/>
              </a:xfrm>
              <a:prstGeom prst="rect">
                <a:avLst/>
              </a:prstGeom>
            </p:spPr>
          </p:pic>
          <p:sp>
            <p:nvSpPr>
              <p:cNvPr id="78" name="TextBox 77"/>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9" name="Group 38"/>
            <p:cNvGrpSpPr/>
            <p:nvPr/>
          </p:nvGrpSpPr>
          <p:grpSpPr>
            <a:xfrm>
              <a:off x="4526918" y="1989721"/>
              <a:ext cx="1117561" cy="878169"/>
              <a:chOff x="-4981496" y="1834097"/>
              <a:chExt cx="2706399" cy="2706398"/>
            </a:xfrm>
          </p:grpSpPr>
          <p:pic>
            <p:nvPicPr>
              <p:cNvPr id="80" name="Picture 79" descr="images.png"/>
              <p:cNvPicPr>
                <a:picLocks noChangeAspect="1"/>
              </p:cNvPicPr>
              <p:nvPr/>
            </p:nvPicPr>
            <p:blipFill>
              <a:blip r:embed="rId8"/>
              <a:stretch>
                <a:fillRect/>
              </a:stretch>
            </p:blipFill>
            <p:spPr>
              <a:xfrm>
                <a:off x="-4981496" y="1834097"/>
                <a:ext cx="2706399" cy="2706398"/>
              </a:xfrm>
              <a:prstGeom prst="rect">
                <a:avLst/>
              </a:prstGeom>
            </p:spPr>
          </p:pic>
          <p:sp>
            <p:nvSpPr>
              <p:cNvPr id="81" name="TextBox 80"/>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82" name="Group 38"/>
            <p:cNvGrpSpPr/>
            <p:nvPr/>
          </p:nvGrpSpPr>
          <p:grpSpPr>
            <a:xfrm>
              <a:off x="5694545" y="1989721"/>
              <a:ext cx="1117561" cy="878169"/>
              <a:chOff x="-4981496" y="1834097"/>
              <a:chExt cx="2706399" cy="2706398"/>
            </a:xfrm>
          </p:grpSpPr>
          <p:pic>
            <p:nvPicPr>
              <p:cNvPr id="83" name="Picture 82" descr="images.png"/>
              <p:cNvPicPr>
                <a:picLocks noChangeAspect="1"/>
              </p:cNvPicPr>
              <p:nvPr/>
            </p:nvPicPr>
            <p:blipFill>
              <a:blip r:embed="rId8"/>
              <a:stretch>
                <a:fillRect/>
              </a:stretch>
            </p:blipFill>
            <p:spPr>
              <a:xfrm>
                <a:off x="-4981496" y="1834097"/>
                <a:ext cx="2706399" cy="2706398"/>
              </a:xfrm>
              <a:prstGeom prst="rect">
                <a:avLst/>
              </a:prstGeom>
            </p:spPr>
          </p:pic>
          <p:sp>
            <p:nvSpPr>
              <p:cNvPr id="84" name="TextBox 83"/>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randombar(horizontal)">
                                      <p:cBhvr>
                                        <p:cTn id="14" dur="500"/>
                                        <p:tgtEl>
                                          <p:spTgt spid="5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randombar(horizontal)">
                                      <p:cBhvr>
                                        <p:cTn id="19" dur="500"/>
                                        <p:tgtEl>
                                          <p:spTgt spid="5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randombar(horizontal)">
                                      <p:cBhvr>
                                        <p:cTn id="24" dur="50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randombar(horizontal)">
                                      <p:cBhvr>
                                        <p:cTn id="29" dur="500"/>
                                        <p:tgtEl>
                                          <p:spTgt spid="56"/>
                                        </p:tgtEl>
                                      </p:cBhvr>
                                    </p:animEffect>
                                  </p:childTnLst>
                                </p:cTn>
                              </p:par>
                              <p:par>
                                <p:cTn id="30" presetID="29"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ppt_x</p:attrName>
                                        </p:attrNameLst>
                                      </p:cBhvr>
                                      <p:tavLst>
                                        <p:tav tm="0">
                                          <p:val>
                                            <p:strVal val="#ppt_x-.2"/>
                                          </p:val>
                                        </p:tav>
                                        <p:tav tm="100000">
                                          <p:val>
                                            <p:strVal val="#ppt_x"/>
                                          </p:val>
                                        </p:tav>
                                      </p:tavLst>
                                    </p:anim>
                                    <p:anim calcmode="lin" valueType="num">
                                      <p:cBhvr>
                                        <p:cTn id="33"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4"/>
                                        </p:tgtEl>
                                      </p:cBhvr>
                                    </p:animEffect>
                                  </p:childTnLst>
                                </p:cTn>
                              </p:par>
                              <p:par>
                                <p:cTn id="35" presetID="41" presetClass="entr" presetSubtype="0" fill="hold" grpId="0" nodeType="withEffect">
                                  <p:stCondLst>
                                    <p:cond delay="0"/>
                                  </p:stCondLst>
                                  <p:iterate type="lt">
                                    <p:tmPct val="10000"/>
                                  </p:iterate>
                                  <p:childTnLst>
                                    <p:set>
                                      <p:cBhvr>
                                        <p:cTn id="36" dur="1" fill="hold">
                                          <p:stCondLst>
                                            <p:cond delay="0"/>
                                          </p:stCondLst>
                                        </p:cTn>
                                        <p:tgtEl>
                                          <p:spTgt spid="44"/>
                                        </p:tgtEl>
                                        <p:attrNameLst>
                                          <p:attrName>style.visibility</p:attrName>
                                        </p:attrNameLst>
                                      </p:cBhvr>
                                      <p:to>
                                        <p:strVal val="visible"/>
                                      </p:to>
                                    </p:set>
                                    <p:anim calcmode="lin" valueType="num">
                                      <p:cBhvr>
                                        <p:cTn id="37" dur="1000" fill="hold"/>
                                        <p:tgtEl>
                                          <p:spTgt spid="44"/>
                                        </p:tgtEl>
                                        <p:attrNameLst>
                                          <p:attrName>ppt_x</p:attrName>
                                        </p:attrNameLst>
                                      </p:cBhvr>
                                      <p:tavLst>
                                        <p:tav tm="0">
                                          <p:val>
                                            <p:strVal val="#ppt_x"/>
                                          </p:val>
                                        </p:tav>
                                        <p:tav tm="50000">
                                          <p:val>
                                            <p:strVal val="#ppt_x+.1"/>
                                          </p:val>
                                        </p:tav>
                                        <p:tav tm="100000">
                                          <p:val>
                                            <p:strVal val="#ppt_x"/>
                                          </p:val>
                                        </p:tav>
                                      </p:tavLst>
                                    </p:anim>
                                    <p:anim calcmode="lin" valueType="num">
                                      <p:cBhvr>
                                        <p:cTn id="38" dur="1000" fill="hold"/>
                                        <p:tgtEl>
                                          <p:spTgt spid="44"/>
                                        </p:tgtEl>
                                        <p:attrNameLst>
                                          <p:attrName>ppt_y</p:attrName>
                                        </p:attrNameLst>
                                      </p:cBhvr>
                                      <p:tavLst>
                                        <p:tav tm="0">
                                          <p:val>
                                            <p:strVal val="#ppt_y"/>
                                          </p:val>
                                        </p:tav>
                                        <p:tav tm="100000">
                                          <p:val>
                                            <p:strVal val="#ppt_y"/>
                                          </p:val>
                                        </p:tav>
                                      </p:tavLst>
                                    </p:anim>
                                    <p:anim calcmode="lin" valueType="num">
                                      <p:cBhvr>
                                        <p:cTn id="39" dur="1000" fill="hold"/>
                                        <p:tgtEl>
                                          <p:spTgt spid="44"/>
                                        </p:tgtEl>
                                        <p:attrNameLst>
                                          <p:attrName>ppt_h</p:attrName>
                                        </p:attrNameLst>
                                      </p:cBhvr>
                                      <p:tavLst>
                                        <p:tav tm="0">
                                          <p:val>
                                            <p:strVal val="#ppt_h/10"/>
                                          </p:val>
                                        </p:tav>
                                        <p:tav tm="50000">
                                          <p:val>
                                            <p:strVal val="#ppt_h+.01"/>
                                          </p:val>
                                        </p:tav>
                                        <p:tav tm="100000">
                                          <p:val>
                                            <p:strVal val="#ppt_h"/>
                                          </p:val>
                                        </p:tav>
                                      </p:tavLst>
                                    </p:anim>
                                    <p:anim calcmode="lin" valueType="num">
                                      <p:cBhvr>
                                        <p:cTn id="40" dur="1000" fill="hold"/>
                                        <p:tgtEl>
                                          <p:spTgt spid="44"/>
                                        </p:tgtEl>
                                        <p:attrNameLst>
                                          <p:attrName>ppt_w</p:attrName>
                                        </p:attrNameLst>
                                      </p:cBhvr>
                                      <p:tavLst>
                                        <p:tav tm="0">
                                          <p:val>
                                            <p:strVal val="#ppt_w/10"/>
                                          </p:val>
                                        </p:tav>
                                        <p:tav tm="50000">
                                          <p:val>
                                            <p:strVal val="#ppt_w+.01"/>
                                          </p:val>
                                        </p:tav>
                                        <p:tav tm="100000">
                                          <p:val>
                                            <p:strVal val="#ppt_w"/>
                                          </p:val>
                                        </p:tav>
                                      </p:tavLst>
                                    </p:anim>
                                    <p:animEffect transition="in" filter="fade">
                                      <p:cBhvr>
                                        <p:cTn id="41" dur="1000" tmFilter="0,0; .5, 1; 1, 1"/>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3" grpId="0"/>
      <p:bldP spid="54" grpId="0"/>
      <p:bldP spid="55" grpId="0"/>
      <p:bldP spid="5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4"/>
          <a:srcRect t="24136"/>
          <a:stretch>
            <a:fillRect/>
          </a:stretch>
        </p:blipFill>
        <p:spPr>
          <a:xfrm>
            <a:off x="-1028700" y="-812800"/>
            <a:ext cx="14211300" cy="8699500"/>
          </a:xfrm>
          <a:prstGeom prst="rect">
            <a:avLst/>
          </a:prstGeom>
        </p:spPr>
      </p:pic>
      <p:sp>
        <p:nvSpPr>
          <p:cNvPr id="41" name="PA_文本框 33"/>
          <p:cNvSpPr txBox="1"/>
          <p:nvPr>
            <p:custDataLst>
              <p:tags r:id="rId2"/>
            </p:custDataLst>
          </p:nvPr>
        </p:nvSpPr>
        <p:spPr>
          <a:xfrm>
            <a:off x="1977543" y="4571072"/>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9015" y="4554530"/>
            <a:ext cx="1062045" cy="685689"/>
          </a:xfrm>
          <a:prstGeom prst="rect">
            <a:avLst/>
          </a:prstGeom>
        </p:spPr>
      </p:pic>
      <p:pic>
        <p:nvPicPr>
          <p:cNvPr id="1026" name="Picture 2" descr="BALANCE Vector Icons free download in SVG, PNG Format"/>
          <p:cNvPicPr>
            <a:picLocks noChangeAspect="1" noChangeArrowheads="1"/>
          </p:cNvPicPr>
          <p:nvPr/>
        </p:nvPicPr>
        <p:blipFill rotWithShape="1">
          <a:blip r:embed="rId6">
            <a:extLst>
              <a:ext uri="{28A0092B-C50C-407E-A947-70E740481C1C}">
                <a14:useLocalDpi xmlns:a14="http://schemas.microsoft.com/office/drawing/2010/main" val="0"/>
              </a:ext>
            </a:extLst>
          </a:blip>
          <a:srcRect t="34436"/>
          <a:stretch>
            <a:fillRect/>
          </a:stretch>
        </p:blipFill>
        <p:spPr bwMode="auto">
          <a:xfrm>
            <a:off x="1609932" y="2795201"/>
            <a:ext cx="8838183" cy="1790329"/>
          </a:xfrm>
          <a:prstGeom prst="rect">
            <a:avLst/>
          </a:prstGeom>
          <a:noFill/>
          <a:extLst>
            <a:ext uri="{909E8E84-426E-40DD-AFC4-6F175D3DCCD1}">
              <a14:hiddenFill xmlns:a14="http://schemas.microsoft.com/office/drawing/2010/main">
                <a:solidFill>
                  <a:srgbClr val="FFFFFF"/>
                </a:solidFill>
              </a14:hiddenFill>
            </a:ext>
          </a:extLst>
        </p:spPr>
      </p:pic>
      <p:grpSp>
        <p:nvGrpSpPr>
          <p:cNvPr id="2174" name="Group 2173"/>
          <p:cNvGrpSpPr/>
          <p:nvPr/>
        </p:nvGrpSpPr>
        <p:grpSpPr>
          <a:xfrm>
            <a:off x="5683180" y="997113"/>
            <a:ext cx="6433250" cy="1823653"/>
            <a:chOff x="5668892" y="1590383"/>
            <a:chExt cx="6433250" cy="1823653"/>
          </a:xfrm>
        </p:grpSpPr>
        <p:sp>
          <p:nvSpPr>
            <p:cNvPr id="45" name="Rounded Rectangle 44"/>
            <p:cNvSpPr/>
            <p:nvPr/>
          </p:nvSpPr>
          <p:spPr>
            <a:xfrm>
              <a:off x="5668892" y="1590383"/>
              <a:ext cx="6433250" cy="18236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139" name="Group 2138"/>
            <p:cNvGrpSpPr/>
            <p:nvPr/>
          </p:nvGrpSpPr>
          <p:grpSpPr>
            <a:xfrm>
              <a:off x="5776198" y="2510036"/>
              <a:ext cx="1294256" cy="780426"/>
              <a:chOff x="5811128" y="2510601"/>
              <a:chExt cx="1294256" cy="780426"/>
            </a:xfrm>
          </p:grpSpPr>
          <p:pic>
            <p:nvPicPr>
              <p:cNvPr id="2137" name="Picture 2136" descr="images (1).png"/>
              <p:cNvPicPr>
                <a:picLocks noChangeAspect="1"/>
              </p:cNvPicPr>
              <p:nvPr/>
            </p:nvPicPr>
            <p:blipFill>
              <a:blip r:embed="rId7"/>
              <a:stretch>
                <a:fillRect/>
              </a:stretch>
            </p:blipFill>
            <p:spPr>
              <a:xfrm>
                <a:off x="6049369" y="2510601"/>
                <a:ext cx="817775" cy="780426"/>
              </a:xfrm>
              <a:prstGeom prst="rect">
                <a:avLst/>
              </a:prstGeom>
            </p:spPr>
          </p:pic>
          <p:sp>
            <p:nvSpPr>
              <p:cNvPr id="2138" name="TextBox 2137"/>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40" name="Group 2139"/>
            <p:cNvGrpSpPr/>
            <p:nvPr/>
          </p:nvGrpSpPr>
          <p:grpSpPr>
            <a:xfrm>
              <a:off x="7003477" y="2519982"/>
              <a:ext cx="1294256" cy="780426"/>
              <a:chOff x="5811128" y="2510601"/>
              <a:chExt cx="1294256" cy="780426"/>
            </a:xfrm>
          </p:grpSpPr>
          <p:pic>
            <p:nvPicPr>
              <p:cNvPr id="2141" name="Picture 2140" descr="images (1).png"/>
              <p:cNvPicPr>
                <a:picLocks noChangeAspect="1"/>
              </p:cNvPicPr>
              <p:nvPr/>
            </p:nvPicPr>
            <p:blipFill>
              <a:blip r:embed="rId7"/>
              <a:stretch>
                <a:fillRect/>
              </a:stretch>
            </p:blipFill>
            <p:spPr>
              <a:xfrm>
                <a:off x="6049369" y="2510601"/>
                <a:ext cx="817775" cy="780426"/>
              </a:xfrm>
              <a:prstGeom prst="rect">
                <a:avLst/>
              </a:prstGeom>
            </p:spPr>
          </p:pic>
          <p:sp>
            <p:nvSpPr>
              <p:cNvPr id="2142" name="TextBox 2141"/>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43" name="Group 2142"/>
            <p:cNvGrpSpPr/>
            <p:nvPr/>
          </p:nvGrpSpPr>
          <p:grpSpPr>
            <a:xfrm>
              <a:off x="8238389" y="2496095"/>
              <a:ext cx="1294256" cy="780426"/>
              <a:chOff x="5811128" y="2510601"/>
              <a:chExt cx="1294256" cy="780426"/>
            </a:xfrm>
          </p:grpSpPr>
          <p:pic>
            <p:nvPicPr>
              <p:cNvPr id="2144" name="Picture 2143" descr="images (1).png"/>
              <p:cNvPicPr>
                <a:picLocks noChangeAspect="1"/>
              </p:cNvPicPr>
              <p:nvPr/>
            </p:nvPicPr>
            <p:blipFill>
              <a:blip r:embed="rId7"/>
              <a:stretch>
                <a:fillRect/>
              </a:stretch>
            </p:blipFill>
            <p:spPr>
              <a:xfrm>
                <a:off x="6049369" y="2510601"/>
                <a:ext cx="817775" cy="780426"/>
              </a:xfrm>
              <a:prstGeom prst="rect">
                <a:avLst/>
              </a:prstGeom>
            </p:spPr>
          </p:pic>
          <p:sp>
            <p:nvSpPr>
              <p:cNvPr id="2145" name="TextBox 2144"/>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53" name="Group 2152"/>
            <p:cNvGrpSpPr/>
            <p:nvPr/>
          </p:nvGrpSpPr>
          <p:grpSpPr>
            <a:xfrm>
              <a:off x="10628989" y="2496095"/>
              <a:ext cx="1294256" cy="780426"/>
              <a:chOff x="5811128" y="2510601"/>
              <a:chExt cx="1294256" cy="780426"/>
            </a:xfrm>
          </p:grpSpPr>
          <p:pic>
            <p:nvPicPr>
              <p:cNvPr id="2154" name="Picture 2153" descr="images (1).png"/>
              <p:cNvPicPr>
                <a:picLocks noChangeAspect="1"/>
              </p:cNvPicPr>
              <p:nvPr/>
            </p:nvPicPr>
            <p:blipFill>
              <a:blip r:embed="rId7"/>
              <a:stretch>
                <a:fillRect/>
              </a:stretch>
            </p:blipFill>
            <p:spPr>
              <a:xfrm>
                <a:off x="6049369" y="2510601"/>
                <a:ext cx="817775" cy="780426"/>
              </a:xfrm>
              <a:prstGeom prst="rect">
                <a:avLst/>
              </a:prstGeom>
            </p:spPr>
          </p:pic>
          <p:sp>
            <p:nvSpPr>
              <p:cNvPr id="2155" name="TextBox 2154"/>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56" name="Group 2155"/>
            <p:cNvGrpSpPr/>
            <p:nvPr/>
          </p:nvGrpSpPr>
          <p:grpSpPr>
            <a:xfrm>
              <a:off x="9417279" y="2496095"/>
              <a:ext cx="1294256" cy="780426"/>
              <a:chOff x="5811128" y="2510601"/>
              <a:chExt cx="1294256" cy="780426"/>
            </a:xfrm>
          </p:grpSpPr>
          <p:pic>
            <p:nvPicPr>
              <p:cNvPr id="2157" name="Picture 2156" descr="images (1).png"/>
              <p:cNvPicPr>
                <a:picLocks noChangeAspect="1"/>
              </p:cNvPicPr>
              <p:nvPr/>
            </p:nvPicPr>
            <p:blipFill>
              <a:blip r:embed="rId7"/>
              <a:stretch>
                <a:fillRect/>
              </a:stretch>
            </p:blipFill>
            <p:spPr>
              <a:xfrm>
                <a:off x="6049369" y="2510601"/>
                <a:ext cx="817775" cy="780426"/>
              </a:xfrm>
              <a:prstGeom prst="rect">
                <a:avLst/>
              </a:prstGeom>
            </p:spPr>
          </p:pic>
          <p:sp>
            <p:nvSpPr>
              <p:cNvPr id="2158" name="TextBox 2157"/>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59" name="Group 2158"/>
            <p:cNvGrpSpPr/>
            <p:nvPr/>
          </p:nvGrpSpPr>
          <p:grpSpPr>
            <a:xfrm>
              <a:off x="5776198" y="1696593"/>
              <a:ext cx="1294256" cy="780426"/>
              <a:chOff x="5811128" y="2510601"/>
              <a:chExt cx="1294256" cy="780426"/>
            </a:xfrm>
          </p:grpSpPr>
          <p:pic>
            <p:nvPicPr>
              <p:cNvPr id="2160" name="Picture 2159" descr="images (1).png"/>
              <p:cNvPicPr>
                <a:picLocks noChangeAspect="1"/>
              </p:cNvPicPr>
              <p:nvPr/>
            </p:nvPicPr>
            <p:blipFill>
              <a:blip r:embed="rId7"/>
              <a:stretch>
                <a:fillRect/>
              </a:stretch>
            </p:blipFill>
            <p:spPr>
              <a:xfrm>
                <a:off x="6049369" y="2510601"/>
                <a:ext cx="817775" cy="780426"/>
              </a:xfrm>
              <a:prstGeom prst="rect">
                <a:avLst/>
              </a:prstGeom>
            </p:spPr>
          </p:pic>
          <p:sp>
            <p:nvSpPr>
              <p:cNvPr id="2161" name="TextBox 2160"/>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62" name="Group 2161"/>
            <p:cNvGrpSpPr/>
            <p:nvPr/>
          </p:nvGrpSpPr>
          <p:grpSpPr>
            <a:xfrm>
              <a:off x="7003477" y="1706539"/>
              <a:ext cx="1294256" cy="780426"/>
              <a:chOff x="5811128" y="2510601"/>
              <a:chExt cx="1294256" cy="780426"/>
            </a:xfrm>
          </p:grpSpPr>
          <p:pic>
            <p:nvPicPr>
              <p:cNvPr id="2163" name="Picture 2162" descr="images (1).png"/>
              <p:cNvPicPr>
                <a:picLocks noChangeAspect="1"/>
              </p:cNvPicPr>
              <p:nvPr/>
            </p:nvPicPr>
            <p:blipFill>
              <a:blip r:embed="rId7"/>
              <a:stretch>
                <a:fillRect/>
              </a:stretch>
            </p:blipFill>
            <p:spPr>
              <a:xfrm>
                <a:off x="6049369" y="2510601"/>
                <a:ext cx="817775" cy="780426"/>
              </a:xfrm>
              <a:prstGeom prst="rect">
                <a:avLst/>
              </a:prstGeom>
            </p:spPr>
          </p:pic>
          <p:sp>
            <p:nvSpPr>
              <p:cNvPr id="2164" name="TextBox 2163"/>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65" name="Group 2164"/>
            <p:cNvGrpSpPr/>
            <p:nvPr/>
          </p:nvGrpSpPr>
          <p:grpSpPr>
            <a:xfrm>
              <a:off x="8238389" y="1682652"/>
              <a:ext cx="1294256" cy="780426"/>
              <a:chOff x="5811128" y="2510601"/>
              <a:chExt cx="1294256" cy="780426"/>
            </a:xfrm>
          </p:grpSpPr>
          <p:pic>
            <p:nvPicPr>
              <p:cNvPr id="2166" name="Picture 2165" descr="images (1).png"/>
              <p:cNvPicPr>
                <a:picLocks noChangeAspect="1"/>
              </p:cNvPicPr>
              <p:nvPr/>
            </p:nvPicPr>
            <p:blipFill>
              <a:blip r:embed="rId7"/>
              <a:stretch>
                <a:fillRect/>
              </a:stretch>
            </p:blipFill>
            <p:spPr>
              <a:xfrm>
                <a:off x="6049369" y="2510601"/>
                <a:ext cx="817775" cy="780426"/>
              </a:xfrm>
              <a:prstGeom prst="rect">
                <a:avLst/>
              </a:prstGeom>
            </p:spPr>
          </p:pic>
          <p:sp>
            <p:nvSpPr>
              <p:cNvPr id="2167" name="TextBox 2166"/>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68" name="Group 2167"/>
            <p:cNvGrpSpPr/>
            <p:nvPr/>
          </p:nvGrpSpPr>
          <p:grpSpPr>
            <a:xfrm>
              <a:off x="10628989" y="1682652"/>
              <a:ext cx="1294256" cy="780426"/>
              <a:chOff x="5811128" y="2510601"/>
              <a:chExt cx="1294256" cy="780426"/>
            </a:xfrm>
          </p:grpSpPr>
          <p:pic>
            <p:nvPicPr>
              <p:cNvPr id="2169" name="Picture 2168" descr="images (1).png"/>
              <p:cNvPicPr>
                <a:picLocks noChangeAspect="1"/>
              </p:cNvPicPr>
              <p:nvPr/>
            </p:nvPicPr>
            <p:blipFill>
              <a:blip r:embed="rId7"/>
              <a:stretch>
                <a:fillRect/>
              </a:stretch>
            </p:blipFill>
            <p:spPr>
              <a:xfrm>
                <a:off x="6049369" y="2510601"/>
                <a:ext cx="817775" cy="780426"/>
              </a:xfrm>
              <a:prstGeom prst="rect">
                <a:avLst/>
              </a:prstGeom>
            </p:spPr>
          </p:pic>
          <p:sp>
            <p:nvSpPr>
              <p:cNvPr id="2170" name="TextBox 2169"/>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71" name="Group 2170"/>
            <p:cNvGrpSpPr/>
            <p:nvPr/>
          </p:nvGrpSpPr>
          <p:grpSpPr>
            <a:xfrm>
              <a:off x="9417279" y="1682652"/>
              <a:ext cx="1294256" cy="780426"/>
              <a:chOff x="5811128" y="2510601"/>
              <a:chExt cx="1294256" cy="780426"/>
            </a:xfrm>
          </p:grpSpPr>
          <p:pic>
            <p:nvPicPr>
              <p:cNvPr id="2172" name="Picture 2171" descr="images (1).png"/>
              <p:cNvPicPr>
                <a:picLocks noChangeAspect="1"/>
              </p:cNvPicPr>
              <p:nvPr/>
            </p:nvPicPr>
            <p:blipFill>
              <a:blip r:embed="rId7"/>
              <a:stretch>
                <a:fillRect/>
              </a:stretch>
            </p:blipFill>
            <p:spPr>
              <a:xfrm>
                <a:off x="6049369" y="2510601"/>
                <a:ext cx="817775" cy="780426"/>
              </a:xfrm>
              <a:prstGeom prst="rect">
                <a:avLst/>
              </a:prstGeom>
            </p:spPr>
          </p:pic>
          <p:sp>
            <p:nvSpPr>
              <p:cNvPr id="2173" name="TextBox 2172"/>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pic>
        <p:nvPicPr>
          <p:cNvPr id="2175" name="Picture 2174" descr="images (2).png"/>
          <p:cNvPicPr>
            <a:picLocks noChangeAspect="1"/>
          </p:cNvPicPr>
          <p:nvPr/>
        </p:nvPicPr>
        <p:blipFill>
          <a:blip r:embed="rId8"/>
          <a:stretch>
            <a:fillRect/>
          </a:stretch>
        </p:blipFill>
        <p:spPr>
          <a:xfrm>
            <a:off x="1740607" y="523876"/>
            <a:ext cx="2410690" cy="2410690"/>
          </a:xfrm>
          <a:prstGeom prst="rect">
            <a:avLst/>
          </a:prstGeom>
        </p:spPr>
      </p:pic>
      <p:sp>
        <p:nvSpPr>
          <p:cNvPr id="2176" name="Rectangle 2175"/>
          <p:cNvSpPr/>
          <p:nvPr/>
        </p:nvSpPr>
        <p:spPr>
          <a:xfrm>
            <a:off x="2050314" y="1573119"/>
            <a:ext cx="1788888" cy="132343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1 </a:t>
            </a:r>
            <a:r>
              <a:rPr kumimoji="0" lang="en-US" sz="8000" b="1" i="0" u="none" strike="noStrike" kern="1200" cap="none" spc="0" normalizeH="0" baseline="0" noProof="0" dirty="0" err="1">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tạ</a:t>
            </a:r>
            <a:endPar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endParaRPr>
          </a:p>
        </p:txBody>
      </p:sp>
      <p:sp>
        <p:nvSpPr>
          <p:cNvPr id="2" name="Rectangle 1"/>
          <p:cNvSpPr/>
          <p:nvPr/>
        </p:nvSpPr>
        <p:spPr>
          <a:xfrm>
            <a:off x="3619058" y="4495280"/>
            <a:ext cx="4342856"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yến</a:t>
            </a:r>
            <a:endPar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131039" y="5510943"/>
            <a:ext cx="4342856"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yến</a:t>
            </a:r>
            <a:r>
              <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a:ln>
                  <a:noFill/>
                </a:ln>
                <a:solidFill>
                  <a:srgbClr val="9BBB59"/>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endPar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174"/>
                                        </p:tgtEl>
                                        <p:attrNameLst>
                                          <p:attrName>style.visibility</p:attrName>
                                        </p:attrNameLst>
                                      </p:cBhvr>
                                      <p:to>
                                        <p:strVal val="visible"/>
                                      </p:to>
                                    </p:set>
                                    <p:anim calcmode="lin" valueType="num">
                                      <p:cBhvr>
                                        <p:cTn id="7" dur="1000" fill="hold"/>
                                        <p:tgtEl>
                                          <p:spTgt spid="2174"/>
                                        </p:tgtEl>
                                        <p:attrNameLst>
                                          <p:attrName>ppt_w</p:attrName>
                                        </p:attrNameLst>
                                      </p:cBhvr>
                                      <p:tavLst>
                                        <p:tav tm="0">
                                          <p:val>
                                            <p:fltVal val="0"/>
                                          </p:val>
                                        </p:tav>
                                        <p:tav tm="100000">
                                          <p:val>
                                            <p:strVal val="#ppt_w"/>
                                          </p:val>
                                        </p:tav>
                                      </p:tavLst>
                                    </p:anim>
                                    <p:anim calcmode="lin" valueType="num">
                                      <p:cBhvr>
                                        <p:cTn id="8" dur="1000" fill="hold"/>
                                        <p:tgtEl>
                                          <p:spTgt spid="2174"/>
                                        </p:tgtEl>
                                        <p:attrNameLst>
                                          <p:attrName>ppt_h</p:attrName>
                                        </p:attrNameLst>
                                      </p:cBhvr>
                                      <p:tavLst>
                                        <p:tav tm="0">
                                          <p:val>
                                            <p:fltVal val="0"/>
                                          </p:val>
                                        </p:tav>
                                        <p:tav tm="100000">
                                          <p:val>
                                            <p:strVal val="#ppt_h"/>
                                          </p:val>
                                        </p:tav>
                                      </p:tavLst>
                                    </p:anim>
                                    <p:anim calcmode="lin" valueType="num">
                                      <p:cBhvr>
                                        <p:cTn id="9" dur="1000" fill="hold"/>
                                        <p:tgtEl>
                                          <p:spTgt spid="2174"/>
                                        </p:tgtEl>
                                        <p:attrNameLst>
                                          <p:attrName>style.rotation</p:attrName>
                                        </p:attrNameLst>
                                      </p:cBhvr>
                                      <p:tavLst>
                                        <p:tav tm="0">
                                          <p:val>
                                            <p:fltVal val="90"/>
                                          </p:val>
                                        </p:tav>
                                        <p:tav tm="100000">
                                          <p:val>
                                            <p:fltVal val="0"/>
                                          </p:val>
                                        </p:tav>
                                      </p:tavLst>
                                    </p:anim>
                                    <p:animEffect transition="in" filter="fade">
                                      <p:cBhvr>
                                        <p:cTn id="10" dur="1000"/>
                                        <p:tgtEl>
                                          <p:spTgt spid="217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par>
                                <p:cTn id="21" presetID="29"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ppt_x</p:attrName>
                                        </p:attrNameLst>
                                      </p:cBhvr>
                                      <p:tavLst>
                                        <p:tav tm="0">
                                          <p:val>
                                            <p:strVal val="#ppt_x-.2"/>
                                          </p:val>
                                        </p:tav>
                                        <p:tav tm="100000">
                                          <p:val>
                                            <p:strVal val="#ppt_x"/>
                                          </p:val>
                                        </p:tav>
                                      </p:tavLst>
                                    </p:anim>
                                    <p:anim calcmode="lin" valueType="num">
                                      <p:cBhvr>
                                        <p:cTn id="24"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4"/>
                                        </p:tgtEl>
                                      </p:cBhvr>
                                    </p:animEffect>
                                  </p:childTnLst>
                                </p:cTn>
                              </p:par>
                            </p:childTnLst>
                          </p:cTn>
                        </p:par>
                        <p:par>
                          <p:cTn id="26" fill="hold">
                            <p:stCondLst>
                              <p:cond delay="500"/>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41"/>
                                        </p:tgtEl>
                                        <p:attrNameLst>
                                          <p:attrName>style.visibility</p:attrName>
                                        </p:attrNameLst>
                                      </p:cBhvr>
                                      <p:to>
                                        <p:strVal val="visible"/>
                                      </p:to>
                                    </p:set>
                                    <p:anim calcmode="lin" valueType="num">
                                      <p:cBhvr>
                                        <p:cTn id="29" dur="1000" fill="hold"/>
                                        <p:tgtEl>
                                          <p:spTgt spid="41"/>
                                        </p:tgtEl>
                                        <p:attrNameLst>
                                          <p:attrName>ppt_x</p:attrName>
                                        </p:attrNameLst>
                                      </p:cBhvr>
                                      <p:tavLst>
                                        <p:tav tm="0">
                                          <p:val>
                                            <p:strVal val="#ppt_x"/>
                                          </p:val>
                                        </p:tav>
                                        <p:tav tm="50000">
                                          <p:val>
                                            <p:strVal val="#ppt_x+.1"/>
                                          </p:val>
                                        </p:tav>
                                        <p:tav tm="100000">
                                          <p:val>
                                            <p:strVal val="#ppt_x"/>
                                          </p:val>
                                        </p:tav>
                                      </p:tavLst>
                                    </p:anim>
                                    <p:anim calcmode="lin" valueType="num">
                                      <p:cBhvr>
                                        <p:cTn id="30" dur="1000" fill="hold"/>
                                        <p:tgtEl>
                                          <p:spTgt spid="41"/>
                                        </p:tgtEl>
                                        <p:attrNameLst>
                                          <p:attrName>ppt_y</p:attrName>
                                        </p:attrNameLst>
                                      </p:cBhvr>
                                      <p:tavLst>
                                        <p:tav tm="0">
                                          <p:val>
                                            <p:strVal val="#ppt_y"/>
                                          </p:val>
                                        </p:tav>
                                        <p:tav tm="100000">
                                          <p:val>
                                            <p:strVal val="#ppt_y"/>
                                          </p:val>
                                        </p:tav>
                                      </p:tavLst>
                                    </p:anim>
                                    <p:anim calcmode="lin" valueType="num">
                                      <p:cBhvr>
                                        <p:cTn id="31" dur="1000" fill="hold"/>
                                        <p:tgtEl>
                                          <p:spTgt spid="41"/>
                                        </p:tgtEl>
                                        <p:attrNameLst>
                                          <p:attrName>ppt_h</p:attrName>
                                        </p:attrNameLst>
                                      </p:cBhvr>
                                      <p:tavLst>
                                        <p:tav tm="0">
                                          <p:val>
                                            <p:strVal val="#ppt_h/10"/>
                                          </p:val>
                                        </p:tav>
                                        <p:tav tm="50000">
                                          <p:val>
                                            <p:strVal val="#ppt_h+.01"/>
                                          </p:val>
                                        </p:tav>
                                        <p:tav tm="100000">
                                          <p:val>
                                            <p:strVal val="#ppt_h"/>
                                          </p:val>
                                        </p:tav>
                                      </p:tavLst>
                                    </p:anim>
                                    <p:anim calcmode="lin" valueType="num">
                                      <p:cBhvr>
                                        <p:cTn id="32" dur="1000" fill="hold"/>
                                        <p:tgtEl>
                                          <p:spTgt spid="41"/>
                                        </p:tgtEl>
                                        <p:attrNameLst>
                                          <p:attrName>ppt_w</p:attrName>
                                        </p:attrNameLst>
                                      </p:cBhvr>
                                      <p:tavLst>
                                        <p:tav tm="0">
                                          <p:val>
                                            <p:strVal val="#ppt_w/10"/>
                                          </p:val>
                                        </p:tav>
                                        <p:tav tm="50000">
                                          <p:val>
                                            <p:strVal val="#ppt_w+.01"/>
                                          </p:val>
                                        </p:tav>
                                        <p:tav tm="100000">
                                          <p:val>
                                            <p:strVal val="#ppt_w"/>
                                          </p:val>
                                        </p:tav>
                                      </p:tavLst>
                                    </p:anim>
                                    <p:animEffect transition="in" filter="fade">
                                      <p:cBhvr>
                                        <p:cTn id="33" dur="1000" tmFilter="0,0; .5, 1; 1, 1"/>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8940" y="0"/>
            <a:ext cx="3448957" cy="1972167"/>
          </a:xfrm>
          <a:prstGeom prst="rect">
            <a:avLst/>
          </a:prstGeom>
        </p:spPr>
      </p:pic>
      <p:sp>
        <p:nvSpPr>
          <p:cNvPr id="6" name="Rectangle 5"/>
          <p:cNvSpPr/>
          <p:nvPr/>
        </p:nvSpPr>
        <p:spPr>
          <a:xfrm flipH="1">
            <a:off x="2880561" y="291876"/>
            <a:ext cx="2105714" cy="144655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endParaRPr kumimoji="0" lang="en-US" sz="88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pic>
        <p:nvPicPr>
          <p:cNvPr id="5" name="Picture 2" descr="Con Trâu"/>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15" l="0" r="100000"/>
                    </a14:imgEffect>
                  </a14:imgLayer>
                </a14:imgProps>
              </a:ext>
              <a:ext uri="{28A0092B-C50C-407E-A947-70E740481C1C}">
                <a14:useLocalDpi xmlns:a14="http://schemas.microsoft.com/office/drawing/2010/main" val="0"/>
              </a:ext>
            </a:extLst>
          </a:blip>
          <a:srcRect/>
          <a:stretch>
            <a:fillRect/>
          </a:stretch>
        </p:blipFill>
        <p:spPr bwMode="auto">
          <a:xfrm>
            <a:off x="2471199" y="1972167"/>
            <a:ext cx="2515076" cy="37726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Cách vẽ một con bò hoạt hình mới nhất 2021 - Vẽ.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8534" y="1738426"/>
            <a:ext cx="4339788" cy="38405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par>
                                <p:cTn id="16" presetID="31"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fltVal val="0"/>
                                          </p:val>
                                        </p:tav>
                                        <p:tav tm="100000">
                                          <p:val>
                                            <p:strVal val="#ppt_w"/>
                                          </p:val>
                                        </p:tav>
                                      </p:tavLst>
                                    </p:anim>
                                    <p:anim calcmode="lin" valueType="num">
                                      <p:cBhvr>
                                        <p:cTn id="19" dur="1000" fill="hold"/>
                                        <p:tgtEl>
                                          <p:spTgt spid="7"/>
                                        </p:tgtEl>
                                        <p:attrNameLst>
                                          <p:attrName>ppt_h</p:attrName>
                                        </p:attrNameLst>
                                      </p:cBhvr>
                                      <p:tavLst>
                                        <p:tav tm="0">
                                          <p:val>
                                            <p:fltVal val="0"/>
                                          </p:val>
                                        </p:tav>
                                        <p:tav tm="100000">
                                          <p:val>
                                            <p:strVal val="#ppt_h"/>
                                          </p:val>
                                        </p:tav>
                                      </p:tavLst>
                                    </p:anim>
                                    <p:anim calcmode="lin" valueType="num">
                                      <p:cBhvr>
                                        <p:cTn id="20" dur="1000" fill="hold"/>
                                        <p:tgtEl>
                                          <p:spTgt spid="7"/>
                                        </p:tgtEl>
                                        <p:attrNameLst>
                                          <p:attrName>style.rotation</p:attrName>
                                        </p:attrNameLst>
                                      </p:cBhvr>
                                      <p:tavLst>
                                        <p:tav tm="0">
                                          <p:val>
                                            <p:fltVal val="90"/>
                                          </p:val>
                                        </p:tav>
                                        <p:tav tm="100000">
                                          <p:val>
                                            <p:fltVal val="0"/>
                                          </p:val>
                                        </p:tav>
                                      </p:tavLst>
                                    </p:anim>
                                    <p:animEffect transition="in" filter="fade">
                                      <p:cBhvr>
                                        <p:cTn id="21" dur="1000"/>
                                        <p:tgtEl>
                                          <p:spTgt spid="7"/>
                                        </p:tgtEl>
                                      </p:cBhvr>
                                    </p:animEffect>
                                  </p:childTnLst>
                                </p:cTn>
                              </p:par>
                            </p:childTnLst>
                          </p:cTn>
                        </p:par>
                        <p:par>
                          <p:cTn id="22" fill="hold">
                            <p:stCondLst>
                              <p:cond delay="1000"/>
                            </p:stCondLst>
                            <p:childTnLst>
                              <p:par>
                                <p:cTn id="23" presetID="14" presetClass="entr" presetSubtype="1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randombar(horizont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A_图片 3"/>
          <p:cNvPicPr>
            <a:picLocks noChangeAspect="1"/>
          </p:cNvPicPr>
          <p:nvPr>
            <p:custDataLst>
              <p:tags r:id="rId1"/>
            </p:custDataLst>
          </p:nvPr>
        </p:nvPicPr>
        <p:blipFill rotWithShape="1">
          <a:blip r:embed="rId4"/>
          <a:srcRect t="24136"/>
          <a:stretch>
            <a:fillRect/>
          </a:stretch>
        </p:blipFill>
        <p:spPr>
          <a:xfrm>
            <a:off x="-881143" y="-924121"/>
            <a:ext cx="13911343" cy="8706241"/>
          </a:xfrm>
          <a:prstGeom prst="rect">
            <a:avLst/>
          </a:prstGeom>
        </p:spPr>
      </p:pic>
      <p:sp>
        <p:nvSpPr>
          <p:cNvPr id="41" name="PA_文本框 33"/>
          <p:cNvSpPr txBox="1"/>
          <p:nvPr>
            <p:custDataLst>
              <p:tags r:id="rId2"/>
            </p:custDataLst>
          </p:nvPr>
        </p:nvSpPr>
        <p:spPr>
          <a:xfrm>
            <a:off x="1307190" y="5025473"/>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4970" y="4594852"/>
            <a:ext cx="1062045" cy="685689"/>
          </a:xfrm>
          <a:prstGeom prst="rect">
            <a:avLst/>
          </a:prstGeom>
        </p:spPr>
      </p:pic>
      <p:pic>
        <p:nvPicPr>
          <p:cNvPr id="1026" name="Picture 2" descr="BALANCE Vector Icons free download in SVG, PNG Format"/>
          <p:cNvPicPr>
            <a:picLocks noChangeAspect="1" noChangeArrowheads="1"/>
          </p:cNvPicPr>
          <p:nvPr/>
        </p:nvPicPr>
        <p:blipFill rotWithShape="1">
          <a:blip r:embed="rId6">
            <a:extLst>
              <a:ext uri="{28A0092B-C50C-407E-A947-70E740481C1C}">
                <a14:useLocalDpi xmlns:a14="http://schemas.microsoft.com/office/drawing/2010/main" val="0"/>
              </a:ext>
            </a:extLst>
          </a:blip>
          <a:srcRect t="34436"/>
          <a:stretch>
            <a:fillRect/>
          </a:stretch>
        </p:blipFill>
        <p:spPr bwMode="auto">
          <a:xfrm>
            <a:off x="553673" y="3202692"/>
            <a:ext cx="8838183" cy="179032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descr="images (3).png"/>
          <p:cNvPicPr>
            <a:picLocks noChangeAspect="1"/>
          </p:cNvPicPr>
          <p:nvPr/>
        </p:nvPicPr>
        <p:blipFill>
          <a:blip r:embed="rId7"/>
          <a:stretch>
            <a:fillRect/>
          </a:stretch>
        </p:blipFill>
        <p:spPr>
          <a:xfrm>
            <a:off x="655355" y="754397"/>
            <a:ext cx="2602489" cy="2602489"/>
          </a:xfrm>
          <a:prstGeom prst="rect">
            <a:avLst/>
          </a:prstGeom>
        </p:spPr>
      </p:pic>
      <p:sp>
        <p:nvSpPr>
          <p:cNvPr id="44" name="Rectangle 43"/>
          <p:cNvSpPr/>
          <p:nvPr/>
        </p:nvSpPr>
        <p:spPr>
          <a:xfrm>
            <a:off x="750598" y="1822039"/>
            <a:ext cx="2338718" cy="132343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1 </a:t>
            </a:r>
            <a:r>
              <a:rPr kumimoji="0" lang="en-US" sz="8000" b="1" i="0" u="none" strike="noStrike" kern="1200" cap="none" spc="0" normalizeH="0" baseline="0" noProof="0" dirty="0" err="1">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tấn</a:t>
            </a:r>
            <a:endPar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endParaRPr>
          </a:p>
        </p:txBody>
      </p:sp>
      <p:grpSp>
        <p:nvGrpSpPr>
          <p:cNvPr id="4" name="Group 3"/>
          <p:cNvGrpSpPr/>
          <p:nvPr/>
        </p:nvGrpSpPr>
        <p:grpSpPr>
          <a:xfrm>
            <a:off x="4716392" y="1533233"/>
            <a:ext cx="6433250" cy="1823653"/>
            <a:chOff x="5668892" y="1590383"/>
            <a:chExt cx="6433250" cy="1823653"/>
          </a:xfrm>
        </p:grpSpPr>
        <p:sp>
          <p:nvSpPr>
            <p:cNvPr id="45" name="Rounded Rectangle 44"/>
            <p:cNvSpPr/>
            <p:nvPr/>
          </p:nvSpPr>
          <p:spPr>
            <a:xfrm>
              <a:off x="5668892" y="1590383"/>
              <a:ext cx="6433250" cy="18236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6" name="Group 77"/>
            <p:cNvGrpSpPr/>
            <p:nvPr/>
          </p:nvGrpSpPr>
          <p:grpSpPr>
            <a:xfrm>
              <a:off x="6162752" y="1713957"/>
              <a:ext cx="905446" cy="777926"/>
              <a:chOff x="9430183" y="2078182"/>
              <a:chExt cx="2410690" cy="2436077"/>
            </a:xfrm>
          </p:grpSpPr>
          <p:pic>
            <p:nvPicPr>
              <p:cNvPr id="47" name="Picture 46" descr="images (2).png"/>
              <p:cNvPicPr>
                <a:picLocks noChangeAspect="1"/>
              </p:cNvPicPr>
              <p:nvPr/>
            </p:nvPicPr>
            <p:blipFill>
              <a:blip r:embed="rId8"/>
              <a:stretch>
                <a:fillRect/>
              </a:stretch>
            </p:blipFill>
            <p:spPr>
              <a:xfrm>
                <a:off x="9430183" y="2078182"/>
                <a:ext cx="2410690" cy="2410690"/>
              </a:xfrm>
              <a:prstGeom prst="rect">
                <a:avLst/>
              </a:prstGeom>
            </p:spPr>
          </p:pic>
          <p:sp>
            <p:nvSpPr>
              <p:cNvPr id="48" name="TextBox 47"/>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49" name="Group 77"/>
            <p:cNvGrpSpPr/>
            <p:nvPr/>
          </p:nvGrpSpPr>
          <p:grpSpPr>
            <a:xfrm>
              <a:off x="7275612" y="1733036"/>
              <a:ext cx="905446" cy="777926"/>
              <a:chOff x="9430183" y="2078182"/>
              <a:chExt cx="2410690" cy="2436077"/>
            </a:xfrm>
          </p:grpSpPr>
          <p:pic>
            <p:nvPicPr>
              <p:cNvPr id="51" name="Picture 50" descr="images (2).png"/>
              <p:cNvPicPr>
                <a:picLocks noChangeAspect="1"/>
              </p:cNvPicPr>
              <p:nvPr/>
            </p:nvPicPr>
            <p:blipFill>
              <a:blip r:embed="rId8"/>
              <a:stretch>
                <a:fillRect/>
              </a:stretch>
            </p:blipFill>
            <p:spPr>
              <a:xfrm>
                <a:off x="9430183" y="2078182"/>
                <a:ext cx="2410690" cy="2410690"/>
              </a:xfrm>
              <a:prstGeom prst="rect">
                <a:avLst/>
              </a:prstGeom>
            </p:spPr>
          </p:pic>
          <p:sp>
            <p:nvSpPr>
              <p:cNvPr id="52" name="TextBox 51"/>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53" name="Group 77"/>
            <p:cNvGrpSpPr/>
            <p:nvPr/>
          </p:nvGrpSpPr>
          <p:grpSpPr>
            <a:xfrm>
              <a:off x="8406190" y="1713216"/>
              <a:ext cx="905446" cy="777926"/>
              <a:chOff x="9430183" y="2078182"/>
              <a:chExt cx="2410690" cy="2436077"/>
            </a:xfrm>
          </p:grpSpPr>
          <p:pic>
            <p:nvPicPr>
              <p:cNvPr id="54" name="Picture 53" descr="images (2).png"/>
              <p:cNvPicPr>
                <a:picLocks noChangeAspect="1"/>
              </p:cNvPicPr>
              <p:nvPr/>
            </p:nvPicPr>
            <p:blipFill>
              <a:blip r:embed="rId8"/>
              <a:stretch>
                <a:fillRect/>
              </a:stretch>
            </p:blipFill>
            <p:spPr>
              <a:xfrm>
                <a:off x="9430183" y="2078182"/>
                <a:ext cx="2410690" cy="2410690"/>
              </a:xfrm>
              <a:prstGeom prst="rect">
                <a:avLst/>
              </a:prstGeom>
            </p:spPr>
          </p:pic>
          <p:sp>
            <p:nvSpPr>
              <p:cNvPr id="55" name="TextBox 54"/>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56" name="Group 77"/>
            <p:cNvGrpSpPr/>
            <p:nvPr/>
          </p:nvGrpSpPr>
          <p:grpSpPr>
            <a:xfrm>
              <a:off x="9519050" y="1732295"/>
              <a:ext cx="905446" cy="777926"/>
              <a:chOff x="9430183" y="2078182"/>
              <a:chExt cx="2410690" cy="2436077"/>
            </a:xfrm>
          </p:grpSpPr>
          <p:pic>
            <p:nvPicPr>
              <p:cNvPr id="57" name="Picture 56" descr="images (2).png"/>
              <p:cNvPicPr>
                <a:picLocks noChangeAspect="1"/>
              </p:cNvPicPr>
              <p:nvPr/>
            </p:nvPicPr>
            <p:blipFill>
              <a:blip r:embed="rId8"/>
              <a:stretch>
                <a:fillRect/>
              </a:stretch>
            </p:blipFill>
            <p:spPr>
              <a:xfrm>
                <a:off x="9430183" y="2078182"/>
                <a:ext cx="2410690" cy="2410690"/>
              </a:xfrm>
              <a:prstGeom prst="rect">
                <a:avLst/>
              </a:prstGeom>
            </p:spPr>
          </p:pic>
          <p:sp>
            <p:nvSpPr>
              <p:cNvPr id="58" name="TextBox 57"/>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0" name="Group 77"/>
            <p:cNvGrpSpPr/>
            <p:nvPr/>
          </p:nvGrpSpPr>
          <p:grpSpPr>
            <a:xfrm>
              <a:off x="10682123" y="1732295"/>
              <a:ext cx="905446" cy="777926"/>
              <a:chOff x="9430183" y="2078182"/>
              <a:chExt cx="2410690" cy="2436077"/>
            </a:xfrm>
          </p:grpSpPr>
          <p:pic>
            <p:nvPicPr>
              <p:cNvPr id="61" name="Picture 60" descr="images (2).png"/>
              <p:cNvPicPr>
                <a:picLocks noChangeAspect="1"/>
              </p:cNvPicPr>
              <p:nvPr/>
            </p:nvPicPr>
            <p:blipFill>
              <a:blip r:embed="rId8"/>
              <a:stretch>
                <a:fillRect/>
              </a:stretch>
            </p:blipFill>
            <p:spPr>
              <a:xfrm>
                <a:off x="9430183" y="2078182"/>
                <a:ext cx="2410690" cy="2410690"/>
              </a:xfrm>
              <a:prstGeom prst="rect">
                <a:avLst/>
              </a:prstGeom>
            </p:spPr>
          </p:pic>
          <p:sp>
            <p:nvSpPr>
              <p:cNvPr id="62" name="TextBox 61"/>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3" name="Group 77"/>
            <p:cNvGrpSpPr/>
            <p:nvPr/>
          </p:nvGrpSpPr>
          <p:grpSpPr>
            <a:xfrm>
              <a:off x="6156823" y="2537231"/>
              <a:ext cx="905446" cy="777926"/>
              <a:chOff x="9430183" y="2078182"/>
              <a:chExt cx="2410690" cy="2436077"/>
            </a:xfrm>
          </p:grpSpPr>
          <p:pic>
            <p:nvPicPr>
              <p:cNvPr id="64" name="Picture 63" descr="images (2).png"/>
              <p:cNvPicPr>
                <a:picLocks noChangeAspect="1"/>
              </p:cNvPicPr>
              <p:nvPr/>
            </p:nvPicPr>
            <p:blipFill>
              <a:blip r:embed="rId8"/>
              <a:stretch>
                <a:fillRect/>
              </a:stretch>
            </p:blipFill>
            <p:spPr>
              <a:xfrm>
                <a:off x="9430183" y="2078182"/>
                <a:ext cx="2410690" cy="2410690"/>
              </a:xfrm>
              <a:prstGeom prst="rect">
                <a:avLst/>
              </a:prstGeom>
            </p:spPr>
          </p:pic>
          <p:sp>
            <p:nvSpPr>
              <p:cNvPr id="65" name="TextBox 64"/>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6" name="Group 77"/>
            <p:cNvGrpSpPr/>
            <p:nvPr/>
          </p:nvGrpSpPr>
          <p:grpSpPr>
            <a:xfrm>
              <a:off x="7269683" y="2556310"/>
              <a:ext cx="905446" cy="777926"/>
              <a:chOff x="9430183" y="2078182"/>
              <a:chExt cx="2410690" cy="2436077"/>
            </a:xfrm>
          </p:grpSpPr>
          <p:pic>
            <p:nvPicPr>
              <p:cNvPr id="67" name="Picture 66" descr="images (2).png"/>
              <p:cNvPicPr>
                <a:picLocks noChangeAspect="1"/>
              </p:cNvPicPr>
              <p:nvPr/>
            </p:nvPicPr>
            <p:blipFill>
              <a:blip r:embed="rId8"/>
              <a:stretch>
                <a:fillRect/>
              </a:stretch>
            </p:blipFill>
            <p:spPr>
              <a:xfrm>
                <a:off x="9430183" y="2078182"/>
                <a:ext cx="2410690" cy="2410690"/>
              </a:xfrm>
              <a:prstGeom prst="rect">
                <a:avLst/>
              </a:prstGeom>
            </p:spPr>
          </p:pic>
          <p:sp>
            <p:nvSpPr>
              <p:cNvPr id="68" name="TextBox 67"/>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9" name="Group 77"/>
            <p:cNvGrpSpPr/>
            <p:nvPr/>
          </p:nvGrpSpPr>
          <p:grpSpPr>
            <a:xfrm>
              <a:off x="8400261" y="2536490"/>
              <a:ext cx="905446" cy="777926"/>
              <a:chOff x="9430183" y="2078182"/>
              <a:chExt cx="2410690" cy="2436077"/>
            </a:xfrm>
          </p:grpSpPr>
          <p:pic>
            <p:nvPicPr>
              <p:cNvPr id="70" name="Picture 69" descr="images (2).png"/>
              <p:cNvPicPr>
                <a:picLocks noChangeAspect="1"/>
              </p:cNvPicPr>
              <p:nvPr/>
            </p:nvPicPr>
            <p:blipFill>
              <a:blip r:embed="rId8"/>
              <a:stretch>
                <a:fillRect/>
              </a:stretch>
            </p:blipFill>
            <p:spPr>
              <a:xfrm>
                <a:off x="9430183" y="2078182"/>
                <a:ext cx="2410690" cy="2410690"/>
              </a:xfrm>
              <a:prstGeom prst="rect">
                <a:avLst/>
              </a:prstGeom>
            </p:spPr>
          </p:pic>
          <p:sp>
            <p:nvSpPr>
              <p:cNvPr id="71" name="TextBox 70"/>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72" name="Group 77"/>
            <p:cNvGrpSpPr/>
            <p:nvPr/>
          </p:nvGrpSpPr>
          <p:grpSpPr>
            <a:xfrm>
              <a:off x="9513121" y="2555569"/>
              <a:ext cx="905446" cy="777926"/>
              <a:chOff x="9430183" y="2078182"/>
              <a:chExt cx="2410690" cy="2436077"/>
            </a:xfrm>
          </p:grpSpPr>
          <p:pic>
            <p:nvPicPr>
              <p:cNvPr id="73" name="Picture 72" descr="images (2).png"/>
              <p:cNvPicPr>
                <a:picLocks noChangeAspect="1"/>
              </p:cNvPicPr>
              <p:nvPr/>
            </p:nvPicPr>
            <p:blipFill>
              <a:blip r:embed="rId8"/>
              <a:stretch>
                <a:fillRect/>
              </a:stretch>
            </p:blipFill>
            <p:spPr>
              <a:xfrm>
                <a:off x="9430183" y="2078182"/>
                <a:ext cx="2410690" cy="2410690"/>
              </a:xfrm>
              <a:prstGeom prst="rect">
                <a:avLst/>
              </a:prstGeom>
            </p:spPr>
          </p:pic>
          <p:sp>
            <p:nvSpPr>
              <p:cNvPr id="74" name="TextBox 73"/>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75" name="Group 77"/>
            <p:cNvGrpSpPr/>
            <p:nvPr/>
          </p:nvGrpSpPr>
          <p:grpSpPr>
            <a:xfrm>
              <a:off x="10676194" y="2555569"/>
              <a:ext cx="905446" cy="777926"/>
              <a:chOff x="9430183" y="2078182"/>
              <a:chExt cx="2410690" cy="2436077"/>
            </a:xfrm>
          </p:grpSpPr>
          <p:pic>
            <p:nvPicPr>
              <p:cNvPr id="76" name="Picture 75" descr="images (2).png"/>
              <p:cNvPicPr>
                <a:picLocks noChangeAspect="1"/>
              </p:cNvPicPr>
              <p:nvPr/>
            </p:nvPicPr>
            <p:blipFill>
              <a:blip r:embed="rId8"/>
              <a:stretch>
                <a:fillRect/>
              </a:stretch>
            </p:blipFill>
            <p:spPr>
              <a:xfrm>
                <a:off x="9430183" y="2078182"/>
                <a:ext cx="2410690" cy="2410690"/>
              </a:xfrm>
              <a:prstGeom prst="rect">
                <a:avLst/>
              </a:prstGeom>
            </p:spPr>
          </p:pic>
          <p:sp>
            <p:nvSpPr>
              <p:cNvPr id="77" name="TextBox 76"/>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sp>
        <p:nvSpPr>
          <p:cNvPr id="5" name="Rectangle 4"/>
          <p:cNvSpPr/>
          <p:nvPr/>
        </p:nvSpPr>
        <p:spPr>
          <a:xfrm>
            <a:off x="2587443" y="4961366"/>
            <a:ext cx="4257897"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endPar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2610166" y="5722402"/>
            <a:ext cx="4257897"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endPar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par>
                                <p:cTn id="18" presetID="29"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1000" fill="hold"/>
                                        <p:tgtEl>
                                          <p:spTgt spid="14"/>
                                        </p:tgtEl>
                                        <p:attrNameLst>
                                          <p:attrName>ppt_x</p:attrName>
                                        </p:attrNameLst>
                                      </p:cBhvr>
                                      <p:tavLst>
                                        <p:tav tm="0">
                                          <p:val>
                                            <p:strVal val="#ppt_x-.2"/>
                                          </p:val>
                                        </p:tav>
                                        <p:tav tm="100000">
                                          <p:val>
                                            <p:strVal val="#ppt_x"/>
                                          </p:val>
                                        </p:tav>
                                      </p:tavLst>
                                    </p:anim>
                                    <p:anim calcmode="lin" valueType="num">
                                      <p:cBhvr>
                                        <p:cTn id="21"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4"/>
                                        </p:tgtEl>
                                      </p:cBhvr>
                                    </p:animEffect>
                                  </p:childTnLst>
                                </p:cTn>
                              </p:par>
                            </p:childTnLst>
                          </p:cTn>
                        </p:par>
                        <p:par>
                          <p:cTn id="23" fill="hold">
                            <p:stCondLst>
                              <p:cond delay="500"/>
                            </p:stCondLst>
                            <p:childTnLst>
                              <p:par>
                                <p:cTn id="24" presetID="41" presetClass="entr" presetSubtype="0" fill="hold" grpId="0" nodeType="afterEffect">
                                  <p:stCondLst>
                                    <p:cond delay="0"/>
                                  </p:stCondLst>
                                  <p:iterate type="lt">
                                    <p:tmPct val="10000"/>
                                  </p:iterate>
                                  <p:childTnLst>
                                    <p:set>
                                      <p:cBhvr>
                                        <p:cTn id="25" dur="1" fill="hold">
                                          <p:stCondLst>
                                            <p:cond delay="0"/>
                                          </p:stCondLst>
                                        </p:cTn>
                                        <p:tgtEl>
                                          <p:spTgt spid="41"/>
                                        </p:tgtEl>
                                        <p:attrNameLst>
                                          <p:attrName>style.visibility</p:attrName>
                                        </p:attrNameLst>
                                      </p:cBhvr>
                                      <p:to>
                                        <p:strVal val="visible"/>
                                      </p:to>
                                    </p:set>
                                    <p:anim calcmode="lin" valueType="num">
                                      <p:cBhvr>
                                        <p:cTn id="26" dur="1000" fill="hold"/>
                                        <p:tgtEl>
                                          <p:spTgt spid="41"/>
                                        </p:tgtEl>
                                        <p:attrNameLst>
                                          <p:attrName>ppt_x</p:attrName>
                                        </p:attrNameLst>
                                      </p:cBhvr>
                                      <p:tavLst>
                                        <p:tav tm="0">
                                          <p:val>
                                            <p:strVal val="#ppt_x"/>
                                          </p:val>
                                        </p:tav>
                                        <p:tav tm="50000">
                                          <p:val>
                                            <p:strVal val="#ppt_x+.1"/>
                                          </p:val>
                                        </p:tav>
                                        <p:tav tm="100000">
                                          <p:val>
                                            <p:strVal val="#ppt_x"/>
                                          </p:val>
                                        </p:tav>
                                      </p:tavLst>
                                    </p:anim>
                                    <p:anim calcmode="lin" valueType="num">
                                      <p:cBhvr>
                                        <p:cTn id="27" dur="1000" fill="hold"/>
                                        <p:tgtEl>
                                          <p:spTgt spid="41"/>
                                        </p:tgtEl>
                                        <p:attrNameLst>
                                          <p:attrName>ppt_y</p:attrName>
                                        </p:attrNameLst>
                                      </p:cBhvr>
                                      <p:tavLst>
                                        <p:tav tm="0">
                                          <p:val>
                                            <p:strVal val="#ppt_y"/>
                                          </p:val>
                                        </p:tav>
                                        <p:tav tm="100000">
                                          <p:val>
                                            <p:strVal val="#ppt_y"/>
                                          </p:val>
                                        </p:tav>
                                      </p:tavLst>
                                    </p:anim>
                                    <p:anim calcmode="lin" valueType="num">
                                      <p:cBhvr>
                                        <p:cTn id="28" dur="1000" fill="hold"/>
                                        <p:tgtEl>
                                          <p:spTgt spid="41"/>
                                        </p:tgtEl>
                                        <p:attrNameLst>
                                          <p:attrName>ppt_h</p:attrName>
                                        </p:attrNameLst>
                                      </p:cBhvr>
                                      <p:tavLst>
                                        <p:tav tm="0">
                                          <p:val>
                                            <p:strVal val="#ppt_h/10"/>
                                          </p:val>
                                        </p:tav>
                                        <p:tav tm="50000">
                                          <p:val>
                                            <p:strVal val="#ppt_h+.01"/>
                                          </p:val>
                                        </p:tav>
                                        <p:tav tm="100000">
                                          <p:val>
                                            <p:strVal val="#ppt_h"/>
                                          </p:val>
                                        </p:tav>
                                      </p:tavLst>
                                    </p:anim>
                                    <p:anim calcmode="lin" valueType="num">
                                      <p:cBhvr>
                                        <p:cTn id="29" dur="1000" fill="hold"/>
                                        <p:tgtEl>
                                          <p:spTgt spid="41"/>
                                        </p:tgtEl>
                                        <p:attrNameLst>
                                          <p:attrName>ppt_w</p:attrName>
                                        </p:attrNameLst>
                                      </p:cBhvr>
                                      <p:tavLst>
                                        <p:tav tm="0">
                                          <p:val>
                                            <p:strVal val="#ppt_w/10"/>
                                          </p:val>
                                        </p:tav>
                                        <p:tav tm="50000">
                                          <p:val>
                                            <p:strVal val="#ppt_w+.01"/>
                                          </p:val>
                                        </p:tav>
                                        <p:tav tm="100000">
                                          <p:val>
                                            <p:strVal val="#ppt_w"/>
                                          </p:val>
                                        </p:tav>
                                      </p:tavLst>
                                    </p:anim>
                                    <p:animEffect transition="in" filter="fade">
                                      <p:cBhvr>
                                        <p:cTn id="30" dur="1000" tmFilter="0,0; .5, 1; 1, 1"/>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43771" y="-521324"/>
            <a:ext cx="12231983" cy="2202195"/>
            <a:chOff x="-16409" y="-6727"/>
            <a:chExt cx="9125471" cy="1677790"/>
          </a:xfrm>
        </p:grpSpPr>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23" name="图片 22"/>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sp>
        <p:nvSpPr>
          <p:cNvPr id="34" name="Rectangle 33"/>
          <p:cNvSpPr/>
          <p:nvPr/>
        </p:nvSpPr>
        <p:spPr>
          <a:xfrm>
            <a:off x="6003636" y="2967335"/>
            <a:ext cx="184730"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12700">
                <a:solidFill>
                  <a:srgbClr val="1F497D">
                    <a:lumMod val="75000"/>
                  </a:srgbClr>
                </a:solidFill>
                <a:prstDash val="solid"/>
              </a:ln>
              <a:pattFill prst="dkUpDiag">
                <a:fgClr>
                  <a:srgbClr val="1F497D"/>
                </a:fgClr>
                <a:bgClr>
                  <a:srgbClr val="1F497D">
                    <a:lumMod val="20000"/>
                    <a:lumOff val="80000"/>
                  </a:srgbClr>
                </a:bgClr>
              </a:pattFill>
              <a:effectLst>
                <a:outerShdw dist="38100" dir="2640000" algn="bl" rotWithShape="0">
                  <a:srgbClr val="1F497D">
                    <a:lumMod val="75000"/>
                  </a:srgbClr>
                </a:outerShdw>
              </a:effectLst>
              <a:uLnTx/>
              <a:uFillTx/>
              <a:latin typeface="Calibri"/>
              <a:ea typeface="+mn-ea"/>
              <a:cs typeface="+mn-cs"/>
            </a:endParaRPr>
          </a:p>
        </p:txBody>
      </p:sp>
      <p:pic>
        <p:nvPicPr>
          <p:cNvPr id="37" name="图片 14" descr="6ccb8bc6dbe83c6ae811819d70909b6f"/>
          <p:cNvPicPr>
            <a:picLocks noChangeAspect="1"/>
          </p:cNvPicPr>
          <p:nvPr/>
        </p:nvPicPr>
        <p:blipFill>
          <a:blip r:embed="rId6"/>
          <a:srcRect t="29675"/>
          <a:stretch>
            <a:fillRect/>
          </a:stretch>
        </p:blipFill>
        <p:spPr>
          <a:xfrm>
            <a:off x="-34607" y="3707818"/>
            <a:ext cx="12261215" cy="3150983"/>
          </a:xfrm>
          <a:prstGeom prst="rect">
            <a:avLst/>
          </a:prstGeom>
        </p:spPr>
      </p:pic>
      <p:pic>
        <p:nvPicPr>
          <p:cNvPr id="38" name="Picture 6" descr="Farmer Woman, farmer, child, people png | PNGEg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494" b="100000" l="2299" r="100000"/>
                    </a14:imgEffect>
                  </a14:imgLayer>
                </a14:imgProps>
              </a:ext>
              <a:ext uri="{28A0092B-C50C-407E-A947-70E740481C1C}">
                <a14:useLocalDpi xmlns:a14="http://schemas.microsoft.com/office/drawing/2010/main" val="0"/>
              </a:ext>
            </a:extLst>
          </a:blip>
          <a:srcRect/>
          <a:stretch>
            <a:fillRect/>
          </a:stretch>
        </p:blipFill>
        <p:spPr bwMode="auto">
          <a:xfrm>
            <a:off x="12286387" y="3306306"/>
            <a:ext cx="1924351" cy="335655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Hình ảnh Phim Hoạt Hình Cây Xanh Lớn Minh Họa, Png Cây, Cây, Cây To Xanh  miễn phí tải tập tin PNG PSDComment và Vecto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313" r="99531"/>
                    </a14:imgEffect>
                  </a14:imgLayer>
                </a14:imgProps>
              </a:ext>
              <a:ext uri="{28A0092B-C50C-407E-A947-70E740481C1C}">
                <a14:useLocalDpi xmlns:a14="http://schemas.microsoft.com/office/drawing/2010/main" val="0"/>
              </a:ext>
            </a:extLst>
          </a:blip>
          <a:srcRect/>
          <a:stretch>
            <a:fillRect/>
          </a:stretch>
        </p:blipFill>
        <p:spPr bwMode="auto">
          <a:xfrm>
            <a:off x="3103986" y="2066919"/>
            <a:ext cx="4791882" cy="479188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914801" y="4921503"/>
            <a:ext cx="668975" cy="61717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059108" y="4669777"/>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038652" y="4145030"/>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0" b="82906" l="0" r="93103"/>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249289" y="4306759"/>
            <a:ext cx="334488" cy="308587"/>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3316868" y="4318123"/>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465626" y="3650687"/>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356191" y="2967335"/>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7" cstate="print">
            <a:extLst>
              <a:ext uri="{BEBA8EAE-BF5A-486C-A8C5-ECC9F3942E4B}">
                <a14:imgProps xmlns:a14="http://schemas.microsoft.com/office/drawing/2010/main">
                  <a14:imgLayer r:embed="rId16">
                    <a14:imgEffect>
                      <a14:backgroundRemoval t="0" b="95726" l="0" r="99138"/>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730510" y="3343592"/>
            <a:ext cx="334488" cy="30858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7" cstate="print">
            <a:extLst>
              <a:ext uri="{BEBA8EAE-BF5A-486C-A8C5-ECC9F3942E4B}">
                <a14:imgProps xmlns:a14="http://schemas.microsoft.com/office/drawing/2010/main">
                  <a14:imgLayer r:embed="rId16">
                    <a14:imgEffect>
                      <a14:backgroundRemoval t="0" b="95726" l="0" r="99138"/>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290871" y="4025143"/>
            <a:ext cx="334488" cy="3085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206482" y="691021"/>
            <a:ext cx="2651438" cy="2424577"/>
          </a:xfrm>
          <a:prstGeom prst="rect">
            <a:avLst/>
          </a:prstGeom>
        </p:spPr>
      </p:pic>
      <p:pic>
        <p:nvPicPr>
          <p:cNvPr id="4" name="Am-thanh-chuc-mung-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cstate="print"/>
          <a:stretch>
            <a:fillRect/>
          </a:stretch>
        </p:blipFill>
        <p:spPr>
          <a:xfrm>
            <a:off x="463796" y="5952556"/>
            <a:ext cx="487363" cy="487363"/>
          </a:xfrm>
          <a:prstGeom prst="rect">
            <a:avLst/>
          </a:prstGeom>
        </p:spPr>
      </p:pic>
      <p:pic>
        <p:nvPicPr>
          <p:cNvPr id="22" name="Picture 2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20834093">
            <a:off x="207163" y="46163"/>
            <a:ext cx="2700370" cy="2655661"/>
          </a:xfrm>
          <a:prstGeom prst="rect">
            <a:avLst/>
          </a:prstGeom>
        </p:spPr>
      </p:pic>
      <p:pic>
        <p:nvPicPr>
          <p:cNvPr id="2" name="Picture 1">
            <a:extLst>
              <a:ext uri="{FF2B5EF4-FFF2-40B4-BE49-F238E27FC236}">
                <a16:creationId xmlns:a16="http://schemas.microsoft.com/office/drawing/2014/main" id="{C721FA91-6766-45F1-2BC0-7ED0797903CF}"/>
              </a:ext>
            </a:extLst>
          </p:cNvPr>
          <p:cNvPicPr>
            <a:picLocks noChangeAspect="1"/>
          </p:cNvPicPr>
          <p:nvPr/>
        </p:nvPicPr>
        <p:blipFill>
          <a:blip r:embed="rId21"/>
          <a:stretch>
            <a:fillRect/>
          </a:stretch>
        </p:blipFill>
        <p:spPr>
          <a:xfrm>
            <a:off x="2121490" y="1252625"/>
            <a:ext cx="6901270" cy="23715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par>
                                <p:cTn id="16" presetID="32" presetClass="emph" presetSubtype="0" repeatCount="indefinite" fill="hold" nodeType="withEffect">
                                  <p:stCondLst>
                                    <p:cond delay="0"/>
                                  </p:stCondLst>
                                  <p:childTnLst>
                                    <p:animRot by="120000">
                                      <p:cBhvr>
                                        <p:cTn id="17" dur="100" fill="hold">
                                          <p:stCondLst>
                                            <p:cond delay="0"/>
                                          </p:stCondLst>
                                        </p:cTn>
                                        <p:tgtEl>
                                          <p:spTgt spid="42"/>
                                        </p:tgtEl>
                                        <p:attrNameLst>
                                          <p:attrName>r</p:attrName>
                                        </p:attrNameLst>
                                      </p:cBhvr>
                                    </p:animRot>
                                    <p:animRot by="-240000">
                                      <p:cBhvr>
                                        <p:cTn id="18" dur="200" fill="hold">
                                          <p:stCondLst>
                                            <p:cond delay="200"/>
                                          </p:stCondLst>
                                        </p:cTn>
                                        <p:tgtEl>
                                          <p:spTgt spid="42"/>
                                        </p:tgtEl>
                                        <p:attrNameLst>
                                          <p:attrName>r</p:attrName>
                                        </p:attrNameLst>
                                      </p:cBhvr>
                                    </p:animRot>
                                    <p:animRot by="240000">
                                      <p:cBhvr>
                                        <p:cTn id="19" dur="200" fill="hold">
                                          <p:stCondLst>
                                            <p:cond delay="400"/>
                                          </p:stCondLst>
                                        </p:cTn>
                                        <p:tgtEl>
                                          <p:spTgt spid="42"/>
                                        </p:tgtEl>
                                        <p:attrNameLst>
                                          <p:attrName>r</p:attrName>
                                        </p:attrNameLst>
                                      </p:cBhvr>
                                    </p:animRot>
                                    <p:animRot by="-240000">
                                      <p:cBhvr>
                                        <p:cTn id="20" dur="200" fill="hold">
                                          <p:stCondLst>
                                            <p:cond delay="600"/>
                                          </p:stCondLst>
                                        </p:cTn>
                                        <p:tgtEl>
                                          <p:spTgt spid="42"/>
                                        </p:tgtEl>
                                        <p:attrNameLst>
                                          <p:attrName>r</p:attrName>
                                        </p:attrNameLst>
                                      </p:cBhvr>
                                    </p:animRot>
                                    <p:animRot by="120000">
                                      <p:cBhvr>
                                        <p:cTn id="21" dur="200" fill="hold">
                                          <p:stCondLst>
                                            <p:cond delay="800"/>
                                          </p:stCondLst>
                                        </p:cTn>
                                        <p:tgtEl>
                                          <p:spTgt spid="42"/>
                                        </p:tgtEl>
                                        <p:attrNameLst>
                                          <p:attrName>r</p:attrName>
                                        </p:attrNameLst>
                                      </p:cBhvr>
                                    </p:animRot>
                                  </p:childTnLst>
                                </p:cTn>
                              </p:par>
                            </p:childTnLst>
                          </p:cTn>
                        </p:par>
                        <p:par>
                          <p:cTn id="22" fill="hold">
                            <p:stCondLst>
                              <p:cond delay="1000"/>
                            </p:stCondLst>
                            <p:childTnLst>
                              <p:par>
                                <p:cTn id="23" presetID="32" presetClass="emph" presetSubtype="0" repeatCount="indefinite" fill="hold" nodeType="afterEffect">
                                  <p:stCondLst>
                                    <p:cond delay="0"/>
                                  </p:stCondLst>
                                  <p:childTnLst>
                                    <p:animRot by="120000">
                                      <p:cBhvr>
                                        <p:cTn id="24" dur="100" fill="hold">
                                          <p:stCondLst>
                                            <p:cond delay="0"/>
                                          </p:stCondLst>
                                        </p:cTn>
                                        <p:tgtEl>
                                          <p:spTgt spid="46"/>
                                        </p:tgtEl>
                                        <p:attrNameLst>
                                          <p:attrName>r</p:attrName>
                                        </p:attrNameLst>
                                      </p:cBhvr>
                                    </p:animRot>
                                    <p:animRot by="-240000">
                                      <p:cBhvr>
                                        <p:cTn id="25" dur="200" fill="hold">
                                          <p:stCondLst>
                                            <p:cond delay="200"/>
                                          </p:stCondLst>
                                        </p:cTn>
                                        <p:tgtEl>
                                          <p:spTgt spid="46"/>
                                        </p:tgtEl>
                                        <p:attrNameLst>
                                          <p:attrName>r</p:attrName>
                                        </p:attrNameLst>
                                      </p:cBhvr>
                                    </p:animRot>
                                    <p:animRot by="240000">
                                      <p:cBhvr>
                                        <p:cTn id="26" dur="200" fill="hold">
                                          <p:stCondLst>
                                            <p:cond delay="400"/>
                                          </p:stCondLst>
                                        </p:cTn>
                                        <p:tgtEl>
                                          <p:spTgt spid="46"/>
                                        </p:tgtEl>
                                        <p:attrNameLst>
                                          <p:attrName>r</p:attrName>
                                        </p:attrNameLst>
                                      </p:cBhvr>
                                    </p:animRot>
                                    <p:animRot by="-240000">
                                      <p:cBhvr>
                                        <p:cTn id="27" dur="200" fill="hold">
                                          <p:stCondLst>
                                            <p:cond delay="600"/>
                                          </p:stCondLst>
                                        </p:cTn>
                                        <p:tgtEl>
                                          <p:spTgt spid="46"/>
                                        </p:tgtEl>
                                        <p:attrNameLst>
                                          <p:attrName>r</p:attrName>
                                        </p:attrNameLst>
                                      </p:cBhvr>
                                    </p:animRot>
                                    <p:animRot by="120000">
                                      <p:cBhvr>
                                        <p:cTn id="28" dur="200" fill="hold">
                                          <p:stCondLst>
                                            <p:cond delay="800"/>
                                          </p:stCondLst>
                                        </p:cTn>
                                        <p:tgtEl>
                                          <p:spTgt spid="46"/>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49"/>
                                        </p:tgtEl>
                                        <p:attrNameLst>
                                          <p:attrName>r</p:attrName>
                                        </p:attrNameLst>
                                      </p:cBhvr>
                                    </p:animRot>
                                    <p:animRot by="-240000">
                                      <p:cBhvr>
                                        <p:cTn id="31" dur="200" fill="hold">
                                          <p:stCondLst>
                                            <p:cond delay="200"/>
                                          </p:stCondLst>
                                        </p:cTn>
                                        <p:tgtEl>
                                          <p:spTgt spid="49"/>
                                        </p:tgtEl>
                                        <p:attrNameLst>
                                          <p:attrName>r</p:attrName>
                                        </p:attrNameLst>
                                      </p:cBhvr>
                                    </p:animRot>
                                    <p:animRot by="240000">
                                      <p:cBhvr>
                                        <p:cTn id="32" dur="200" fill="hold">
                                          <p:stCondLst>
                                            <p:cond delay="400"/>
                                          </p:stCondLst>
                                        </p:cTn>
                                        <p:tgtEl>
                                          <p:spTgt spid="49"/>
                                        </p:tgtEl>
                                        <p:attrNameLst>
                                          <p:attrName>r</p:attrName>
                                        </p:attrNameLst>
                                      </p:cBhvr>
                                    </p:animRot>
                                    <p:animRot by="-240000">
                                      <p:cBhvr>
                                        <p:cTn id="33" dur="200" fill="hold">
                                          <p:stCondLst>
                                            <p:cond delay="600"/>
                                          </p:stCondLst>
                                        </p:cTn>
                                        <p:tgtEl>
                                          <p:spTgt spid="49"/>
                                        </p:tgtEl>
                                        <p:attrNameLst>
                                          <p:attrName>r</p:attrName>
                                        </p:attrNameLst>
                                      </p:cBhvr>
                                    </p:animRot>
                                    <p:animRot by="120000">
                                      <p:cBhvr>
                                        <p:cTn id="34" dur="200" fill="hold">
                                          <p:stCondLst>
                                            <p:cond delay="800"/>
                                          </p:stCondLst>
                                        </p:cTn>
                                        <p:tgtEl>
                                          <p:spTgt spid="49"/>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100" fill="hold">
                                          <p:stCondLst>
                                            <p:cond delay="0"/>
                                          </p:stCondLst>
                                        </p:cTn>
                                        <p:tgtEl>
                                          <p:spTgt spid="41"/>
                                        </p:tgtEl>
                                        <p:attrNameLst>
                                          <p:attrName>r</p:attrName>
                                        </p:attrNameLst>
                                      </p:cBhvr>
                                    </p:animRot>
                                    <p:animRot by="-240000">
                                      <p:cBhvr>
                                        <p:cTn id="37" dur="200" fill="hold">
                                          <p:stCondLst>
                                            <p:cond delay="200"/>
                                          </p:stCondLst>
                                        </p:cTn>
                                        <p:tgtEl>
                                          <p:spTgt spid="41"/>
                                        </p:tgtEl>
                                        <p:attrNameLst>
                                          <p:attrName>r</p:attrName>
                                        </p:attrNameLst>
                                      </p:cBhvr>
                                    </p:animRot>
                                    <p:animRot by="240000">
                                      <p:cBhvr>
                                        <p:cTn id="38" dur="200" fill="hold">
                                          <p:stCondLst>
                                            <p:cond delay="400"/>
                                          </p:stCondLst>
                                        </p:cTn>
                                        <p:tgtEl>
                                          <p:spTgt spid="41"/>
                                        </p:tgtEl>
                                        <p:attrNameLst>
                                          <p:attrName>r</p:attrName>
                                        </p:attrNameLst>
                                      </p:cBhvr>
                                    </p:animRot>
                                    <p:animRot by="-240000">
                                      <p:cBhvr>
                                        <p:cTn id="39" dur="200" fill="hold">
                                          <p:stCondLst>
                                            <p:cond delay="600"/>
                                          </p:stCondLst>
                                        </p:cTn>
                                        <p:tgtEl>
                                          <p:spTgt spid="41"/>
                                        </p:tgtEl>
                                        <p:attrNameLst>
                                          <p:attrName>r</p:attrName>
                                        </p:attrNameLst>
                                      </p:cBhvr>
                                    </p:animRot>
                                    <p:animRot by="120000">
                                      <p:cBhvr>
                                        <p:cTn id="40" dur="200" fill="hold">
                                          <p:stCondLst>
                                            <p:cond delay="800"/>
                                          </p:stCondLst>
                                        </p:cTn>
                                        <p:tgtEl>
                                          <p:spTgt spid="41"/>
                                        </p:tgtEl>
                                        <p:attrNameLst>
                                          <p:attrName>r</p:attrName>
                                        </p:attrNameLst>
                                      </p:cBhvr>
                                    </p:animRot>
                                  </p:childTnLst>
                                </p:cTn>
                              </p:par>
                            </p:childTnLst>
                          </p:cTn>
                        </p:par>
                        <p:par>
                          <p:cTn id="41" fill="hold">
                            <p:stCondLst>
                              <p:cond delay="2000"/>
                            </p:stCondLst>
                            <p:childTnLst>
                              <p:par>
                                <p:cTn id="42" presetID="32" presetClass="emph" presetSubtype="0" repeatCount="indefinite" fill="hold" nodeType="afterEffect">
                                  <p:stCondLst>
                                    <p:cond delay="0"/>
                                  </p:stCondLst>
                                  <p:childTnLst>
                                    <p:animRot by="120000">
                                      <p:cBhvr>
                                        <p:cTn id="43" dur="100" fill="hold">
                                          <p:stCondLst>
                                            <p:cond delay="0"/>
                                          </p:stCondLst>
                                        </p:cTn>
                                        <p:tgtEl>
                                          <p:spTgt spid="44"/>
                                        </p:tgtEl>
                                        <p:attrNameLst>
                                          <p:attrName>r</p:attrName>
                                        </p:attrNameLst>
                                      </p:cBhvr>
                                    </p:animRot>
                                    <p:animRot by="-240000">
                                      <p:cBhvr>
                                        <p:cTn id="44" dur="200" fill="hold">
                                          <p:stCondLst>
                                            <p:cond delay="200"/>
                                          </p:stCondLst>
                                        </p:cTn>
                                        <p:tgtEl>
                                          <p:spTgt spid="44"/>
                                        </p:tgtEl>
                                        <p:attrNameLst>
                                          <p:attrName>r</p:attrName>
                                        </p:attrNameLst>
                                      </p:cBhvr>
                                    </p:animRot>
                                    <p:animRot by="240000">
                                      <p:cBhvr>
                                        <p:cTn id="45" dur="200" fill="hold">
                                          <p:stCondLst>
                                            <p:cond delay="400"/>
                                          </p:stCondLst>
                                        </p:cTn>
                                        <p:tgtEl>
                                          <p:spTgt spid="44"/>
                                        </p:tgtEl>
                                        <p:attrNameLst>
                                          <p:attrName>r</p:attrName>
                                        </p:attrNameLst>
                                      </p:cBhvr>
                                    </p:animRot>
                                    <p:animRot by="-240000">
                                      <p:cBhvr>
                                        <p:cTn id="46" dur="200" fill="hold">
                                          <p:stCondLst>
                                            <p:cond delay="600"/>
                                          </p:stCondLst>
                                        </p:cTn>
                                        <p:tgtEl>
                                          <p:spTgt spid="44"/>
                                        </p:tgtEl>
                                        <p:attrNameLst>
                                          <p:attrName>r</p:attrName>
                                        </p:attrNameLst>
                                      </p:cBhvr>
                                    </p:animRot>
                                    <p:animRot by="120000">
                                      <p:cBhvr>
                                        <p:cTn id="47" dur="200" fill="hold">
                                          <p:stCondLst>
                                            <p:cond delay="800"/>
                                          </p:stCondLst>
                                        </p:cTn>
                                        <p:tgtEl>
                                          <p:spTgt spid="44"/>
                                        </p:tgtEl>
                                        <p:attrNameLst>
                                          <p:attrName>r</p:attrName>
                                        </p:attrNameLst>
                                      </p:cBhvr>
                                    </p:animRot>
                                  </p:childTnLst>
                                </p:cTn>
                              </p:par>
                              <p:par>
                                <p:cTn id="48" presetID="32" presetClass="emph" presetSubtype="0" repeatCount="indefinite" fill="hold" nodeType="withEffect">
                                  <p:stCondLst>
                                    <p:cond delay="0"/>
                                  </p:stCondLst>
                                  <p:childTnLst>
                                    <p:animRot by="120000">
                                      <p:cBhvr>
                                        <p:cTn id="49" dur="100" fill="hold">
                                          <p:stCondLst>
                                            <p:cond delay="0"/>
                                          </p:stCondLst>
                                        </p:cTn>
                                        <p:tgtEl>
                                          <p:spTgt spid="40"/>
                                        </p:tgtEl>
                                        <p:attrNameLst>
                                          <p:attrName>r</p:attrName>
                                        </p:attrNameLst>
                                      </p:cBhvr>
                                    </p:animRot>
                                    <p:animRot by="-240000">
                                      <p:cBhvr>
                                        <p:cTn id="50" dur="200" fill="hold">
                                          <p:stCondLst>
                                            <p:cond delay="200"/>
                                          </p:stCondLst>
                                        </p:cTn>
                                        <p:tgtEl>
                                          <p:spTgt spid="40"/>
                                        </p:tgtEl>
                                        <p:attrNameLst>
                                          <p:attrName>r</p:attrName>
                                        </p:attrNameLst>
                                      </p:cBhvr>
                                    </p:animRot>
                                    <p:animRot by="240000">
                                      <p:cBhvr>
                                        <p:cTn id="51" dur="200" fill="hold">
                                          <p:stCondLst>
                                            <p:cond delay="400"/>
                                          </p:stCondLst>
                                        </p:cTn>
                                        <p:tgtEl>
                                          <p:spTgt spid="40"/>
                                        </p:tgtEl>
                                        <p:attrNameLst>
                                          <p:attrName>r</p:attrName>
                                        </p:attrNameLst>
                                      </p:cBhvr>
                                    </p:animRot>
                                    <p:animRot by="-240000">
                                      <p:cBhvr>
                                        <p:cTn id="52" dur="200" fill="hold">
                                          <p:stCondLst>
                                            <p:cond delay="600"/>
                                          </p:stCondLst>
                                        </p:cTn>
                                        <p:tgtEl>
                                          <p:spTgt spid="40"/>
                                        </p:tgtEl>
                                        <p:attrNameLst>
                                          <p:attrName>r</p:attrName>
                                        </p:attrNameLst>
                                      </p:cBhvr>
                                    </p:animRot>
                                    <p:animRot by="120000">
                                      <p:cBhvr>
                                        <p:cTn id="53" dur="200" fill="hold">
                                          <p:stCondLst>
                                            <p:cond delay="800"/>
                                          </p:stCondLst>
                                        </p:cTn>
                                        <p:tgtEl>
                                          <p:spTgt spid="40"/>
                                        </p:tgtEl>
                                        <p:attrNameLst>
                                          <p:attrName>r</p:attrName>
                                        </p:attrNameLst>
                                      </p:cBhvr>
                                    </p:animRot>
                                  </p:childTnLst>
                                </p:cTn>
                              </p:par>
                            </p:childTnLst>
                          </p:cTn>
                        </p:par>
                        <p:par>
                          <p:cTn id="54" fill="hold">
                            <p:stCondLst>
                              <p:cond delay="3000"/>
                            </p:stCondLst>
                            <p:childTnLst>
                              <p:par>
                                <p:cTn id="55" presetID="32" presetClass="emph" presetSubtype="0" repeatCount="indefinite" fill="hold" nodeType="afterEffect">
                                  <p:stCondLst>
                                    <p:cond delay="0"/>
                                  </p:stCondLst>
                                  <p:childTnLst>
                                    <p:animRot by="120000">
                                      <p:cBhvr>
                                        <p:cTn id="56" dur="100" fill="hold">
                                          <p:stCondLst>
                                            <p:cond delay="0"/>
                                          </p:stCondLst>
                                        </p:cTn>
                                        <p:tgtEl>
                                          <p:spTgt spid="43"/>
                                        </p:tgtEl>
                                        <p:attrNameLst>
                                          <p:attrName>r</p:attrName>
                                        </p:attrNameLst>
                                      </p:cBhvr>
                                    </p:animRot>
                                    <p:animRot by="-240000">
                                      <p:cBhvr>
                                        <p:cTn id="57" dur="200" fill="hold">
                                          <p:stCondLst>
                                            <p:cond delay="200"/>
                                          </p:stCondLst>
                                        </p:cTn>
                                        <p:tgtEl>
                                          <p:spTgt spid="43"/>
                                        </p:tgtEl>
                                        <p:attrNameLst>
                                          <p:attrName>r</p:attrName>
                                        </p:attrNameLst>
                                      </p:cBhvr>
                                    </p:animRot>
                                    <p:animRot by="240000">
                                      <p:cBhvr>
                                        <p:cTn id="58" dur="200" fill="hold">
                                          <p:stCondLst>
                                            <p:cond delay="400"/>
                                          </p:stCondLst>
                                        </p:cTn>
                                        <p:tgtEl>
                                          <p:spTgt spid="43"/>
                                        </p:tgtEl>
                                        <p:attrNameLst>
                                          <p:attrName>r</p:attrName>
                                        </p:attrNameLst>
                                      </p:cBhvr>
                                    </p:animRot>
                                    <p:animRot by="-240000">
                                      <p:cBhvr>
                                        <p:cTn id="59" dur="200" fill="hold">
                                          <p:stCondLst>
                                            <p:cond delay="600"/>
                                          </p:stCondLst>
                                        </p:cTn>
                                        <p:tgtEl>
                                          <p:spTgt spid="43"/>
                                        </p:tgtEl>
                                        <p:attrNameLst>
                                          <p:attrName>r</p:attrName>
                                        </p:attrNameLst>
                                      </p:cBhvr>
                                    </p:animRot>
                                    <p:animRot by="120000">
                                      <p:cBhvr>
                                        <p:cTn id="60" dur="200" fill="hold">
                                          <p:stCondLst>
                                            <p:cond delay="800"/>
                                          </p:stCondLst>
                                        </p:cTn>
                                        <p:tgtEl>
                                          <p:spTgt spid="43"/>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100" fill="hold">
                                          <p:stCondLst>
                                            <p:cond delay="0"/>
                                          </p:stCondLst>
                                        </p:cTn>
                                        <p:tgtEl>
                                          <p:spTgt spid="45"/>
                                        </p:tgtEl>
                                        <p:attrNameLst>
                                          <p:attrName>r</p:attrName>
                                        </p:attrNameLst>
                                      </p:cBhvr>
                                    </p:animRot>
                                    <p:animRot by="-240000">
                                      <p:cBhvr>
                                        <p:cTn id="63" dur="200" fill="hold">
                                          <p:stCondLst>
                                            <p:cond delay="200"/>
                                          </p:stCondLst>
                                        </p:cTn>
                                        <p:tgtEl>
                                          <p:spTgt spid="45"/>
                                        </p:tgtEl>
                                        <p:attrNameLst>
                                          <p:attrName>r</p:attrName>
                                        </p:attrNameLst>
                                      </p:cBhvr>
                                    </p:animRot>
                                    <p:animRot by="240000">
                                      <p:cBhvr>
                                        <p:cTn id="64" dur="200" fill="hold">
                                          <p:stCondLst>
                                            <p:cond delay="400"/>
                                          </p:stCondLst>
                                        </p:cTn>
                                        <p:tgtEl>
                                          <p:spTgt spid="45"/>
                                        </p:tgtEl>
                                        <p:attrNameLst>
                                          <p:attrName>r</p:attrName>
                                        </p:attrNameLst>
                                      </p:cBhvr>
                                    </p:animRot>
                                    <p:animRot by="-240000">
                                      <p:cBhvr>
                                        <p:cTn id="65" dur="200" fill="hold">
                                          <p:stCondLst>
                                            <p:cond delay="600"/>
                                          </p:stCondLst>
                                        </p:cTn>
                                        <p:tgtEl>
                                          <p:spTgt spid="45"/>
                                        </p:tgtEl>
                                        <p:attrNameLst>
                                          <p:attrName>r</p:attrName>
                                        </p:attrNameLst>
                                      </p:cBhvr>
                                    </p:animRot>
                                    <p:animRot by="120000">
                                      <p:cBhvr>
                                        <p:cTn id="66" dur="200" fill="hold">
                                          <p:stCondLst>
                                            <p:cond delay="800"/>
                                          </p:stCondLst>
                                        </p:cTn>
                                        <p:tgtEl>
                                          <p:spTgt spid="45"/>
                                        </p:tgtEl>
                                        <p:attrNameLst>
                                          <p:attrName>r</p:attrName>
                                        </p:attrNameLst>
                                      </p:cBhvr>
                                    </p:animRot>
                                  </p:childTnLst>
                                </p:cTn>
                              </p:par>
                              <p:par>
                                <p:cTn id="67" presetID="32" presetClass="emph" presetSubtype="0" repeatCount="indefinite" fill="hold" nodeType="withEffect">
                                  <p:stCondLst>
                                    <p:cond delay="0"/>
                                  </p:stCondLst>
                                  <p:childTnLst>
                                    <p:animRot by="120000">
                                      <p:cBhvr>
                                        <p:cTn id="68" dur="100" fill="hold">
                                          <p:stCondLst>
                                            <p:cond delay="0"/>
                                          </p:stCondLst>
                                        </p:cTn>
                                        <p:tgtEl>
                                          <p:spTgt spid="47"/>
                                        </p:tgtEl>
                                        <p:attrNameLst>
                                          <p:attrName>r</p:attrName>
                                        </p:attrNameLst>
                                      </p:cBhvr>
                                    </p:animRot>
                                    <p:animRot by="-240000">
                                      <p:cBhvr>
                                        <p:cTn id="69" dur="200" fill="hold">
                                          <p:stCondLst>
                                            <p:cond delay="200"/>
                                          </p:stCondLst>
                                        </p:cTn>
                                        <p:tgtEl>
                                          <p:spTgt spid="47"/>
                                        </p:tgtEl>
                                        <p:attrNameLst>
                                          <p:attrName>r</p:attrName>
                                        </p:attrNameLst>
                                      </p:cBhvr>
                                    </p:animRot>
                                    <p:animRot by="240000">
                                      <p:cBhvr>
                                        <p:cTn id="70" dur="200" fill="hold">
                                          <p:stCondLst>
                                            <p:cond delay="400"/>
                                          </p:stCondLst>
                                        </p:cTn>
                                        <p:tgtEl>
                                          <p:spTgt spid="47"/>
                                        </p:tgtEl>
                                        <p:attrNameLst>
                                          <p:attrName>r</p:attrName>
                                        </p:attrNameLst>
                                      </p:cBhvr>
                                    </p:animRot>
                                    <p:animRot by="-240000">
                                      <p:cBhvr>
                                        <p:cTn id="71" dur="200" fill="hold">
                                          <p:stCondLst>
                                            <p:cond delay="600"/>
                                          </p:stCondLst>
                                        </p:cTn>
                                        <p:tgtEl>
                                          <p:spTgt spid="47"/>
                                        </p:tgtEl>
                                        <p:attrNameLst>
                                          <p:attrName>r</p:attrName>
                                        </p:attrNameLst>
                                      </p:cBhvr>
                                    </p:animRot>
                                    <p:animRot by="120000">
                                      <p:cBhvr>
                                        <p:cTn id="72" dur="200" fill="hold">
                                          <p:stCondLst>
                                            <p:cond delay="800"/>
                                          </p:stCondLst>
                                        </p:cTn>
                                        <p:tgtEl>
                                          <p:spTgt spid="47"/>
                                        </p:tgtEl>
                                        <p:attrNameLst>
                                          <p:attrName>r</p:attrName>
                                        </p:attrNameLst>
                                      </p:cBhvr>
                                    </p:animRot>
                                  </p:childTnLst>
                                </p:cTn>
                              </p:par>
                              <p:par>
                                <p:cTn id="73" presetID="1" presetClass="mediacall" presetSubtype="0" fill="hold" nodeType="withEffect">
                                  <p:stCondLst>
                                    <p:cond delay="0"/>
                                  </p:stCondLst>
                                  <p:childTnLst>
                                    <p:cmd type="call" cmd="playFrom(0.0)">
                                      <p:cBhvr>
                                        <p:cTn id="74" dur="3056" fill="hold"/>
                                        <p:tgtEl>
                                          <p:spTgt spid="4"/>
                                        </p:tgtEl>
                                      </p:cBhvr>
                                    </p:cmd>
                                  </p:childTnLst>
                                </p:cTn>
                              </p:par>
                              <p:par>
                                <p:cTn id="75" presetID="35" presetClass="path" presetSubtype="0" accel="50000" decel="50000" fill="hold" nodeType="withEffect">
                                  <p:stCondLst>
                                    <p:cond delay="0"/>
                                  </p:stCondLst>
                                  <p:childTnLst>
                                    <p:animMotion origin="layout" path="M -6.25E-7 -2.22222E-6 L -0.32891 -0.01203 " pathEditMode="relative" rAng="0" ptsTypes="AA">
                                      <p:cBhvr>
                                        <p:cTn id="76" dur="2000" fill="hold"/>
                                        <p:tgtEl>
                                          <p:spTgt spid="38"/>
                                        </p:tgtEl>
                                        <p:attrNameLst>
                                          <p:attrName>ppt_x</p:attrName>
                                          <p:attrName>ppt_y</p:attrName>
                                        </p:attrNameLst>
                                      </p:cBhvr>
                                      <p:rCtr x="-16445" y="-602"/>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7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A_图片 3"/>
          <p:cNvPicPr>
            <a:picLocks noChangeAspect="1"/>
          </p:cNvPicPr>
          <p:nvPr>
            <p:custDataLst>
              <p:tags r:id="rId1"/>
            </p:custDataLst>
          </p:nvPr>
        </p:nvPicPr>
        <p:blipFill rotWithShape="1">
          <a:blip r:embed="rId4"/>
          <a:srcRect t="24136"/>
          <a:stretch>
            <a:fillRect/>
          </a:stretch>
        </p:blipFill>
        <p:spPr>
          <a:xfrm>
            <a:off x="-881143" y="-924121"/>
            <a:ext cx="13911343" cy="8706241"/>
          </a:xfrm>
          <a:prstGeom prst="rect">
            <a:avLst/>
          </a:prstGeom>
        </p:spPr>
      </p:pic>
      <p:sp>
        <p:nvSpPr>
          <p:cNvPr id="17" name="PA_文本框 33"/>
          <p:cNvSpPr txBox="1"/>
          <p:nvPr>
            <p:custDataLst>
              <p:tags r:id="rId2"/>
            </p:custDataLst>
          </p:nvPr>
        </p:nvSpPr>
        <p:spPr>
          <a:xfrm>
            <a:off x="2613250" y="4893620"/>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29190" y="4791620"/>
            <a:ext cx="1062045" cy="685689"/>
          </a:xfrm>
          <a:prstGeom prst="rect">
            <a:avLst/>
          </a:prstGeom>
        </p:spPr>
      </p:pic>
      <p:pic>
        <p:nvPicPr>
          <p:cNvPr id="1026" name="Picture 2" descr="BALANCE Vector Icons free download in SVG, PNG Format"/>
          <p:cNvPicPr>
            <a:picLocks noChangeAspect="1" noChangeArrowheads="1"/>
          </p:cNvPicPr>
          <p:nvPr/>
        </p:nvPicPr>
        <p:blipFill rotWithShape="1">
          <a:blip r:embed="rId6">
            <a:extLst>
              <a:ext uri="{28A0092B-C50C-407E-A947-70E740481C1C}">
                <a14:useLocalDpi xmlns:a14="http://schemas.microsoft.com/office/drawing/2010/main" val="0"/>
              </a:ext>
            </a:extLst>
          </a:blip>
          <a:srcRect t="34436"/>
          <a:stretch>
            <a:fillRect/>
          </a:stretch>
        </p:blipFill>
        <p:spPr bwMode="auto">
          <a:xfrm>
            <a:off x="1551576" y="3001291"/>
            <a:ext cx="8838183" cy="179032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descr="images (3).png"/>
          <p:cNvPicPr>
            <a:picLocks noChangeAspect="1"/>
          </p:cNvPicPr>
          <p:nvPr/>
        </p:nvPicPr>
        <p:blipFill>
          <a:blip r:embed="rId7"/>
          <a:stretch>
            <a:fillRect/>
          </a:stretch>
        </p:blipFill>
        <p:spPr>
          <a:xfrm>
            <a:off x="1673956" y="392906"/>
            <a:ext cx="2602489" cy="2602489"/>
          </a:xfrm>
          <a:prstGeom prst="rect">
            <a:avLst/>
          </a:prstGeom>
        </p:spPr>
      </p:pic>
      <p:sp>
        <p:nvSpPr>
          <p:cNvPr id="44" name="Rectangle 43"/>
          <p:cNvSpPr/>
          <p:nvPr/>
        </p:nvSpPr>
        <p:spPr>
          <a:xfrm>
            <a:off x="1805841" y="1470216"/>
            <a:ext cx="2338718" cy="132343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1 </a:t>
            </a:r>
            <a:r>
              <a:rPr kumimoji="0" lang="en-US" sz="8000" b="1" i="0" u="none" strike="noStrike" kern="1200" cap="none" spc="0" normalizeH="0" baseline="0" noProof="0" dirty="0" err="1">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tấn</a:t>
            </a:r>
            <a:endPar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endParaRPr>
          </a:p>
        </p:txBody>
      </p:sp>
      <p:grpSp>
        <p:nvGrpSpPr>
          <p:cNvPr id="7" name="Group 6"/>
          <p:cNvGrpSpPr/>
          <p:nvPr/>
        </p:nvGrpSpPr>
        <p:grpSpPr>
          <a:xfrm>
            <a:off x="3510000" y="4847453"/>
            <a:ext cx="4621779" cy="1909619"/>
            <a:chOff x="3443899" y="5266094"/>
            <a:chExt cx="4621779" cy="1909619"/>
          </a:xfrm>
        </p:grpSpPr>
        <p:sp>
          <p:nvSpPr>
            <p:cNvPr id="5" name="Rectangle 4"/>
            <p:cNvSpPr/>
            <p:nvPr/>
          </p:nvSpPr>
          <p:spPr>
            <a:xfrm>
              <a:off x="3443899" y="5266094"/>
              <a:ext cx="4621779"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 kg</a:t>
              </a:r>
            </a:p>
          </p:txBody>
        </p:sp>
        <p:sp>
          <p:nvSpPr>
            <p:cNvPr id="6" name="Rectangle 5"/>
            <p:cNvSpPr/>
            <p:nvPr/>
          </p:nvSpPr>
          <p:spPr>
            <a:xfrm>
              <a:off x="3540080" y="6160050"/>
              <a:ext cx="4429418"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solidFill>
                      <a:srgbClr val="00B0F0"/>
                    </a:solidFill>
                  </a:ln>
                  <a:solidFill>
                    <a:srgbClr val="00B0F0"/>
                  </a:solidFill>
                  <a:effectLst/>
                  <a:uLnTx/>
                  <a:uFillTx/>
                  <a:latin typeface="Times New Roman" panose="02020603050405020304" pitchFamily="18" charset="0"/>
                  <a:ea typeface="+mn-ea"/>
                  <a:cs typeface="Times New Roman" panose="02020603050405020304" pitchFamily="18" charset="0"/>
                </a:rPr>
                <a:t>… kg = </a:t>
              </a:r>
              <a:r>
                <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tấn</a:t>
              </a:r>
              <a:endPar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pic>
        <p:nvPicPr>
          <p:cNvPr id="43" name="Picture 42" descr="images.png"/>
          <p:cNvPicPr>
            <a:picLocks noChangeAspect="1"/>
          </p:cNvPicPr>
          <p:nvPr/>
        </p:nvPicPr>
        <p:blipFill>
          <a:blip r:embed="rId8"/>
          <a:stretch>
            <a:fillRect/>
          </a:stretch>
        </p:blipFill>
        <p:spPr>
          <a:xfrm>
            <a:off x="7599951" y="340950"/>
            <a:ext cx="2706399" cy="2706399"/>
          </a:xfrm>
          <a:prstGeom prst="rect">
            <a:avLst/>
          </a:prstGeom>
        </p:spPr>
      </p:pic>
      <p:sp>
        <p:nvSpPr>
          <p:cNvPr id="2" name="Rectangle 1"/>
          <p:cNvSpPr/>
          <p:nvPr/>
        </p:nvSpPr>
        <p:spPr>
          <a:xfrm>
            <a:off x="8141767" y="1724131"/>
            <a:ext cx="505267"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a:t>
            </a:r>
          </a:p>
        </p:txBody>
      </p:sp>
      <p:grpSp>
        <p:nvGrpSpPr>
          <p:cNvPr id="3" name="Group 2"/>
          <p:cNvGrpSpPr/>
          <p:nvPr/>
        </p:nvGrpSpPr>
        <p:grpSpPr>
          <a:xfrm>
            <a:off x="2869004" y="4834789"/>
            <a:ext cx="5826426" cy="1923793"/>
            <a:chOff x="7039963" y="4450269"/>
            <a:chExt cx="5826426" cy="1923793"/>
          </a:xfrm>
        </p:grpSpPr>
        <p:sp>
          <p:nvSpPr>
            <p:cNvPr id="78" name="Rectangle 77"/>
            <p:cNvSpPr/>
            <p:nvPr/>
          </p:nvSpPr>
          <p:spPr>
            <a:xfrm>
              <a:off x="7667529" y="4450269"/>
              <a:ext cx="5198860"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1000 kg</a:t>
              </a:r>
            </a:p>
          </p:txBody>
        </p:sp>
        <p:sp>
          <p:nvSpPr>
            <p:cNvPr id="79" name="Rectangle 78"/>
            <p:cNvSpPr/>
            <p:nvPr/>
          </p:nvSpPr>
          <p:spPr>
            <a:xfrm>
              <a:off x="7039963" y="5358399"/>
              <a:ext cx="5198860"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solidFill>
                      <a:srgbClr val="00B0F0"/>
                    </a:solidFill>
                  </a:ln>
                  <a:solidFill>
                    <a:srgbClr val="00B0F0"/>
                  </a:solidFill>
                  <a:effectLst/>
                  <a:uLnTx/>
                  <a:uFillTx/>
                  <a:latin typeface="Times New Roman" panose="02020603050405020304" pitchFamily="18" charset="0"/>
                  <a:ea typeface="+mn-ea"/>
                  <a:cs typeface="Times New Roman" panose="02020603050405020304" pitchFamily="18" charset="0"/>
                </a:rPr>
                <a:t>1000 kg = </a:t>
              </a:r>
              <a:r>
                <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tấn</a:t>
              </a:r>
              <a:endPar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sp>
        <p:nvSpPr>
          <p:cNvPr id="80" name="Rectangle 79"/>
          <p:cNvSpPr/>
          <p:nvPr/>
        </p:nvSpPr>
        <p:spPr>
          <a:xfrm>
            <a:off x="9237662" y="1659688"/>
            <a:ext cx="845103"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kg</a:t>
            </a:r>
          </a:p>
        </p:txBody>
      </p:sp>
      <p:sp>
        <p:nvSpPr>
          <p:cNvPr id="81" name="Rectangle 80"/>
          <p:cNvSpPr/>
          <p:nvPr/>
        </p:nvSpPr>
        <p:spPr>
          <a:xfrm>
            <a:off x="7750646" y="1654046"/>
            <a:ext cx="1588897"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1000</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4" presetClass="entr" presetSubtype="10" fill="hold" grpId="0" nodeType="withEffect">
                                  <p:stCondLst>
                                    <p:cond delay="0"/>
                                  </p:stCondLst>
                                  <p:childTnLst>
                                    <p:set>
                                      <p:cBhvr>
                                        <p:cTn id="9" dur="1" fill="hold">
                                          <p:stCondLst>
                                            <p:cond delay="0"/>
                                          </p:stCondLst>
                                        </p:cTn>
                                        <p:tgtEl>
                                          <p:spTgt spid="81"/>
                                        </p:tgtEl>
                                        <p:attrNameLst>
                                          <p:attrName>style.visibility</p:attrName>
                                        </p:attrNameLst>
                                      </p:cBhvr>
                                      <p:to>
                                        <p:strVal val="visible"/>
                                      </p:to>
                                    </p:set>
                                    <p:animEffect transition="in" filter="randombar(horizontal)">
                                      <p:cBhvr>
                                        <p:cTn id="10" dur="500"/>
                                        <p:tgtEl>
                                          <p:spTgt spid="8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xit" presetSubtype="10" fill="hold" nodeType="clickEffect">
                                  <p:stCondLst>
                                    <p:cond delay="0"/>
                                  </p:stCondLst>
                                  <p:childTnLst>
                                    <p:animEffect transition="out" filter="randombar(horizontal)">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par>
                                <p:cTn id="16" presetID="29"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1000" fill="hold"/>
                                        <p:tgtEl>
                                          <p:spTgt spid="14"/>
                                        </p:tgtEl>
                                        <p:attrNameLst>
                                          <p:attrName>ppt_x</p:attrName>
                                        </p:attrNameLst>
                                      </p:cBhvr>
                                      <p:tavLst>
                                        <p:tav tm="0">
                                          <p:val>
                                            <p:strVal val="#ppt_x-.2"/>
                                          </p:val>
                                        </p:tav>
                                        <p:tav tm="100000">
                                          <p:val>
                                            <p:strVal val="#ppt_x"/>
                                          </p:val>
                                        </p:tav>
                                      </p:tavLst>
                                    </p:anim>
                                    <p:anim calcmode="lin" valueType="num">
                                      <p:cBhvr>
                                        <p:cTn id="19"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0" dur="1000"/>
                                        <p:tgtEl>
                                          <p:spTgt spid="14"/>
                                        </p:tgtEl>
                                      </p:cBhvr>
                                    </p:animEffect>
                                  </p:childTnLst>
                                </p:cTn>
                              </p:par>
                              <p:par>
                                <p:cTn id="21" presetID="14" presetClass="entr" presetSubtype="1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randombar(horizontal)">
                                      <p:cBhvr>
                                        <p:cTn id="23" dur="500"/>
                                        <p:tgtEl>
                                          <p:spTgt spid="3"/>
                                        </p:tgtEl>
                                      </p:cBhvr>
                                    </p:animEffect>
                                  </p:childTnLst>
                                </p:cTn>
                              </p:par>
                            </p:childTnLst>
                          </p:cTn>
                        </p:par>
                        <p:par>
                          <p:cTn id="24" fill="hold">
                            <p:stCondLst>
                              <p:cond delay="5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17"/>
                                        </p:tgtEl>
                                        <p:attrNameLst>
                                          <p:attrName>ppt_y</p:attrName>
                                        </p:attrNameLst>
                                      </p:cBhvr>
                                      <p:tavLst>
                                        <p:tav tm="0">
                                          <p:val>
                                            <p:strVal val="#ppt_y"/>
                                          </p:val>
                                        </p:tav>
                                        <p:tav tm="100000">
                                          <p:val>
                                            <p:strVal val="#ppt_y"/>
                                          </p:val>
                                        </p:tav>
                                      </p:tavLst>
                                    </p:anim>
                                    <p:anim calcmode="lin" valueType="num">
                                      <p:cBhvr>
                                        <p:cTn id="29" dur="10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8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Phim hoạt hình chiếc xe tải - Màu xanh xe tải lớn png tải về - Miễn phí  trong suốt Màu Xanh png Tải về."/>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7424" l="0" r="100000"/>
                    </a14:imgEffect>
                  </a14:imgLayer>
                </a14:imgProps>
              </a:ext>
              <a:ext uri="{28A0092B-C50C-407E-A947-70E740481C1C}">
                <a14:useLocalDpi xmlns:a14="http://schemas.microsoft.com/office/drawing/2010/main" val="0"/>
              </a:ext>
            </a:extLst>
          </a:blip>
          <a:srcRect/>
          <a:stretch>
            <a:fillRect/>
          </a:stretch>
        </p:blipFill>
        <p:spPr bwMode="auto">
          <a:xfrm>
            <a:off x="4411662" y="1581150"/>
            <a:ext cx="5314517" cy="38973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0230" y="232516"/>
            <a:ext cx="2389839" cy="2176461"/>
          </a:xfrm>
          <a:prstGeom prst="rect">
            <a:avLst/>
          </a:prstGeom>
        </p:spPr>
      </p:pic>
      <p:grpSp>
        <p:nvGrpSpPr>
          <p:cNvPr id="7" name="Group 6"/>
          <p:cNvGrpSpPr/>
          <p:nvPr/>
        </p:nvGrpSpPr>
        <p:grpSpPr>
          <a:xfrm>
            <a:off x="2702960" y="1581150"/>
            <a:ext cx="2669140" cy="3692208"/>
            <a:chOff x="5120967" y="2579817"/>
            <a:chExt cx="2518974" cy="2980786"/>
          </a:xfrm>
        </p:grpSpPr>
        <p:pic>
          <p:nvPicPr>
            <p:cNvPr id="8" name="Picture 4" descr="con voi từ vựng tiếng anh - Ocnhoi.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0967" y="2579817"/>
              <a:ext cx="2518974" cy="298078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973369" y="5087024"/>
              <a:ext cx="666572" cy="452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488" y="334662"/>
            <a:ext cx="3448957" cy="1972167"/>
          </a:xfrm>
          <a:prstGeom prst="rect">
            <a:avLst/>
          </a:prstGeom>
        </p:spPr>
      </p:pic>
      <p:sp>
        <p:nvSpPr>
          <p:cNvPr id="11" name="Rectangle 10"/>
          <p:cNvSpPr/>
          <p:nvPr/>
        </p:nvSpPr>
        <p:spPr>
          <a:xfrm>
            <a:off x="1345191" y="568320"/>
            <a:ext cx="1785553" cy="120032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Tấn</a:t>
            </a:r>
            <a:endParaRPr kumimoji="0" lang="en-US" sz="72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2000"/>
                                        <p:tgtEl>
                                          <p:spTgt spid="2054"/>
                                        </p:tgtEl>
                                      </p:cBhvr>
                                    </p:animEffect>
                                    <p:anim calcmode="lin" valueType="num">
                                      <p:cBhvr>
                                        <p:cTn id="13" dur="2000" fill="hold"/>
                                        <p:tgtEl>
                                          <p:spTgt spid="2054"/>
                                        </p:tgtEl>
                                        <p:attrNameLst>
                                          <p:attrName>ppt_w</p:attrName>
                                        </p:attrNameLst>
                                      </p:cBhvr>
                                      <p:tavLst>
                                        <p:tav tm="0" fmla="#ppt_w*sin(2.5*pi*$)">
                                          <p:val>
                                            <p:fltVal val="0"/>
                                          </p:val>
                                        </p:tav>
                                        <p:tav tm="100000">
                                          <p:val>
                                            <p:fltVal val="1"/>
                                          </p:val>
                                        </p:tav>
                                      </p:tavLst>
                                    </p:anim>
                                    <p:anim calcmode="lin" valueType="num">
                                      <p:cBhvr>
                                        <p:cTn id="14" dur="2000" fill="hold"/>
                                        <p:tgtEl>
                                          <p:spTgt spid="2054"/>
                                        </p:tgtEl>
                                        <p:attrNameLst>
                                          <p:attrName>ppt_h</p:attrName>
                                        </p:attrNameLst>
                                      </p:cBhvr>
                                      <p:tavLst>
                                        <p:tav tm="0">
                                          <p:val>
                                            <p:strVal val="#ppt_h"/>
                                          </p:val>
                                        </p:tav>
                                        <p:tav tm="100000">
                                          <p:val>
                                            <p:strVal val="#ppt_h"/>
                                          </p:val>
                                        </p:tav>
                                      </p:tavLst>
                                    </p:anim>
                                  </p:childTnLst>
                                </p:cTn>
                              </p:par>
                            </p:childTnLst>
                          </p:cTn>
                        </p:par>
                        <p:par>
                          <p:cTn id="15" fill="hold">
                            <p:stCondLst>
                              <p:cond delay="2000"/>
                            </p:stCondLst>
                            <p:childTnLst>
                              <p:par>
                                <p:cTn id="16" presetID="14" presetClass="entr" presetSubtype="1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par>
                          <p:cTn id="19" fill="hold">
                            <p:stCondLst>
                              <p:cond delay="2500"/>
                            </p:stCondLst>
                            <p:childTnLst>
                              <p:par>
                                <p:cTn id="20" presetID="14" presetClass="entr" presetSubtype="1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24259">
            <a:off x="343889" y="230353"/>
            <a:ext cx="1841152" cy="1810669"/>
          </a:xfrm>
          <a:prstGeom prst="rect">
            <a:avLst/>
          </a:prstGeom>
        </p:spPr>
      </p:pic>
      <p:pic>
        <p:nvPicPr>
          <p:cNvPr id="8" name="图片 14" descr="6ccb8bc6dbe83c6ae811819d70909b6f"/>
          <p:cNvPicPr>
            <a:picLocks noChangeAspect="1"/>
          </p:cNvPicPr>
          <p:nvPr/>
        </p:nvPicPr>
        <p:blipFill>
          <a:blip r:embed="rId3"/>
          <a:srcRect t="29675"/>
          <a:stretch>
            <a:fillRect/>
          </a:stretch>
        </p:blipFill>
        <p:spPr>
          <a:xfrm>
            <a:off x="19154" y="4643060"/>
            <a:ext cx="12261215" cy="2525361"/>
          </a:xfrm>
          <a:prstGeom prst="rect">
            <a:avLst/>
          </a:prstGeom>
        </p:spPr>
      </p:pic>
      <p:pic>
        <p:nvPicPr>
          <p:cNvPr id="9" name="Picture 8" descr="A picture containing toy, doll, vector graphics&#10;&#10;Description automatically generated"/>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7607" y="3042450"/>
            <a:ext cx="4226358" cy="4226358"/>
          </a:xfrm>
          <a:prstGeom prst="rect">
            <a:avLst/>
          </a:prstGeom>
        </p:spPr>
      </p:pic>
      <p:pic>
        <p:nvPicPr>
          <p:cNvPr id="10" name="Picture 9">
            <a:extLst>
              <a:ext uri="{FF2B5EF4-FFF2-40B4-BE49-F238E27FC236}">
                <a16:creationId xmlns:a16="http://schemas.microsoft.com/office/drawing/2014/main" id="{DE17C11C-01B5-D473-B238-9C802BF99E44}"/>
              </a:ext>
            </a:extLst>
          </p:cNvPr>
          <p:cNvPicPr>
            <a:picLocks noChangeAspect="1"/>
          </p:cNvPicPr>
          <p:nvPr/>
        </p:nvPicPr>
        <p:blipFill>
          <a:blip r:embed="rId5"/>
          <a:stretch>
            <a:fillRect/>
          </a:stretch>
        </p:blipFill>
        <p:spPr>
          <a:xfrm>
            <a:off x="2663435" y="2180451"/>
            <a:ext cx="7193903" cy="23532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extLst>
              <a:ext uri="{28A0092B-C50C-407E-A947-70E740481C1C}">
                <a14:useLocalDpi xmlns:a14="http://schemas.microsoft.com/office/drawing/2010/main" val="0"/>
              </a:ext>
            </a:extLst>
          </a:blip>
          <a:srcRect t="66694" b="6179"/>
          <a:stretch>
            <a:fillRect/>
          </a:stretch>
        </p:blipFill>
        <p:spPr>
          <a:xfrm>
            <a:off x="7797178" y="4631438"/>
            <a:ext cx="4563799" cy="2139538"/>
          </a:xfrm>
          <a:prstGeom prst="rect">
            <a:avLst/>
          </a:prstGeom>
        </p:spPr>
      </p:pic>
      <p:grpSp>
        <p:nvGrpSpPr>
          <p:cNvPr id="12" name="组合 11"/>
          <p:cNvGrpSpPr/>
          <p:nvPr/>
        </p:nvGrpSpPr>
        <p:grpSpPr>
          <a:xfrm>
            <a:off x="-39983" y="-20607"/>
            <a:ext cx="12231983" cy="2202195"/>
            <a:chOff x="-16409" y="-6727"/>
            <a:chExt cx="9125471" cy="1677790"/>
          </a:xfrm>
        </p:grpSpPr>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pic>
        <p:nvPicPr>
          <p:cNvPr id="29" name="图片 28"/>
          <p:cNvPicPr>
            <a:picLocks noChangeAspect="1"/>
          </p:cNvPicPr>
          <p:nvPr/>
        </p:nvPicPr>
        <p:blipFill rotWithShape="1">
          <a:blip r:embed="rId5" cstate="print">
            <a:extLst>
              <a:ext uri="{28A0092B-C50C-407E-A947-70E740481C1C}">
                <a14:useLocalDpi xmlns:a14="http://schemas.microsoft.com/office/drawing/2010/main" val="0"/>
              </a:ext>
            </a:extLst>
          </a:blip>
          <a:srcRect l="73009" t="12556" b="74642"/>
          <a:stretch>
            <a:fillRect/>
          </a:stretch>
        </p:blipFill>
        <p:spPr>
          <a:xfrm>
            <a:off x="11060448" y="1251642"/>
            <a:ext cx="1600685" cy="1164261"/>
          </a:xfrm>
          <a:prstGeom prst="rect">
            <a:avLst/>
          </a:prstGeom>
        </p:spPr>
      </p:pic>
      <p:pic>
        <p:nvPicPr>
          <p:cNvPr id="33" name="图片 32"/>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a:fillRect/>
          </a:stretch>
        </p:blipFill>
        <p:spPr>
          <a:xfrm>
            <a:off x="11060448" y="698116"/>
            <a:ext cx="852242" cy="619880"/>
          </a:xfrm>
          <a:prstGeom prst="rect">
            <a:avLst/>
          </a:prstGeom>
        </p:spPr>
      </p:pic>
      <p:pic>
        <p:nvPicPr>
          <p:cNvPr id="36" name="图片 35"/>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a:fillRect/>
          </a:stretch>
        </p:blipFill>
        <p:spPr>
          <a:xfrm>
            <a:off x="10650883" y="1382643"/>
            <a:ext cx="852242" cy="619880"/>
          </a:xfrm>
          <a:prstGeom prst="rect">
            <a:avLst/>
          </a:prstGeom>
        </p:spPr>
      </p:pic>
      <p:grpSp>
        <p:nvGrpSpPr>
          <p:cNvPr id="34" name="Group 33"/>
          <p:cNvGrpSpPr/>
          <p:nvPr/>
        </p:nvGrpSpPr>
        <p:grpSpPr>
          <a:xfrm>
            <a:off x="1626614" y="164596"/>
            <a:ext cx="9370861" cy="2578604"/>
            <a:chOff x="2353202" y="1032750"/>
            <a:chExt cx="4956478" cy="3011685"/>
          </a:xfrm>
        </p:grpSpPr>
        <p:pic>
          <p:nvPicPr>
            <p:cNvPr id="37" name="Picture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53202" y="1032750"/>
              <a:ext cx="4956478" cy="3011685"/>
            </a:xfrm>
            <a:prstGeom prst="rect">
              <a:avLst/>
            </a:prstGeom>
          </p:spPr>
        </p:pic>
        <p:sp>
          <p:nvSpPr>
            <p:cNvPr id="38" name="Rectangle 37"/>
            <p:cNvSpPr/>
            <p:nvPr/>
          </p:nvSpPr>
          <p:spPr>
            <a:xfrm>
              <a:off x="3144338" y="1495693"/>
              <a:ext cx="2989761" cy="1178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44" name="Rectangle 43"/>
          <p:cNvSpPr/>
          <p:nvPr/>
        </p:nvSpPr>
        <p:spPr>
          <a:xfrm>
            <a:off x="1969388" y="383917"/>
            <a:ext cx="8722591" cy="144655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Chọn</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thẻ</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ghi</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cân</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nặng</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thích</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hợp</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với</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mỗi</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con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vật</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sau</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a:t>
            </a:r>
          </a:p>
        </p:txBody>
      </p:sp>
      <p:pic>
        <p:nvPicPr>
          <p:cNvPr id="49" name="图片 14" descr="6ccb8bc6dbe83c6ae811819d70909b6f"/>
          <p:cNvPicPr>
            <a:picLocks noChangeAspect="1"/>
          </p:cNvPicPr>
          <p:nvPr/>
        </p:nvPicPr>
        <p:blipFill>
          <a:blip r:embed="rId8"/>
          <a:srcRect t="29675"/>
          <a:stretch>
            <a:fillRect/>
          </a:stretch>
        </p:blipFill>
        <p:spPr>
          <a:xfrm>
            <a:off x="-2937" y="4324558"/>
            <a:ext cx="12261215" cy="2525361"/>
          </a:xfrm>
          <a:prstGeom prst="rect">
            <a:avLst/>
          </a:prstGeom>
        </p:spPr>
      </p:pic>
      <p:pic>
        <p:nvPicPr>
          <p:cNvPr id="55" name="图片 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flipH="1">
            <a:off x="-102166" y="-523942"/>
            <a:ext cx="2506319" cy="2289630"/>
          </a:xfrm>
          <a:prstGeom prst="rect">
            <a:avLst/>
          </a:prstGeom>
        </p:spPr>
      </p:pic>
      <p:sp>
        <p:nvSpPr>
          <p:cNvPr id="56" name="Rectangle 55"/>
          <p:cNvSpPr/>
          <p:nvPr/>
        </p:nvSpPr>
        <p:spPr>
          <a:xfrm>
            <a:off x="321351" y="150099"/>
            <a:ext cx="1585690"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Bài</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a:t>
            </a:r>
            <a:r>
              <a:rPr kumimoji="0" lang="en-US" altLang="zh-CN" sz="3600" b="1" i="0" u="none"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 </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24" name="Rectangle 23"/>
          <p:cNvSpPr/>
          <p:nvPr/>
        </p:nvSpPr>
        <p:spPr>
          <a:xfrm>
            <a:off x="744869" y="7769254"/>
            <a:ext cx="7904343"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Bấm</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vào</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từng</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con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vật</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để</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hiện</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đáp</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án</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E925567D-FC89-3BCF-0250-39A1E69ACE6F}"/>
              </a:ext>
            </a:extLst>
          </p:cNvPr>
          <p:cNvPicPr>
            <a:picLocks noChangeAspect="1"/>
          </p:cNvPicPr>
          <p:nvPr/>
        </p:nvPicPr>
        <p:blipFill>
          <a:blip r:embed="rId10"/>
          <a:stretch>
            <a:fillRect/>
          </a:stretch>
        </p:blipFill>
        <p:spPr>
          <a:xfrm>
            <a:off x="636998" y="2021994"/>
            <a:ext cx="10854540" cy="4836006"/>
          </a:xfrm>
          <a:prstGeom prst="rect">
            <a:avLst/>
          </a:prstGeom>
        </p:spPr>
      </p:pic>
      <p:pic>
        <p:nvPicPr>
          <p:cNvPr id="6" name="Picture 5">
            <a:extLst>
              <a:ext uri="{FF2B5EF4-FFF2-40B4-BE49-F238E27FC236}">
                <a16:creationId xmlns:a16="http://schemas.microsoft.com/office/drawing/2014/main" id="{78CF21FA-7811-81A4-D63B-1332FF550A53}"/>
              </a:ext>
            </a:extLst>
          </p:cNvPr>
          <p:cNvPicPr>
            <a:picLocks noChangeAspect="1"/>
          </p:cNvPicPr>
          <p:nvPr/>
        </p:nvPicPr>
        <p:blipFill>
          <a:blip r:embed="rId11"/>
          <a:stretch>
            <a:fillRect/>
          </a:stretch>
        </p:blipFill>
        <p:spPr>
          <a:xfrm>
            <a:off x="4671477" y="4125555"/>
            <a:ext cx="1266825" cy="600075"/>
          </a:xfrm>
          <a:prstGeom prst="rect">
            <a:avLst/>
          </a:prstGeom>
        </p:spPr>
      </p:pic>
      <p:pic>
        <p:nvPicPr>
          <p:cNvPr id="10" name="Picture 9">
            <a:extLst>
              <a:ext uri="{FF2B5EF4-FFF2-40B4-BE49-F238E27FC236}">
                <a16:creationId xmlns:a16="http://schemas.microsoft.com/office/drawing/2014/main" id="{4F3DB5AD-94F4-3E8B-6664-F8735AA4DDCD}"/>
              </a:ext>
            </a:extLst>
          </p:cNvPr>
          <p:cNvPicPr>
            <a:picLocks noChangeAspect="1"/>
          </p:cNvPicPr>
          <p:nvPr/>
        </p:nvPicPr>
        <p:blipFill>
          <a:blip r:embed="rId12"/>
          <a:stretch>
            <a:fillRect/>
          </a:stretch>
        </p:blipFill>
        <p:spPr>
          <a:xfrm>
            <a:off x="6241657" y="4111269"/>
            <a:ext cx="1352550" cy="628650"/>
          </a:xfrm>
          <a:prstGeom prst="rect">
            <a:avLst/>
          </a:prstGeom>
        </p:spPr>
      </p:pic>
      <p:pic>
        <p:nvPicPr>
          <p:cNvPr id="15" name="Picture 14">
            <a:extLst>
              <a:ext uri="{FF2B5EF4-FFF2-40B4-BE49-F238E27FC236}">
                <a16:creationId xmlns:a16="http://schemas.microsoft.com/office/drawing/2014/main" id="{00CF5D69-4CBF-2352-9A8C-F9698138F33F}"/>
              </a:ext>
            </a:extLst>
          </p:cNvPr>
          <p:cNvPicPr>
            <a:picLocks noChangeAspect="1"/>
          </p:cNvPicPr>
          <p:nvPr/>
        </p:nvPicPr>
        <p:blipFill>
          <a:blip r:embed="rId13"/>
          <a:stretch>
            <a:fillRect/>
          </a:stretch>
        </p:blipFill>
        <p:spPr>
          <a:xfrm>
            <a:off x="4675222" y="4872305"/>
            <a:ext cx="1362075" cy="647700"/>
          </a:xfrm>
          <a:prstGeom prst="rect">
            <a:avLst/>
          </a:prstGeom>
        </p:spPr>
      </p:pic>
      <p:pic>
        <p:nvPicPr>
          <p:cNvPr id="18" name="Picture 17">
            <a:extLst>
              <a:ext uri="{FF2B5EF4-FFF2-40B4-BE49-F238E27FC236}">
                <a16:creationId xmlns:a16="http://schemas.microsoft.com/office/drawing/2014/main" id="{E915C908-3FDD-C812-F52D-2889B19CE400}"/>
              </a:ext>
            </a:extLst>
          </p:cNvPr>
          <p:cNvPicPr>
            <a:picLocks noChangeAspect="1"/>
          </p:cNvPicPr>
          <p:nvPr/>
        </p:nvPicPr>
        <p:blipFill>
          <a:blip r:embed="rId14"/>
          <a:stretch>
            <a:fillRect/>
          </a:stretch>
        </p:blipFill>
        <p:spPr>
          <a:xfrm>
            <a:off x="6245670" y="4827195"/>
            <a:ext cx="1323975" cy="6762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75E-6 -3.7037E-7 L -0.02644 -0.12708 " pathEditMode="relative" rAng="0" ptsTypes="AA">
                                      <p:cBhvr>
                                        <p:cTn id="6" dur="2000" fill="hold"/>
                                        <p:tgtEl>
                                          <p:spTgt spid="6"/>
                                        </p:tgtEl>
                                        <p:attrNameLst>
                                          <p:attrName>ppt_x</p:attrName>
                                          <p:attrName>ppt_y</p:attrName>
                                        </p:attrNameLst>
                                      </p:cBhvr>
                                      <p:rCtr x="-1328" y="-6366"/>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2.08333E-6 -3.7037E-7 L 0.30469 -0.12708 " pathEditMode="relative" rAng="0" ptsTypes="AA">
                                      <p:cBhvr>
                                        <p:cTn id="10" dur="2000" fill="hold"/>
                                        <p:tgtEl>
                                          <p:spTgt spid="10"/>
                                        </p:tgtEl>
                                        <p:attrNameLst>
                                          <p:attrName>ppt_x</p:attrName>
                                          <p:attrName>ppt_y</p:attrName>
                                        </p:attrNameLst>
                                      </p:cBhvr>
                                      <p:rCtr x="15234" y="-6366"/>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3.54167E-6 -7.40741E-7 L -0.18138 0.19213 " pathEditMode="relative" rAng="0" ptsTypes="AA">
                                      <p:cBhvr>
                                        <p:cTn id="14" dur="2000" fill="hold"/>
                                        <p:tgtEl>
                                          <p:spTgt spid="18"/>
                                        </p:tgtEl>
                                        <p:attrNameLst>
                                          <p:attrName>ppt_x</p:attrName>
                                          <p:attrName>ppt_y</p:attrName>
                                        </p:attrNameLst>
                                      </p:cBhvr>
                                      <p:rCtr x="-9076" y="9606"/>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2.91667E-6 1.11111E-6 L 0.48685 0.18773 " pathEditMode="relative" rAng="0" ptsTypes="AA">
                                      <p:cBhvr>
                                        <p:cTn id="18" dur="2000" fill="hold"/>
                                        <p:tgtEl>
                                          <p:spTgt spid="15"/>
                                        </p:tgtEl>
                                        <p:attrNameLst>
                                          <p:attrName>ppt_x</p:attrName>
                                          <p:attrName>ppt_y</p:attrName>
                                        </p:attrNameLst>
                                      </p:cBhvr>
                                      <p:rCtr x="24336" y="93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AA67E5C-4B13-DCAA-B94D-2CABB326EE28}"/>
              </a:ext>
            </a:extLst>
          </p:cNvPr>
          <p:cNvSpPr/>
          <p:nvPr/>
        </p:nvSpPr>
        <p:spPr>
          <a:xfrm>
            <a:off x="285750" y="133350"/>
            <a:ext cx="11791950" cy="66008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atin typeface="Cambria" panose="02040503050406030204" pitchFamily="18" charset="0"/>
              <a:ea typeface="Cambria" panose="02040503050406030204" pitchFamily="18" charset="0"/>
            </a:endParaRPr>
          </a:p>
        </p:txBody>
      </p:sp>
      <p:pic>
        <p:nvPicPr>
          <p:cNvPr id="4" name="图片 4">
            <a:extLst>
              <a:ext uri="{FF2B5EF4-FFF2-40B4-BE49-F238E27FC236}">
                <a16:creationId xmlns:a16="http://schemas.microsoft.com/office/drawing/2014/main" id="{1BC495AE-C006-8D2F-CE85-DDC5B8B27CB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flipH="1">
            <a:off x="516959" y="-142942"/>
            <a:ext cx="2968128" cy="2289630"/>
          </a:xfrm>
          <a:prstGeom prst="rect">
            <a:avLst/>
          </a:prstGeom>
        </p:spPr>
      </p:pic>
      <p:sp>
        <p:nvSpPr>
          <p:cNvPr id="5" name="Rectangle 4">
            <a:extLst>
              <a:ext uri="{FF2B5EF4-FFF2-40B4-BE49-F238E27FC236}">
                <a16:creationId xmlns:a16="http://schemas.microsoft.com/office/drawing/2014/main" id="{21AE45AE-9D2C-F4AC-02C5-88591A7A8349}"/>
              </a:ext>
            </a:extLst>
          </p:cNvPr>
          <p:cNvSpPr/>
          <p:nvPr/>
        </p:nvSpPr>
        <p:spPr>
          <a:xfrm>
            <a:off x="940476" y="531099"/>
            <a:ext cx="1253869"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Bài</a:t>
            </a:r>
            <a:r>
              <a:rPr kumimoji="0" lang="en-US" altLang="zh-CN" sz="3600" b="1" i="0" u="sng" strike="noStrike" kern="1200" cap="none" spc="0" normalizeH="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2</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31" name="Group 30">
            <a:extLst>
              <a:ext uri="{FF2B5EF4-FFF2-40B4-BE49-F238E27FC236}">
                <a16:creationId xmlns:a16="http://schemas.microsoft.com/office/drawing/2014/main" id="{C868D1DB-7949-3BFB-BFAF-BF7659C63B5E}"/>
              </a:ext>
            </a:extLst>
          </p:cNvPr>
          <p:cNvGrpSpPr/>
          <p:nvPr/>
        </p:nvGrpSpPr>
        <p:grpSpPr>
          <a:xfrm>
            <a:off x="0" y="2234521"/>
            <a:ext cx="12410229" cy="1107827"/>
            <a:chOff x="1095375" y="2912616"/>
            <a:chExt cx="12410229" cy="1107827"/>
          </a:xfrm>
        </p:grpSpPr>
        <p:sp>
          <p:nvSpPr>
            <p:cNvPr id="19" name="TextBox 18">
              <a:extLst>
                <a:ext uri="{FF2B5EF4-FFF2-40B4-BE49-F238E27FC236}">
                  <a16:creationId xmlns:a16="http://schemas.microsoft.com/office/drawing/2014/main" id="{3E41D976-D00A-9FD0-B55B-D8C6006AB37A}"/>
                </a:ext>
              </a:extLst>
            </p:cNvPr>
            <p:cNvSpPr txBox="1"/>
            <p:nvPr/>
          </p:nvSpPr>
          <p:spPr>
            <a:xfrm>
              <a:off x="1095375" y="2943225"/>
              <a:ext cx="9782175"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1 </a:t>
              </a:r>
              <a:r>
                <a:rPr lang="en-US" sz="3200" b="0" i="0" dirty="0" err="1">
                  <a:solidFill>
                    <a:srgbClr val="000000"/>
                  </a:solidFill>
                  <a:effectLst/>
                  <a:latin typeface="Cambria" panose="02040503050406030204" pitchFamily="18" charset="0"/>
                  <a:ea typeface="Cambria" panose="02040503050406030204" pitchFamily="18" charset="0"/>
                </a:rPr>
                <a:t>yến</a:t>
              </a:r>
              <a:r>
                <a:rPr lang="en-US" sz="3200" b="0" i="0" dirty="0">
                  <a:solidFill>
                    <a:srgbClr val="000000"/>
                  </a:solidFill>
                  <a:effectLst/>
                  <a:latin typeface="Cambria" panose="02040503050406030204" pitchFamily="18" charset="0"/>
                  <a:ea typeface="Cambria" panose="02040503050406030204" pitchFamily="18" charset="0"/>
                </a:rPr>
                <a:t> =          kg</a:t>
              </a:r>
            </a:p>
            <a:p>
              <a:pPr algn="just"/>
              <a:r>
                <a:rPr lang="en-US" sz="3200" b="0" i="0" dirty="0">
                  <a:solidFill>
                    <a:srgbClr val="000000"/>
                  </a:solidFill>
                  <a:effectLst/>
                  <a:latin typeface="Cambria" panose="02040503050406030204" pitchFamily="18" charset="0"/>
                  <a:ea typeface="Cambria" panose="02040503050406030204" pitchFamily="18" charset="0"/>
                </a:rPr>
                <a:t>     2 </a:t>
              </a:r>
              <a:r>
                <a:rPr lang="en-US" sz="3200" b="0" i="0" dirty="0" err="1">
                  <a:solidFill>
                    <a:srgbClr val="000000"/>
                  </a:solidFill>
                  <a:effectLst/>
                  <a:latin typeface="Cambria" panose="02040503050406030204" pitchFamily="18" charset="0"/>
                  <a:ea typeface="Cambria" panose="02040503050406030204" pitchFamily="18" charset="0"/>
                </a:rPr>
                <a:t>tạ</a:t>
              </a:r>
              <a:r>
                <a:rPr lang="en-US" sz="3200" b="0" i="0" dirty="0">
                  <a:solidFill>
                    <a:srgbClr val="000000"/>
                  </a:solidFill>
                  <a:effectLst/>
                  <a:latin typeface="Cambria" panose="02040503050406030204" pitchFamily="18" charset="0"/>
                  <a:ea typeface="Cambria" panose="02040503050406030204" pitchFamily="18" charset="0"/>
                </a:rPr>
                <a:t> =           kg</a:t>
              </a:r>
            </a:p>
          </p:txBody>
        </p:sp>
        <p:sp>
          <p:nvSpPr>
            <p:cNvPr id="20" name="Rectangle 19">
              <a:extLst>
                <a:ext uri="{FF2B5EF4-FFF2-40B4-BE49-F238E27FC236}">
                  <a16:creationId xmlns:a16="http://schemas.microsoft.com/office/drawing/2014/main" id="{443CFC7F-DE1E-E453-1727-76739A19569B}"/>
                </a:ext>
              </a:extLst>
            </p:cNvPr>
            <p:cNvSpPr/>
            <p:nvPr/>
          </p:nvSpPr>
          <p:spPr>
            <a:xfrm>
              <a:off x="2879012" y="2990102"/>
              <a:ext cx="723258"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a:t>
              </a:r>
            </a:p>
          </p:txBody>
        </p:sp>
        <p:sp>
          <p:nvSpPr>
            <p:cNvPr id="22" name="Rectangle 21">
              <a:extLst>
                <a:ext uri="{FF2B5EF4-FFF2-40B4-BE49-F238E27FC236}">
                  <a16:creationId xmlns:a16="http://schemas.microsoft.com/office/drawing/2014/main" id="{51BFEE7D-2BC6-5B71-2950-169AD02A74C9}"/>
                </a:ext>
              </a:extLst>
            </p:cNvPr>
            <p:cNvSpPr/>
            <p:nvPr/>
          </p:nvSpPr>
          <p:spPr>
            <a:xfrm>
              <a:off x="2695574" y="3562350"/>
              <a:ext cx="83477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200</a:t>
              </a:r>
            </a:p>
          </p:txBody>
        </p:sp>
        <p:sp>
          <p:nvSpPr>
            <p:cNvPr id="24" name="TextBox 23">
              <a:extLst>
                <a:ext uri="{FF2B5EF4-FFF2-40B4-BE49-F238E27FC236}">
                  <a16:creationId xmlns:a16="http://schemas.microsoft.com/office/drawing/2014/main" id="{F392834F-4152-999F-9836-EBD84339F0DC}"/>
                </a:ext>
              </a:extLst>
            </p:cNvPr>
            <p:cNvSpPr txBox="1"/>
            <p:nvPr/>
          </p:nvSpPr>
          <p:spPr>
            <a:xfrm>
              <a:off x="4822968" y="2912616"/>
              <a:ext cx="4860649"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1 </a:t>
              </a:r>
              <a:r>
                <a:rPr lang="en-US" sz="3200" b="0" i="0" dirty="0" err="1">
                  <a:solidFill>
                    <a:srgbClr val="000000"/>
                  </a:solidFill>
                  <a:effectLst/>
                  <a:latin typeface="Cambria" panose="02040503050406030204" pitchFamily="18" charset="0"/>
                  <a:ea typeface="Cambria" panose="02040503050406030204" pitchFamily="18" charset="0"/>
                </a:rPr>
                <a:t>tấn</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tạ</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1 </a:t>
              </a:r>
              <a:r>
                <a:rPr lang="en-US" sz="3200" b="0" i="0" dirty="0" err="1">
                  <a:solidFill>
                    <a:srgbClr val="000000"/>
                  </a:solidFill>
                  <a:effectLst/>
                  <a:latin typeface="Cambria" panose="02040503050406030204" pitchFamily="18" charset="0"/>
                  <a:ea typeface="Cambria" panose="02040503050406030204" pitchFamily="18" charset="0"/>
                </a:rPr>
                <a:t>tấn</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yến</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25" name="Rectangle 24">
              <a:extLst>
                <a:ext uri="{FF2B5EF4-FFF2-40B4-BE49-F238E27FC236}">
                  <a16:creationId xmlns:a16="http://schemas.microsoft.com/office/drawing/2014/main" id="{BD0D8E7C-F43D-3008-6126-8380C96D80CC}"/>
                </a:ext>
              </a:extLst>
            </p:cNvPr>
            <p:cNvSpPr/>
            <p:nvPr/>
          </p:nvSpPr>
          <p:spPr>
            <a:xfrm>
              <a:off x="6235393" y="2970437"/>
              <a:ext cx="581025"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a:t>
              </a:r>
            </a:p>
          </p:txBody>
        </p:sp>
        <p:sp>
          <p:nvSpPr>
            <p:cNvPr id="26" name="Rectangle 25">
              <a:extLst>
                <a:ext uri="{FF2B5EF4-FFF2-40B4-BE49-F238E27FC236}">
                  <a16:creationId xmlns:a16="http://schemas.microsoft.com/office/drawing/2014/main" id="{54F56814-CB14-F74C-488D-3EA2D644AF11}"/>
                </a:ext>
              </a:extLst>
            </p:cNvPr>
            <p:cNvSpPr/>
            <p:nvPr/>
          </p:nvSpPr>
          <p:spPr>
            <a:xfrm>
              <a:off x="6170810" y="3531070"/>
              <a:ext cx="863028"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100</a:t>
              </a:r>
            </a:p>
          </p:txBody>
        </p:sp>
        <p:sp>
          <p:nvSpPr>
            <p:cNvPr id="3" name="TextBox 2">
              <a:extLst>
                <a:ext uri="{FF2B5EF4-FFF2-40B4-BE49-F238E27FC236}">
                  <a16:creationId xmlns:a16="http://schemas.microsoft.com/office/drawing/2014/main" id="{300EAC22-19EB-0B40-FB4F-C05E5AA40AAF}"/>
                </a:ext>
              </a:extLst>
            </p:cNvPr>
            <p:cNvSpPr txBox="1"/>
            <p:nvPr/>
          </p:nvSpPr>
          <p:spPr>
            <a:xfrm>
              <a:off x="8644955" y="2922890"/>
              <a:ext cx="4860649"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40 kg =         </a:t>
              </a:r>
              <a:r>
                <a:rPr lang="en-US" sz="3200" b="0" i="0" dirty="0" err="1">
                  <a:solidFill>
                    <a:srgbClr val="000000"/>
                  </a:solidFill>
                  <a:effectLst/>
                  <a:latin typeface="Cambria" panose="02040503050406030204" pitchFamily="18" charset="0"/>
                  <a:ea typeface="Cambria" panose="02040503050406030204" pitchFamily="18" charset="0"/>
                </a:rPr>
                <a:t>yến</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600 kg =         </a:t>
              </a:r>
              <a:r>
                <a:rPr lang="en-US" sz="3200" b="0" i="0" dirty="0" err="1">
                  <a:solidFill>
                    <a:srgbClr val="000000"/>
                  </a:solidFill>
                  <a:effectLst/>
                  <a:latin typeface="Cambria" panose="02040503050406030204" pitchFamily="18" charset="0"/>
                  <a:ea typeface="Cambria" panose="02040503050406030204" pitchFamily="18" charset="0"/>
                </a:rPr>
                <a:t>tạ</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10E19036-29DB-7200-02B0-CFCF34443490}"/>
                </a:ext>
              </a:extLst>
            </p:cNvPr>
            <p:cNvSpPr/>
            <p:nvPr/>
          </p:nvSpPr>
          <p:spPr>
            <a:xfrm>
              <a:off x="10098476" y="2980711"/>
              <a:ext cx="581025"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4</a:t>
              </a:r>
            </a:p>
          </p:txBody>
        </p:sp>
        <p:sp>
          <p:nvSpPr>
            <p:cNvPr id="10" name="Rectangle 9">
              <a:extLst>
                <a:ext uri="{FF2B5EF4-FFF2-40B4-BE49-F238E27FC236}">
                  <a16:creationId xmlns:a16="http://schemas.microsoft.com/office/drawing/2014/main" id="{F4C623E7-A0AD-6750-B3A2-AC6DDDC6CAAC}"/>
                </a:ext>
              </a:extLst>
            </p:cNvPr>
            <p:cNvSpPr/>
            <p:nvPr/>
          </p:nvSpPr>
          <p:spPr>
            <a:xfrm>
              <a:off x="10304118" y="3531071"/>
              <a:ext cx="581025"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6</a:t>
              </a:r>
            </a:p>
          </p:txBody>
        </p:sp>
      </p:grpSp>
      <p:grpSp>
        <p:nvGrpSpPr>
          <p:cNvPr id="40" name="Group 39">
            <a:extLst>
              <a:ext uri="{FF2B5EF4-FFF2-40B4-BE49-F238E27FC236}">
                <a16:creationId xmlns:a16="http://schemas.microsoft.com/office/drawing/2014/main" id="{A0603D23-C1D1-82D9-A269-999AC1191ADB}"/>
              </a:ext>
            </a:extLst>
          </p:cNvPr>
          <p:cNvGrpSpPr/>
          <p:nvPr/>
        </p:nvGrpSpPr>
        <p:grpSpPr>
          <a:xfrm>
            <a:off x="-119270" y="3964721"/>
            <a:ext cx="13532243" cy="1171896"/>
            <a:chOff x="1095375" y="2943225"/>
            <a:chExt cx="13532243" cy="1171896"/>
          </a:xfrm>
        </p:grpSpPr>
        <p:sp>
          <p:nvSpPr>
            <p:cNvPr id="41" name="TextBox 40">
              <a:extLst>
                <a:ext uri="{FF2B5EF4-FFF2-40B4-BE49-F238E27FC236}">
                  <a16:creationId xmlns:a16="http://schemas.microsoft.com/office/drawing/2014/main" id="{4456DFB1-CF1A-CAEF-D25E-CA84E1065F59}"/>
                </a:ext>
              </a:extLst>
            </p:cNvPr>
            <p:cNvSpPr txBox="1"/>
            <p:nvPr/>
          </p:nvSpPr>
          <p:spPr>
            <a:xfrm>
              <a:off x="1095375" y="2943225"/>
              <a:ext cx="9782175"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8 </a:t>
              </a:r>
              <a:r>
                <a:rPr lang="en-US" sz="3200" b="0" i="0" dirty="0" err="1">
                  <a:solidFill>
                    <a:srgbClr val="000000"/>
                  </a:solidFill>
                  <a:effectLst/>
                  <a:latin typeface="Cambria" panose="02040503050406030204" pitchFamily="18" charset="0"/>
                  <a:ea typeface="Cambria" panose="02040503050406030204" pitchFamily="18" charset="0"/>
                </a:rPr>
                <a:t>yến</a:t>
              </a:r>
              <a:r>
                <a:rPr lang="en-US" sz="3200" b="0" i="0" dirty="0">
                  <a:solidFill>
                    <a:srgbClr val="000000"/>
                  </a:solidFill>
                  <a:effectLst/>
                  <a:latin typeface="Cambria" panose="02040503050406030204" pitchFamily="18" charset="0"/>
                  <a:ea typeface="Cambria" panose="02040503050406030204" pitchFamily="18" charset="0"/>
                </a:rPr>
                <a:t> =         kg</a:t>
              </a:r>
            </a:p>
            <a:p>
              <a:pPr algn="just"/>
              <a:r>
                <a:rPr lang="en-US" sz="3200" b="0" i="0" dirty="0">
                  <a:solidFill>
                    <a:srgbClr val="000000"/>
                  </a:solidFill>
                  <a:effectLst/>
                  <a:latin typeface="Cambria" panose="02040503050406030204" pitchFamily="18" charset="0"/>
                  <a:ea typeface="Cambria" panose="02040503050406030204" pitchFamily="18" charset="0"/>
                </a:rPr>
                <a:t>     5 </a:t>
              </a:r>
              <a:r>
                <a:rPr lang="en-US" sz="3200" b="0" i="0" dirty="0" err="1">
                  <a:solidFill>
                    <a:srgbClr val="000000"/>
                  </a:solidFill>
                  <a:effectLst/>
                  <a:latin typeface="Cambria" panose="02040503050406030204" pitchFamily="18" charset="0"/>
                  <a:ea typeface="Cambria" panose="02040503050406030204" pitchFamily="18" charset="0"/>
                </a:rPr>
                <a:t>tấn</a:t>
              </a:r>
              <a:r>
                <a:rPr lang="en-US" sz="3200" b="0" i="0" dirty="0">
                  <a:solidFill>
                    <a:srgbClr val="000000"/>
                  </a:solidFill>
                  <a:effectLst/>
                  <a:latin typeface="Cambria" panose="02040503050406030204" pitchFamily="18" charset="0"/>
                  <a:ea typeface="Cambria" panose="02040503050406030204" pitchFamily="18" charset="0"/>
                </a:rPr>
                <a:t>=              kg</a:t>
              </a:r>
            </a:p>
          </p:txBody>
        </p:sp>
        <p:sp>
          <p:nvSpPr>
            <p:cNvPr id="42" name="Rectangle 41">
              <a:extLst>
                <a:ext uri="{FF2B5EF4-FFF2-40B4-BE49-F238E27FC236}">
                  <a16:creationId xmlns:a16="http://schemas.microsoft.com/office/drawing/2014/main" id="{CBC5D41D-BD85-7D1F-1795-8FD935C0AD51}"/>
                </a:ext>
              </a:extLst>
            </p:cNvPr>
            <p:cNvSpPr/>
            <p:nvPr/>
          </p:nvSpPr>
          <p:spPr>
            <a:xfrm>
              <a:off x="2913406" y="3000375"/>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80</a:t>
              </a:r>
            </a:p>
          </p:txBody>
        </p:sp>
        <p:sp>
          <p:nvSpPr>
            <p:cNvPr id="43" name="Rectangle 42">
              <a:extLst>
                <a:ext uri="{FF2B5EF4-FFF2-40B4-BE49-F238E27FC236}">
                  <a16:creationId xmlns:a16="http://schemas.microsoft.com/office/drawing/2014/main" id="{D1726EB0-A64D-075E-CC3C-33EC5D122B9D}"/>
                </a:ext>
              </a:extLst>
            </p:cNvPr>
            <p:cNvSpPr/>
            <p:nvPr/>
          </p:nvSpPr>
          <p:spPr>
            <a:xfrm>
              <a:off x="2854600" y="3572290"/>
              <a:ext cx="1021052"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5000</a:t>
              </a:r>
            </a:p>
          </p:txBody>
        </p:sp>
        <p:sp>
          <p:nvSpPr>
            <p:cNvPr id="11" name="TextBox 10">
              <a:extLst>
                <a:ext uri="{FF2B5EF4-FFF2-40B4-BE49-F238E27FC236}">
                  <a16:creationId xmlns:a16="http://schemas.microsoft.com/office/drawing/2014/main" id="{0F5BDA4D-34D1-35FE-9B51-E3667F84D622}"/>
                </a:ext>
              </a:extLst>
            </p:cNvPr>
            <p:cNvSpPr txBox="1"/>
            <p:nvPr/>
          </p:nvSpPr>
          <p:spPr>
            <a:xfrm>
              <a:off x="4845443" y="2984322"/>
              <a:ext cx="9782175"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20 </a:t>
              </a:r>
              <a:r>
                <a:rPr lang="en-US" sz="3200" b="0" i="0" dirty="0" err="1">
                  <a:solidFill>
                    <a:srgbClr val="000000"/>
                  </a:solidFill>
                  <a:effectLst/>
                  <a:latin typeface="Cambria" panose="02040503050406030204" pitchFamily="18" charset="0"/>
                  <a:ea typeface="Cambria" panose="02040503050406030204" pitchFamily="18" charset="0"/>
                </a:rPr>
                <a:t>yến</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tạ</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     30 </a:t>
              </a:r>
              <a:r>
                <a:rPr lang="en-US" sz="3200" b="0" i="0" dirty="0" err="1">
                  <a:solidFill>
                    <a:srgbClr val="000000"/>
                  </a:solidFill>
                  <a:effectLst/>
                  <a:latin typeface="Cambria" panose="02040503050406030204" pitchFamily="18" charset="0"/>
                  <a:ea typeface="Cambria" panose="02040503050406030204" pitchFamily="18" charset="0"/>
                </a:rPr>
                <a:t>tạ</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tấn</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12" name="Rectangle 11">
              <a:extLst>
                <a:ext uri="{FF2B5EF4-FFF2-40B4-BE49-F238E27FC236}">
                  <a16:creationId xmlns:a16="http://schemas.microsoft.com/office/drawing/2014/main" id="{4CD043A2-1BD6-DE58-79AA-354A0A4BCCC6}"/>
                </a:ext>
              </a:extLst>
            </p:cNvPr>
            <p:cNvSpPr/>
            <p:nvPr/>
          </p:nvSpPr>
          <p:spPr>
            <a:xfrm>
              <a:off x="6889505" y="3051746"/>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2</a:t>
              </a:r>
            </a:p>
          </p:txBody>
        </p:sp>
        <p:sp>
          <p:nvSpPr>
            <p:cNvPr id="13" name="Rectangle 12">
              <a:extLst>
                <a:ext uri="{FF2B5EF4-FFF2-40B4-BE49-F238E27FC236}">
                  <a16:creationId xmlns:a16="http://schemas.microsoft.com/office/drawing/2014/main" id="{E40B06A5-C0AC-4B32-FD28-FEA27BC62532}"/>
                </a:ext>
              </a:extLst>
            </p:cNvPr>
            <p:cNvSpPr/>
            <p:nvPr/>
          </p:nvSpPr>
          <p:spPr>
            <a:xfrm>
              <a:off x="6704570" y="3627099"/>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3</a:t>
              </a:r>
            </a:p>
          </p:txBody>
        </p:sp>
        <p:sp>
          <p:nvSpPr>
            <p:cNvPr id="14" name="TextBox 13">
              <a:extLst>
                <a:ext uri="{FF2B5EF4-FFF2-40B4-BE49-F238E27FC236}">
                  <a16:creationId xmlns:a16="http://schemas.microsoft.com/office/drawing/2014/main" id="{96CF2C1F-81C0-4473-8703-EE20F7E836FF}"/>
                </a:ext>
              </a:extLst>
            </p:cNvPr>
            <p:cNvSpPr txBox="1"/>
            <p:nvPr/>
          </p:nvSpPr>
          <p:spPr>
            <a:xfrm>
              <a:off x="8431125" y="3015144"/>
              <a:ext cx="3968972"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7 000 kg =          </a:t>
              </a:r>
              <a:r>
                <a:rPr lang="en-US" sz="3200" b="0" i="0" dirty="0" err="1">
                  <a:solidFill>
                    <a:srgbClr val="000000"/>
                  </a:solidFill>
                  <a:effectLst/>
                  <a:latin typeface="Cambria" panose="02040503050406030204" pitchFamily="18" charset="0"/>
                  <a:ea typeface="Cambria" panose="02040503050406030204" pitchFamily="18" charset="0"/>
                </a:rPr>
                <a:t>tấn</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    100 </a:t>
              </a:r>
              <a:r>
                <a:rPr lang="en-US" sz="3200" b="0" i="0" dirty="0" err="1">
                  <a:solidFill>
                    <a:srgbClr val="000000"/>
                  </a:solidFill>
                  <a:effectLst/>
                  <a:latin typeface="Cambria" panose="02040503050406030204" pitchFamily="18" charset="0"/>
                  <a:ea typeface="Cambria" panose="02040503050406030204" pitchFamily="18" charset="0"/>
                </a:rPr>
                <a:t>tạ</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tấn</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16" name="Rectangle 15">
              <a:extLst>
                <a:ext uri="{FF2B5EF4-FFF2-40B4-BE49-F238E27FC236}">
                  <a16:creationId xmlns:a16="http://schemas.microsoft.com/office/drawing/2014/main" id="{6C39534A-2116-573F-8259-C545E857861B}"/>
                </a:ext>
              </a:extLst>
            </p:cNvPr>
            <p:cNvSpPr/>
            <p:nvPr/>
          </p:nvSpPr>
          <p:spPr>
            <a:xfrm>
              <a:off x="10872353" y="3051746"/>
              <a:ext cx="647272" cy="437113"/>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7</a:t>
              </a:r>
            </a:p>
          </p:txBody>
        </p:sp>
        <p:sp>
          <p:nvSpPr>
            <p:cNvPr id="17" name="Rectangle 16">
              <a:extLst>
                <a:ext uri="{FF2B5EF4-FFF2-40B4-BE49-F238E27FC236}">
                  <a16:creationId xmlns:a16="http://schemas.microsoft.com/office/drawing/2014/main" id="{2CAC3F2B-8293-7BA9-FE08-62AE901B7A4F}"/>
                </a:ext>
              </a:extLst>
            </p:cNvPr>
            <p:cNvSpPr/>
            <p:nvPr/>
          </p:nvSpPr>
          <p:spPr>
            <a:xfrm>
              <a:off x="10403267" y="3657921"/>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a:t>
              </a:r>
            </a:p>
          </p:txBody>
        </p:sp>
      </p:grpSp>
      <p:pic>
        <p:nvPicPr>
          <p:cNvPr id="49" name="Picture 48">
            <a:extLst>
              <a:ext uri="{FF2B5EF4-FFF2-40B4-BE49-F238E27FC236}">
                <a16:creationId xmlns:a16="http://schemas.microsoft.com/office/drawing/2014/main" id="{78D1FEDC-963F-93B4-A9BA-4FA17D9E689A}"/>
              </a:ext>
            </a:extLst>
          </p:cNvPr>
          <p:cNvPicPr>
            <a:picLocks noChangeAspect="1"/>
          </p:cNvPicPr>
          <p:nvPr/>
        </p:nvPicPr>
        <p:blipFill rotWithShape="1">
          <a:blip r:embed="rId4">
            <a:extLst>
              <a:ext uri="{28A0092B-C50C-407E-A947-70E740481C1C}">
                <a14:useLocalDpi xmlns:a14="http://schemas.microsoft.com/office/drawing/2010/main" val="0"/>
              </a:ext>
            </a:extLst>
          </a:blip>
          <a:srcRect l="71260" t="9668" r="10253" b="73325"/>
          <a:stretch/>
        </p:blipFill>
        <p:spPr>
          <a:xfrm>
            <a:off x="1640716" y="2198133"/>
            <a:ext cx="984494" cy="583142"/>
          </a:xfrm>
          <a:prstGeom prst="rect">
            <a:avLst/>
          </a:prstGeom>
        </p:spPr>
      </p:pic>
      <p:pic>
        <p:nvPicPr>
          <p:cNvPr id="50" name="Picture 49">
            <a:extLst>
              <a:ext uri="{FF2B5EF4-FFF2-40B4-BE49-F238E27FC236}">
                <a16:creationId xmlns:a16="http://schemas.microsoft.com/office/drawing/2014/main" id="{34DC3ADD-8A06-4FC3-543D-7951E247F01F}"/>
              </a:ext>
            </a:extLst>
          </p:cNvPr>
          <p:cNvPicPr>
            <a:picLocks noChangeAspect="1"/>
          </p:cNvPicPr>
          <p:nvPr/>
        </p:nvPicPr>
        <p:blipFill rotWithShape="1">
          <a:blip r:embed="rId4">
            <a:extLst>
              <a:ext uri="{28A0092B-C50C-407E-A947-70E740481C1C}">
                <a14:useLocalDpi xmlns:a14="http://schemas.microsoft.com/office/drawing/2010/main" val="0"/>
              </a:ext>
            </a:extLst>
          </a:blip>
          <a:srcRect l="27823" t="10909" r="53690" b="72084"/>
          <a:stretch/>
        </p:blipFill>
        <p:spPr>
          <a:xfrm>
            <a:off x="4998284" y="1988997"/>
            <a:ext cx="798403" cy="793251"/>
          </a:xfrm>
          <a:prstGeom prst="rect">
            <a:avLst/>
          </a:prstGeom>
        </p:spPr>
      </p:pic>
      <p:pic>
        <p:nvPicPr>
          <p:cNvPr id="51" name="Picture 50">
            <a:extLst>
              <a:ext uri="{FF2B5EF4-FFF2-40B4-BE49-F238E27FC236}">
                <a16:creationId xmlns:a16="http://schemas.microsoft.com/office/drawing/2014/main" id="{E19B33CB-60A8-4C2C-0BBB-E502275F0302}"/>
              </a:ext>
            </a:extLst>
          </p:cNvPr>
          <p:cNvPicPr>
            <a:picLocks noChangeAspect="1"/>
          </p:cNvPicPr>
          <p:nvPr/>
        </p:nvPicPr>
        <p:blipFill rotWithShape="1">
          <a:blip r:embed="rId4">
            <a:extLst>
              <a:ext uri="{28A0092B-C50C-407E-A947-70E740481C1C}">
                <a14:useLocalDpi xmlns:a14="http://schemas.microsoft.com/office/drawing/2010/main" val="0"/>
              </a:ext>
            </a:extLst>
          </a:blip>
          <a:srcRect l="30986" t="65447" r="47357" b="16819"/>
          <a:stretch/>
        </p:blipFill>
        <p:spPr>
          <a:xfrm>
            <a:off x="8874596" y="2103311"/>
            <a:ext cx="792657" cy="700975"/>
          </a:xfrm>
          <a:prstGeom prst="rect">
            <a:avLst/>
          </a:prstGeom>
        </p:spPr>
      </p:pic>
      <p:pic>
        <p:nvPicPr>
          <p:cNvPr id="52" name="Picture 51">
            <a:extLst>
              <a:ext uri="{FF2B5EF4-FFF2-40B4-BE49-F238E27FC236}">
                <a16:creationId xmlns:a16="http://schemas.microsoft.com/office/drawing/2014/main" id="{B170BEC3-00B9-C6A2-DC10-3AB36789F967}"/>
              </a:ext>
            </a:extLst>
          </p:cNvPr>
          <p:cNvPicPr>
            <a:picLocks noChangeAspect="1"/>
          </p:cNvPicPr>
          <p:nvPr/>
        </p:nvPicPr>
        <p:blipFill rotWithShape="1">
          <a:blip r:embed="rId4">
            <a:extLst>
              <a:ext uri="{28A0092B-C50C-407E-A947-70E740481C1C}">
                <a14:useLocalDpi xmlns:a14="http://schemas.microsoft.com/office/drawing/2010/main" val="0"/>
              </a:ext>
            </a:extLst>
          </a:blip>
          <a:srcRect l="28596" t="28612" r="52917" b="54381"/>
          <a:stretch/>
        </p:blipFill>
        <p:spPr>
          <a:xfrm>
            <a:off x="1571946" y="2778623"/>
            <a:ext cx="885527" cy="799753"/>
          </a:xfrm>
          <a:prstGeom prst="rect">
            <a:avLst/>
          </a:prstGeom>
        </p:spPr>
      </p:pic>
      <p:pic>
        <p:nvPicPr>
          <p:cNvPr id="53" name="Picture 52">
            <a:extLst>
              <a:ext uri="{FF2B5EF4-FFF2-40B4-BE49-F238E27FC236}">
                <a16:creationId xmlns:a16="http://schemas.microsoft.com/office/drawing/2014/main" id="{1E6D635C-7933-0109-144E-5894E7086F1D}"/>
              </a:ext>
            </a:extLst>
          </p:cNvPr>
          <p:cNvPicPr>
            <a:picLocks noChangeAspect="1"/>
          </p:cNvPicPr>
          <p:nvPr/>
        </p:nvPicPr>
        <p:blipFill rotWithShape="1">
          <a:blip r:embed="rId4">
            <a:extLst>
              <a:ext uri="{28A0092B-C50C-407E-A947-70E740481C1C}">
                <a14:useLocalDpi xmlns:a14="http://schemas.microsoft.com/office/drawing/2010/main" val="0"/>
              </a:ext>
            </a:extLst>
          </a:blip>
          <a:srcRect l="71143" t="45472" r="10383" b="36794"/>
          <a:stretch/>
        </p:blipFill>
        <p:spPr>
          <a:xfrm>
            <a:off x="5650787" y="3880392"/>
            <a:ext cx="770561" cy="672653"/>
          </a:xfrm>
          <a:prstGeom prst="rect">
            <a:avLst/>
          </a:prstGeom>
        </p:spPr>
      </p:pic>
      <p:pic>
        <p:nvPicPr>
          <p:cNvPr id="54" name="Picture 53">
            <a:extLst>
              <a:ext uri="{FF2B5EF4-FFF2-40B4-BE49-F238E27FC236}">
                <a16:creationId xmlns:a16="http://schemas.microsoft.com/office/drawing/2014/main" id="{E8717A0C-47DB-1C3D-8F20-D0D9DA65067A}"/>
              </a:ext>
            </a:extLst>
          </p:cNvPr>
          <p:cNvPicPr>
            <a:picLocks noChangeAspect="1"/>
          </p:cNvPicPr>
          <p:nvPr/>
        </p:nvPicPr>
        <p:blipFill rotWithShape="1">
          <a:blip r:embed="rId4">
            <a:extLst>
              <a:ext uri="{28A0092B-C50C-407E-A947-70E740481C1C}">
                <a14:useLocalDpi xmlns:a14="http://schemas.microsoft.com/office/drawing/2010/main" val="0"/>
              </a:ext>
            </a:extLst>
          </a:blip>
          <a:srcRect l="56680" t="46401" r="28549" b="35652"/>
          <a:stretch/>
        </p:blipFill>
        <p:spPr>
          <a:xfrm>
            <a:off x="9164549" y="2831230"/>
            <a:ext cx="668366" cy="620104"/>
          </a:xfrm>
          <a:prstGeom prst="rect">
            <a:avLst/>
          </a:prstGeom>
        </p:spPr>
      </p:pic>
      <p:pic>
        <p:nvPicPr>
          <p:cNvPr id="55" name="Picture 54">
            <a:extLst>
              <a:ext uri="{FF2B5EF4-FFF2-40B4-BE49-F238E27FC236}">
                <a16:creationId xmlns:a16="http://schemas.microsoft.com/office/drawing/2014/main" id="{CDA3D53B-000B-B654-4A1F-1F90DF9F6181}"/>
              </a:ext>
            </a:extLst>
          </p:cNvPr>
          <p:cNvPicPr>
            <a:picLocks noChangeAspect="1"/>
          </p:cNvPicPr>
          <p:nvPr/>
        </p:nvPicPr>
        <p:blipFill rotWithShape="1">
          <a:blip r:embed="rId4">
            <a:extLst>
              <a:ext uri="{28A0092B-C50C-407E-A947-70E740481C1C}">
                <a14:useLocalDpi xmlns:a14="http://schemas.microsoft.com/office/drawing/2010/main" val="0"/>
              </a:ext>
            </a:extLst>
          </a:blip>
          <a:srcRect l="27364" t="46997" r="42982" b="35269"/>
          <a:stretch/>
        </p:blipFill>
        <p:spPr>
          <a:xfrm>
            <a:off x="4952144" y="2806518"/>
            <a:ext cx="986319" cy="566530"/>
          </a:xfrm>
          <a:prstGeom prst="rect">
            <a:avLst/>
          </a:prstGeom>
        </p:spPr>
      </p:pic>
      <p:pic>
        <p:nvPicPr>
          <p:cNvPr id="56" name="Picture 55">
            <a:extLst>
              <a:ext uri="{FF2B5EF4-FFF2-40B4-BE49-F238E27FC236}">
                <a16:creationId xmlns:a16="http://schemas.microsoft.com/office/drawing/2014/main" id="{6AF659E9-70D2-8761-B0C4-4C9A526FFB2C}"/>
              </a:ext>
            </a:extLst>
          </p:cNvPr>
          <p:cNvPicPr>
            <a:picLocks noChangeAspect="1"/>
          </p:cNvPicPr>
          <p:nvPr/>
        </p:nvPicPr>
        <p:blipFill rotWithShape="1">
          <a:blip r:embed="rId4">
            <a:extLst>
              <a:ext uri="{28A0092B-C50C-407E-A947-70E740481C1C}">
                <a14:useLocalDpi xmlns:a14="http://schemas.microsoft.com/office/drawing/2010/main" val="0"/>
              </a:ext>
            </a:extLst>
          </a:blip>
          <a:srcRect l="8623" t="46901" r="73531" b="35152"/>
          <a:stretch/>
        </p:blipFill>
        <p:spPr>
          <a:xfrm>
            <a:off x="1633945" y="3631652"/>
            <a:ext cx="807111" cy="876646"/>
          </a:xfrm>
          <a:prstGeom prst="rect">
            <a:avLst/>
          </a:prstGeom>
        </p:spPr>
      </p:pic>
      <p:pic>
        <p:nvPicPr>
          <p:cNvPr id="18" name="Picture 17">
            <a:extLst>
              <a:ext uri="{FF2B5EF4-FFF2-40B4-BE49-F238E27FC236}">
                <a16:creationId xmlns:a16="http://schemas.microsoft.com/office/drawing/2014/main" id="{9279FA08-E4B7-65AC-D235-59261545D922}"/>
              </a:ext>
            </a:extLst>
          </p:cNvPr>
          <p:cNvPicPr>
            <a:picLocks noChangeAspect="1"/>
          </p:cNvPicPr>
          <p:nvPr/>
        </p:nvPicPr>
        <p:blipFill rotWithShape="1">
          <a:blip r:embed="rId4">
            <a:extLst>
              <a:ext uri="{28A0092B-C50C-407E-A947-70E740481C1C}">
                <a14:useLocalDpi xmlns:a14="http://schemas.microsoft.com/office/drawing/2010/main" val="0"/>
              </a:ext>
            </a:extLst>
          </a:blip>
          <a:srcRect l="71260" t="9668" r="10253" b="73325"/>
          <a:stretch/>
        </p:blipFill>
        <p:spPr>
          <a:xfrm>
            <a:off x="1650989" y="4540641"/>
            <a:ext cx="1051113" cy="583142"/>
          </a:xfrm>
          <a:prstGeom prst="rect">
            <a:avLst/>
          </a:prstGeom>
        </p:spPr>
      </p:pic>
      <p:pic>
        <p:nvPicPr>
          <p:cNvPr id="21" name="Picture 20">
            <a:extLst>
              <a:ext uri="{FF2B5EF4-FFF2-40B4-BE49-F238E27FC236}">
                <a16:creationId xmlns:a16="http://schemas.microsoft.com/office/drawing/2014/main" id="{2BC3DD0E-D387-8771-8E75-D7737962CFD0}"/>
              </a:ext>
            </a:extLst>
          </p:cNvPr>
          <p:cNvPicPr>
            <a:picLocks noChangeAspect="1"/>
          </p:cNvPicPr>
          <p:nvPr/>
        </p:nvPicPr>
        <p:blipFill rotWithShape="1">
          <a:blip r:embed="rId4">
            <a:extLst>
              <a:ext uri="{28A0092B-C50C-407E-A947-70E740481C1C}">
                <a14:useLocalDpi xmlns:a14="http://schemas.microsoft.com/office/drawing/2010/main" val="0"/>
              </a:ext>
            </a:extLst>
          </a:blip>
          <a:srcRect l="27823" t="10909" r="53690" b="72084"/>
          <a:stretch/>
        </p:blipFill>
        <p:spPr>
          <a:xfrm>
            <a:off x="5440073" y="4526714"/>
            <a:ext cx="798403" cy="793251"/>
          </a:xfrm>
          <a:prstGeom prst="rect">
            <a:avLst/>
          </a:prstGeom>
        </p:spPr>
      </p:pic>
      <p:pic>
        <p:nvPicPr>
          <p:cNvPr id="23" name="Picture 22">
            <a:extLst>
              <a:ext uri="{FF2B5EF4-FFF2-40B4-BE49-F238E27FC236}">
                <a16:creationId xmlns:a16="http://schemas.microsoft.com/office/drawing/2014/main" id="{C8B1AA56-254F-441F-3BA9-E3355E7DC3E4}"/>
              </a:ext>
            </a:extLst>
          </p:cNvPr>
          <p:cNvPicPr>
            <a:picLocks noChangeAspect="1"/>
          </p:cNvPicPr>
          <p:nvPr/>
        </p:nvPicPr>
        <p:blipFill rotWithShape="1">
          <a:blip r:embed="rId4">
            <a:extLst>
              <a:ext uri="{28A0092B-C50C-407E-A947-70E740481C1C}">
                <a14:useLocalDpi xmlns:a14="http://schemas.microsoft.com/office/drawing/2010/main" val="0"/>
              </a:ext>
            </a:extLst>
          </a:blip>
          <a:srcRect l="27364" t="46997" r="42982" b="35269"/>
          <a:stretch/>
        </p:blipFill>
        <p:spPr>
          <a:xfrm>
            <a:off x="9554966" y="3905852"/>
            <a:ext cx="883578" cy="635325"/>
          </a:xfrm>
          <a:prstGeom prst="rect">
            <a:avLst/>
          </a:prstGeom>
        </p:spPr>
      </p:pic>
      <p:pic>
        <p:nvPicPr>
          <p:cNvPr id="29" name="Picture 28">
            <a:extLst>
              <a:ext uri="{FF2B5EF4-FFF2-40B4-BE49-F238E27FC236}">
                <a16:creationId xmlns:a16="http://schemas.microsoft.com/office/drawing/2014/main" id="{CD90CFF5-707F-5963-2A33-73477E0D7C5E}"/>
              </a:ext>
            </a:extLst>
          </p:cNvPr>
          <p:cNvPicPr>
            <a:picLocks noChangeAspect="1"/>
          </p:cNvPicPr>
          <p:nvPr/>
        </p:nvPicPr>
        <p:blipFill rotWithShape="1">
          <a:blip r:embed="rId4">
            <a:extLst>
              <a:ext uri="{28A0092B-C50C-407E-A947-70E740481C1C}">
                <a14:useLocalDpi xmlns:a14="http://schemas.microsoft.com/office/drawing/2010/main" val="0"/>
              </a:ext>
            </a:extLst>
          </a:blip>
          <a:srcRect l="56680" t="46401" r="28549" b="35652"/>
          <a:stretch/>
        </p:blipFill>
        <p:spPr>
          <a:xfrm>
            <a:off x="9133726" y="4598385"/>
            <a:ext cx="801383" cy="620104"/>
          </a:xfrm>
          <a:prstGeom prst="rect">
            <a:avLst/>
          </a:prstGeom>
        </p:spPr>
      </p:pic>
      <p:pic>
        <p:nvPicPr>
          <p:cNvPr id="30" name="Picture 29">
            <a:extLst>
              <a:ext uri="{FF2B5EF4-FFF2-40B4-BE49-F238E27FC236}">
                <a16:creationId xmlns:a16="http://schemas.microsoft.com/office/drawing/2014/main" id="{47B06B27-B49B-66F3-6718-3CBE53C990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1" y="113017"/>
            <a:ext cx="12176919" cy="6868272"/>
          </a:xfrm>
          <a:prstGeom prst="rect">
            <a:avLst/>
          </a:prstGeom>
        </p:spPr>
      </p:pic>
      <p:sp>
        <p:nvSpPr>
          <p:cNvPr id="33" name="Rectangle 32">
            <a:extLst>
              <a:ext uri="{FF2B5EF4-FFF2-40B4-BE49-F238E27FC236}">
                <a16:creationId xmlns:a16="http://schemas.microsoft.com/office/drawing/2014/main" id="{108D1E75-DF1A-2789-D10F-BE561F6D9A7D}"/>
              </a:ext>
            </a:extLst>
          </p:cNvPr>
          <p:cNvSpPr/>
          <p:nvPr/>
        </p:nvSpPr>
        <p:spPr>
          <a:xfrm>
            <a:off x="3714498" y="541373"/>
            <a:ext cx="1225207"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a) </a:t>
            </a:r>
            <a:r>
              <a:rPr kumimoji="0" lang="en-US" altLang="zh-CN" sz="3600" b="1" i="0"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Số</a:t>
            </a:r>
            <a:endParaRPr kumimoji="0" lang="en-US" sz="3600" b="0" i="0"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9"/>
                    </p:tgtEl>
                  </p:cond>
                </p:stCondLst>
                <p:endSync evt="end" delay="0">
                  <p:rtn val="all"/>
                </p:endSync>
                <p:childTnLst>
                  <p:par>
                    <p:cTn id="9" fill="hold">
                      <p:stCondLst>
                        <p:cond delay="0"/>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49"/>
                                        </p:tgtEl>
                                        <p:attrNameLst>
                                          <p:attrName>ppt_x</p:attrName>
                                        </p:attrNameLst>
                                      </p:cBhvr>
                                      <p:tavLst>
                                        <p:tav tm="0">
                                          <p:val>
                                            <p:strVal val="ppt_x"/>
                                          </p:val>
                                        </p:tav>
                                        <p:tav tm="100000">
                                          <p:val>
                                            <p:strVal val="ppt_x"/>
                                          </p:val>
                                        </p:tav>
                                      </p:tavLst>
                                    </p:anim>
                                    <p:anim calcmode="lin" valueType="num">
                                      <p:cBhvr additive="base">
                                        <p:cTn id="13" dur="500"/>
                                        <p:tgtEl>
                                          <p:spTgt spid="49"/>
                                        </p:tgtEl>
                                        <p:attrNameLst>
                                          <p:attrName>ppt_y</p:attrName>
                                        </p:attrNameLst>
                                      </p:cBhvr>
                                      <p:tavLst>
                                        <p:tav tm="0">
                                          <p:val>
                                            <p:strVal val="ppt_y"/>
                                          </p:val>
                                        </p:tav>
                                        <p:tav tm="100000">
                                          <p:val>
                                            <p:strVal val="1+ppt_h/2"/>
                                          </p:val>
                                        </p:tav>
                                      </p:tavLst>
                                    </p:anim>
                                    <p:set>
                                      <p:cBhvr>
                                        <p:cTn id="14"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5" restart="whenNotActive" fill="hold" evtFilter="cancelBubble" nodeType="interactiveSeq">
                <p:stCondLst>
                  <p:cond evt="onClick" delay="0">
                    <p:tgtEl>
                      <p:spTgt spid="50"/>
                    </p:tgtEl>
                  </p:cond>
                </p:stCondLst>
                <p:endSync evt="end" delay="0">
                  <p:rtn val="all"/>
                </p:endSync>
                <p:childTnLst>
                  <p:par>
                    <p:cTn id="16" fill="hold">
                      <p:stCondLst>
                        <p:cond delay="0"/>
                      </p:stCondLst>
                      <p:childTnLst>
                        <p:par>
                          <p:cTn id="17" fill="hold">
                            <p:stCondLst>
                              <p:cond delay="0"/>
                            </p:stCondLst>
                            <p:childTnLst>
                              <p:par>
                                <p:cTn id="18" presetID="2" presetClass="exit" presetSubtype="4" fill="hold" nodeType="clickEffect">
                                  <p:stCondLst>
                                    <p:cond delay="0"/>
                                  </p:stCondLst>
                                  <p:childTnLst>
                                    <p:anim calcmode="lin" valueType="num">
                                      <p:cBhvr additive="base">
                                        <p:cTn id="19" dur="500"/>
                                        <p:tgtEl>
                                          <p:spTgt spid="50"/>
                                        </p:tgtEl>
                                        <p:attrNameLst>
                                          <p:attrName>ppt_x</p:attrName>
                                        </p:attrNameLst>
                                      </p:cBhvr>
                                      <p:tavLst>
                                        <p:tav tm="0">
                                          <p:val>
                                            <p:strVal val="ppt_x"/>
                                          </p:val>
                                        </p:tav>
                                        <p:tav tm="100000">
                                          <p:val>
                                            <p:strVal val="ppt_x"/>
                                          </p:val>
                                        </p:tav>
                                      </p:tavLst>
                                    </p:anim>
                                    <p:anim calcmode="lin" valueType="num">
                                      <p:cBhvr additive="base">
                                        <p:cTn id="20" dur="500"/>
                                        <p:tgtEl>
                                          <p:spTgt spid="50"/>
                                        </p:tgtEl>
                                        <p:attrNameLst>
                                          <p:attrName>ppt_y</p:attrName>
                                        </p:attrNameLst>
                                      </p:cBhvr>
                                      <p:tavLst>
                                        <p:tav tm="0">
                                          <p:val>
                                            <p:strVal val="ppt_y"/>
                                          </p:val>
                                        </p:tav>
                                        <p:tav tm="100000">
                                          <p:val>
                                            <p:strVal val="1+ppt_h/2"/>
                                          </p:val>
                                        </p:tav>
                                      </p:tavLst>
                                    </p:anim>
                                    <p:set>
                                      <p:cBhvr>
                                        <p:cTn id="21"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22" restart="whenNotActive" fill="hold" evtFilter="cancelBubble" nodeType="interactiveSeq">
                <p:stCondLst>
                  <p:cond evt="onClick" delay="0">
                    <p:tgtEl>
                      <p:spTgt spid="51"/>
                    </p:tgtEl>
                  </p:cond>
                </p:stCondLst>
                <p:endSync evt="end" delay="0">
                  <p:rtn val="all"/>
                </p:endSync>
                <p:childTnLst>
                  <p:par>
                    <p:cTn id="23" fill="hold">
                      <p:stCondLst>
                        <p:cond delay="0"/>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51"/>
                                        </p:tgtEl>
                                        <p:attrNameLst>
                                          <p:attrName>ppt_x</p:attrName>
                                        </p:attrNameLst>
                                      </p:cBhvr>
                                      <p:tavLst>
                                        <p:tav tm="0">
                                          <p:val>
                                            <p:strVal val="ppt_x"/>
                                          </p:val>
                                        </p:tav>
                                        <p:tav tm="100000">
                                          <p:val>
                                            <p:strVal val="ppt_x"/>
                                          </p:val>
                                        </p:tav>
                                      </p:tavLst>
                                    </p:anim>
                                    <p:anim calcmode="lin" valueType="num">
                                      <p:cBhvr additive="base">
                                        <p:cTn id="27" dur="500"/>
                                        <p:tgtEl>
                                          <p:spTgt spid="51"/>
                                        </p:tgtEl>
                                        <p:attrNameLst>
                                          <p:attrName>ppt_y</p:attrName>
                                        </p:attrNameLst>
                                      </p:cBhvr>
                                      <p:tavLst>
                                        <p:tav tm="0">
                                          <p:val>
                                            <p:strVal val="ppt_y"/>
                                          </p:val>
                                        </p:tav>
                                        <p:tav tm="100000">
                                          <p:val>
                                            <p:strVal val="1+ppt_h/2"/>
                                          </p:val>
                                        </p:tav>
                                      </p:tavLst>
                                    </p:anim>
                                    <p:set>
                                      <p:cBhvr>
                                        <p:cTn id="28"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29" restart="whenNotActive" fill="hold" evtFilter="cancelBubble" nodeType="interactiveSeq">
                <p:stCondLst>
                  <p:cond evt="onClick" delay="0">
                    <p:tgtEl>
                      <p:spTgt spid="52"/>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52"/>
                                        </p:tgtEl>
                                        <p:attrNameLst>
                                          <p:attrName>ppt_x</p:attrName>
                                        </p:attrNameLst>
                                      </p:cBhvr>
                                      <p:tavLst>
                                        <p:tav tm="0">
                                          <p:val>
                                            <p:strVal val="ppt_x"/>
                                          </p:val>
                                        </p:tav>
                                        <p:tav tm="100000">
                                          <p:val>
                                            <p:strVal val="ppt_x"/>
                                          </p:val>
                                        </p:tav>
                                      </p:tavLst>
                                    </p:anim>
                                    <p:anim calcmode="lin" valueType="num">
                                      <p:cBhvr additive="base">
                                        <p:cTn id="34" dur="500"/>
                                        <p:tgtEl>
                                          <p:spTgt spid="52"/>
                                        </p:tgtEl>
                                        <p:attrNameLst>
                                          <p:attrName>ppt_y</p:attrName>
                                        </p:attrNameLst>
                                      </p:cBhvr>
                                      <p:tavLst>
                                        <p:tav tm="0">
                                          <p:val>
                                            <p:strVal val="ppt_y"/>
                                          </p:val>
                                        </p:tav>
                                        <p:tav tm="100000">
                                          <p:val>
                                            <p:strVal val="1+ppt_h/2"/>
                                          </p:val>
                                        </p:tav>
                                      </p:tavLst>
                                    </p:anim>
                                    <p:set>
                                      <p:cBhvr>
                                        <p:cTn id="35"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36" restart="whenNotActive" fill="hold" evtFilter="cancelBubble" nodeType="interactiveSeq">
                <p:stCondLst>
                  <p:cond evt="onClick" delay="0">
                    <p:tgtEl>
                      <p:spTgt spid="53"/>
                    </p:tgtEl>
                  </p:cond>
                </p:stCondLst>
                <p:endSync evt="end" delay="0">
                  <p:rtn val="all"/>
                </p:endSync>
                <p:childTnLst>
                  <p:par>
                    <p:cTn id="37" fill="hold">
                      <p:stCondLst>
                        <p:cond delay="0"/>
                      </p:stCondLst>
                      <p:childTnLst>
                        <p:par>
                          <p:cTn id="38" fill="hold">
                            <p:stCondLst>
                              <p:cond delay="0"/>
                            </p:stCondLst>
                            <p:childTnLst>
                              <p:par>
                                <p:cTn id="39" presetID="2" presetClass="exit" presetSubtype="4" fill="hold" nodeType="clickEffect">
                                  <p:stCondLst>
                                    <p:cond delay="0"/>
                                  </p:stCondLst>
                                  <p:childTnLst>
                                    <p:anim calcmode="lin" valueType="num">
                                      <p:cBhvr additive="base">
                                        <p:cTn id="40" dur="500"/>
                                        <p:tgtEl>
                                          <p:spTgt spid="53"/>
                                        </p:tgtEl>
                                        <p:attrNameLst>
                                          <p:attrName>ppt_x</p:attrName>
                                        </p:attrNameLst>
                                      </p:cBhvr>
                                      <p:tavLst>
                                        <p:tav tm="0">
                                          <p:val>
                                            <p:strVal val="ppt_x"/>
                                          </p:val>
                                        </p:tav>
                                        <p:tav tm="100000">
                                          <p:val>
                                            <p:strVal val="ppt_x"/>
                                          </p:val>
                                        </p:tav>
                                      </p:tavLst>
                                    </p:anim>
                                    <p:anim calcmode="lin" valueType="num">
                                      <p:cBhvr additive="base">
                                        <p:cTn id="41" dur="500"/>
                                        <p:tgtEl>
                                          <p:spTgt spid="53"/>
                                        </p:tgtEl>
                                        <p:attrNameLst>
                                          <p:attrName>ppt_y</p:attrName>
                                        </p:attrNameLst>
                                      </p:cBhvr>
                                      <p:tavLst>
                                        <p:tav tm="0">
                                          <p:val>
                                            <p:strVal val="ppt_y"/>
                                          </p:val>
                                        </p:tav>
                                        <p:tav tm="100000">
                                          <p:val>
                                            <p:strVal val="1+ppt_h/2"/>
                                          </p:val>
                                        </p:tav>
                                      </p:tavLst>
                                    </p:anim>
                                    <p:set>
                                      <p:cBhvr>
                                        <p:cTn id="42"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43" restart="whenNotActive" fill="hold" evtFilter="cancelBubble" nodeType="interactiveSeq">
                <p:stCondLst>
                  <p:cond evt="onClick" delay="0">
                    <p:tgtEl>
                      <p:spTgt spid="54"/>
                    </p:tgtEl>
                  </p:cond>
                </p:stCondLst>
                <p:endSync evt="end" delay="0">
                  <p:rtn val="all"/>
                </p:endSync>
                <p:childTnLst>
                  <p:par>
                    <p:cTn id="44" fill="hold">
                      <p:stCondLst>
                        <p:cond delay="0"/>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54"/>
                                        </p:tgtEl>
                                        <p:attrNameLst>
                                          <p:attrName>ppt_x</p:attrName>
                                        </p:attrNameLst>
                                      </p:cBhvr>
                                      <p:tavLst>
                                        <p:tav tm="0">
                                          <p:val>
                                            <p:strVal val="ppt_x"/>
                                          </p:val>
                                        </p:tav>
                                        <p:tav tm="100000">
                                          <p:val>
                                            <p:strVal val="ppt_x"/>
                                          </p:val>
                                        </p:tav>
                                      </p:tavLst>
                                    </p:anim>
                                    <p:anim calcmode="lin" valueType="num">
                                      <p:cBhvr additive="base">
                                        <p:cTn id="48" dur="500"/>
                                        <p:tgtEl>
                                          <p:spTgt spid="54"/>
                                        </p:tgtEl>
                                        <p:attrNameLst>
                                          <p:attrName>ppt_y</p:attrName>
                                        </p:attrNameLst>
                                      </p:cBhvr>
                                      <p:tavLst>
                                        <p:tav tm="0">
                                          <p:val>
                                            <p:strVal val="ppt_y"/>
                                          </p:val>
                                        </p:tav>
                                        <p:tav tm="100000">
                                          <p:val>
                                            <p:strVal val="1+ppt_h/2"/>
                                          </p:val>
                                        </p:tav>
                                      </p:tavLst>
                                    </p:anim>
                                    <p:set>
                                      <p:cBhvr>
                                        <p:cTn id="49"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50" restart="whenNotActive" fill="hold" evtFilter="cancelBubble" nodeType="interactiveSeq">
                <p:stCondLst>
                  <p:cond evt="onClick" delay="0">
                    <p:tgtEl>
                      <p:spTgt spid="55"/>
                    </p:tgtEl>
                  </p:cond>
                </p:stCondLst>
                <p:endSync evt="end" delay="0">
                  <p:rtn val="all"/>
                </p:endSync>
                <p:childTnLst>
                  <p:par>
                    <p:cTn id="51" fill="hold">
                      <p:stCondLst>
                        <p:cond delay="0"/>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55"/>
                                        </p:tgtEl>
                                        <p:attrNameLst>
                                          <p:attrName>ppt_x</p:attrName>
                                        </p:attrNameLst>
                                      </p:cBhvr>
                                      <p:tavLst>
                                        <p:tav tm="0">
                                          <p:val>
                                            <p:strVal val="ppt_x"/>
                                          </p:val>
                                        </p:tav>
                                        <p:tav tm="100000">
                                          <p:val>
                                            <p:strVal val="ppt_x"/>
                                          </p:val>
                                        </p:tav>
                                      </p:tavLst>
                                    </p:anim>
                                    <p:anim calcmode="lin" valueType="num">
                                      <p:cBhvr additive="base">
                                        <p:cTn id="55" dur="500"/>
                                        <p:tgtEl>
                                          <p:spTgt spid="55"/>
                                        </p:tgtEl>
                                        <p:attrNameLst>
                                          <p:attrName>ppt_y</p:attrName>
                                        </p:attrNameLst>
                                      </p:cBhvr>
                                      <p:tavLst>
                                        <p:tav tm="0">
                                          <p:val>
                                            <p:strVal val="ppt_y"/>
                                          </p:val>
                                        </p:tav>
                                        <p:tav tm="100000">
                                          <p:val>
                                            <p:strVal val="1+ppt_h/2"/>
                                          </p:val>
                                        </p:tav>
                                      </p:tavLst>
                                    </p:anim>
                                    <p:set>
                                      <p:cBhvr>
                                        <p:cTn id="56"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57" restart="whenNotActive" fill="hold" evtFilter="cancelBubble" nodeType="interactiveSeq">
                <p:stCondLst>
                  <p:cond evt="onClick" delay="0">
                    <p:tgtEl>
                      <p:spTgt spid="56"/>
                    </p:tgtEl>
                  </p:cond>
                </p:stCondLst>
                <p:endSync evt="end" delay="0">
                  <p:rtn val="all"/>
                </p:endSync>
                <p:childTnLst>
                  <p:par>
                    <p:cTn id="58" fill="hold">
                      <p:stCondLst>
                        <p:cond delay="0"/>
                      </p:stCondLst>
                      <p:childTnLst>
                        <p:par>
                          <p:cTn id="59" fill="hold">
                            <p:stCondLst>
                              <p:cond delay="0"/>
                            </p:stCondLst>
                            <p:childTnLst>
                              <p:par>
                                <p:cTn id="60" presetID="2" presetClass="exit" presetSubtype="4" fill="hold" nodeType="clickEffect">
                                  <p:stCondLst>
                                    <p:cond delay="0"/>
                                  </p:stCondLst>
                                  <p:childTnLst>
                                    <p:anim calcmode="lin" valueType="num">
                                      <p:cBhvr additive="base">
                                        <p:cTn id="61" dur="500"/>
                                        <p:tgtEl>
                                          <p:spTgt spid="56"/>
                                        </p:tgtEl>
                                        <p:attrNameLst>
                                          <p:attrName>ppt_x</p:attrName>
                                        </p:attrNameLst>
                                      </p:cBhvr>
                                      <p:tavLst>
                                        <p:tav tm="0">
                                          <p:val>
                                            <p:strVal val="ppt_x"/>
                                          </p:val>
                                        </p:tav>
                                        <p:tav tm="100000">
                                          <p:val>
                                            <p:strVal val="ppt_x"/>
                                          </p:val>
                                        </p:tav>
                                      </p:tavLst>
                                    </p:anim>
                                    <p:anim calcmode="lin" valueType="num">
                                      <p:cBhvr additive="base">
                                        <p:cTn id="62" dur="500"/>
                                        <p:tgtEl>
                                          <p:spTgt spid="56"/>
                                        </p:tgtEl>
                                        <p:attrNameLst>
                                          <p:attrName>ppt_y</p:attrName>
                                        </p:attrNameLst>
                                      </p:cBhvr>
                                      <p:tavLst>
                                        <p:tav tm="0">
                                          <p:val>
                                            <p:strVal val="ppt_y"/>
                                          </p:val>
                                        </p:tav>
                                        <p:tav tm="100000">
                                          <p:val>
                                            <p:strVal val="1+ppt_h/2"/>
                                          </p:val>
                                        </p:tav>
                                      </p:tavLst>
                                    </p:anim>
                                    <p:set>
                                      <p:cBhvr>
                                        <p:cTn id="63"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64" restart="whenNotActive" fill="hold" evtFilter="cancelBubble" nodeType="interactiveSeq">
                <p:stCondLst>
                  <p:cond evt="onClick" delay="0">
                    <p:tgtEl>
                      <p:spTgt spid="18"/>
                    </p:tgtEl>
                  </p:cond>
                </p:stCondLst>
                <p:endSync evt="end" delay="0">
                  <p:rtn val="all"/>
                </p:endSync>
                <p:childTnLst>
                  <p:par>
                    <p:cTn id="65" fill="hold">
                      <p:stCondLst>
                        <p:cond delay="0"/>
                      </p:stCondLst>
                      <p:childTnLst>
                        <p:par>
                          <p:cTn id="66" fill="hold">
                            <p:stCondLst>
                              <p:cond delay="0"/>
                            </p:stCondLst>
                            <p:childTnLst>
                              <p:par>
                                <p:cTn id="67" presetID="2" presetClass="exit" presetSubtype="4" fill="hold" nodeType="clickEffect">
                                  <p:stCondLst>
                                    <p:cond delay="0"/>
                                  </p:stCondLst>
                                  <p:childTnLst>
                                    <p:anim calcmode="lin" valueType="num">
                                      <p:cBhvr additive="base">
                                        <p:cTn id="68" dur="500"/>
                                        <p:tgtEl>
                                          <p:spTgt spid="18"/>
                                        </p:tgtEl>
                                        <p:attrNameLst>
                                          <p:attrName>ppt_x</p:attrName>
                                        </p:attrNameLst>
                                      </p:cBhvr>
                                      <p:tavLst>
                                        <p:tav tm="0">
                                          <p:val>
                                            <p:strVal val="ppt_x"/>
                                          </p:val>
                                        </p:tav>
                                        <p:tav tm="100000">
                                          <p:val>
                                            <p:strVal val="ppt_x"/>
                                          </p:val>
                                        </p:tav>
                                      </p:tavLst>
                                    </p:anim>
                                    <p:anim calcmode="lin" valueType="num">
                                      <p:cBhvr additive="base">
                                        <p:cTn id="69" dur="500"/>
                                        <p:tgtEl>
                                          <p:spTgt spid="18"/>
                                        </p:tgtEl>
                                        <p:attrNameLst>
                                          <p:attrName>ppt_y</p:attrName>
                                        </p:attrNameLst>
                                      </p:cBhvr>
                                      <p:tavLst>
                                        <p:tav tm="0">
                                          <p:val>
                                            <p:strVal val="ppt_y"/>
                                          </p:val>
                                        </p:tav>
                                        <p:tav tm="100000">
                                          <p:val>
                                            <p:strVal val="1+ppt_h/2"/>
                                          </p:val>
                                        </p:tav>
                                      </p:tavLst>
                                    </p:anim>
                                    <p:set>
                                      <p:cBhvr>
                                        <p:cTn id="70"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2" presetClass="exit" presetSubtype="4" fill="hold" nodeType="clickEffect">
                                  <p:stCondLst>
                                    <p:cond delay="0"/>
                                  </p:stCondLst>
                                  <p:childTnLst>
                                    <p:anim calcmode="lin" valueType="num">
                                      <p:cBhvr additive="base">
                                        <p:cTn id="75" dur="500"/>
                                        <p:tgtEl>
                                          <p:spTgt spid="21"/>
                                        </p:tgtEl>
                                        <p:attrNameLst>
                                          <p:attrName>ppt_x</p:attrName>
                                        </p:attrNameLst>
                                      </p:cBhvr>
                                      <p:tavLst>
                                        <p:tav tm="0">
                                          <p:val>
                                            <p:strVal val="ppt_x"/>
                                          </p:val>
                                        </p:tav>
                                        <p:tav tm="100000">
                                          <p:val>
                                            <p:strVal val="ppt_x"/>
                                          </p:val>
                                        </p:tav>
                                      </p:tavLst>
                                    </p:anim>
                                    <p:anim calcmode="lin" valueType="num">
                                      <p:cBhvr additive="base">
                                        <p:cTn id="76" dur="500"/>
                                        <p:tgtEl>
                                          <p:spTgt spid="21"/>
                                        </p:tgtEl>
                                        <p:attrNameLst>
                                          <p:attrName>ppt_y</p:attrName>
                                        </p:attrNameLst>
                                      </p:cBhvr>
                                      <p:tavLst>
                                        <p:tav tm="0">
                                          <p:val>
                                            <p:strVal val="ppt_y"/>
                                          </p:val>
                                        </p:tav>
                                        <p:tav tm="100000">
                                          <p:val>
                                            <p:strVal val="1+ppt_h/2"/>
                                          </p:val>
                                        </p:tav>
                                      </p:tavLst>
                                    </p:anim>
                                    <p:set>
                                      <p:cBhvr>
                                        <p:cTn id="77"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8" restart="whenNotActive" fill="hold" evtFilter="cancelBubble" nodeType="interactiveSeq">
                <p:stCondLst>
                  <p:cond evt="onClick" delay="0">
                    <p:tgtEl>
                      <p:spTgt spid="23"/>
                    </p:tgtEl>
                  </p:cond>
                </p:stCondLst>
                <p:endSync evt="end" delay="0">
                  <p:rtn val="all"/>
                </p:endSync>
                <p:childTnLst>
                  <p:par>
                    <p:cTn id="79" fill="hold">
                      <p:stCondLst>
                        <p:cond delay="0"/>
                      </p:stCondLst>
                      <p:childTnLst>
                        <p:par>
                          <p:cTn id="80" fill="hold">
                            <p:stCondLst>
                              <p:cond delay="0"/>
                            </p:stCondLst>
                            <p:childTnLst>
                              <p:par>
                                <p:cTn id="81" presetID="2" presetClass="exit" presetSubtype="4" fill="hold" nodeType="clickEffect">
                                  <p:stCondLst>
                                    <p:cond delay="0"/>
                                  </p:stCondLst>
                                  <p:childTnLst>
                                    <p:anim calcmode="lin" valueType="num">
                                      <p:cBhvr additive="base">
                                        <p:cTn id="82" dur="500"/>
                                        <p:tgtEl>
                                          <p:spTgt spid="23"/>
                                        </p:tgtEl>
                                        <p:attrNameLst>
                                          <p:attrName>ppt_x</p:attrName>
                                        </p:attrNameLst>
                                      </p:cBhvr>
                                      <p:tavLst>
                                        <p:tav tm="0">
                                          <p:val>
                                            <p:strVal val="ppt_x"/>
                                          </p:val>
                                        </p:tav>
                                        <p:tav tm="100000">
                                          <p:val>
                                            <p:strVal val="ppt_x"/>
                                          </p:val>
                                        </p:tav>
                                      </p:tavLst>
                                    </p:anim>
                                    <p:anim calcmode="lin" valueType="num">
                                      <p:cBhvr additive="base">
                                        <p:cTn id="83" dur="500"/>
                                        <p:tgtEl>
                                          <p:spTgt spid="23"/>
                                        </p:tgtEl>
                                        <p:attrNameLst>
                                          <p:attrName>ppt_y</p:attrName>
                                        </p:attrNameLst>
                                      </p:cBhvr>
                                      <p:tavLst>
                                        <p:tav tm="0">
                                          <p:val>
                                            <p:strVal val="ppt_y"/>
                                          </p:val>
                                        </p:tav>
                                        <p:tav tm="100000">
                                          <p:val>
                                            <p:strVal val="1+ppt_h/2"/>
                                          </p:val>
                                        </p:tav>
                                      </p:tavLst>
                                    </p:anim>
                                    <p:set>
                                      <p:cBhvr>
                                        <p:cTn id="84"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85" restart="whenNotActive" fill="hold" evtFilter="cancelBubble" nodeType="interactiveSeq">
                <p:stCondLst>
                  <p:cond evt="onClick" delay="0">
                    <p:tgtEl>
                      <p:spTgt spid="29"/>
                    </p:tgtEl>
                  </p:cond>
                </p:stCondLst>
                <p:endSync evt="end" delay="0">
                  <p:rtn val="all"/>
                </p:endSync>
                <p:childTnLst>
                  <p:par>
                    <p:cTn id="86" fill="hold">
                      <p:stCondLst>
                        <p:cond delay="0"/>
                      </p:stCondLst>
                      <p:childTnLst>
                        <p:par>
                          <p:cTn id="87" fill="hold">
                            <p:stCondLst>
                              <p:cond delay="0"/>
                            </p:stCondLst>
                            <p:childTnLst>
                              <p:par>
                                <p:cTn id="88" presetID="2" presetClass="exit" presetSubtype="4" fill="hold" nodeType="clickEffect">
                                  <p:stCondLst>
                                    <p:cond delay="0"/>
                                  </p:stCondLst>
                                  <p:childTnLst>
                                    <p:anim calcmode="lin" valueType="num">
                                      <p:cBhvr additive="base">
                                        <p:cTn id="89" dur="500"/>
                                        <p:tgtEl>
                                          <p:spTgt spid="29"/>
                                        </p:tgtEl>
                                        <p:attrNameLst>
                                          <p:attrName>ppt_x</p:attrName>
                                        </p:attrNameLst>
                                      </p:cBhvr>
                                      <p:tavLst>
                                        <p:tav tm="0">
                                          <p:val>
                                            <p:strVal val="ppt_x"/>
                                          </p:val>
                                        </p:tav>
                                        <p:tav tm="100000">
                                          <p:val>
                                            <p:strVal val="ppt_x"/>
                                          </p:val>
                                        </p:tav>
                                      </p:tavLst>
                                    </p:anim>
                                    <p:anim calcmode="lin" valueType="num">
                                      <p:cBhvr additive="base">
                                        <p:cTn id="90" dur="500"/>
                                        <p:tgtEl>
                                          <p:spTgt spid="29"/>
                                        </p:tgtEl>
                                        <p:attrNameLst>
                                          <p:attrName>ppt_y</p:attrName>
                                        </p:attrNameLst>
                                      </p:cBhvr>
                                      <p:tavLst>
                                        <p:tav tm="0">
                                          <p:val>
                                            <p:strVal val="ppt_y"/>
                                          </p:val>
                                        </p:tav>
                                        <p:tav tm="100000">
                                          <p:val>
                                            <p:strVal val="1+ppt_h/2"/>
                                          </p:val>
                                        </p:tav>
                                      </p:tavLst>
                                    </p:anim>
                                    <p:set>
                                      <p:cBhvr>
                                        <p:cTn id="91"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AA67E5C-4B13-DCAA-B94D-2CABB326EE28}"/>
              </a:ext>
            </a:extLst>
          </p:cNvPr>
          <p:cNvSpPr/>
          <p:nvPr/>
        </p:nvSpPr>
        <p:spPr>
          <a:xfrm>
            <a:off x="285750" y="133350"/>
            <a:ext cx="11791950" cy="66008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pic>
        <p:nvPicPr>
          <p:cNvPr id="4" name="图片 4">
            <a:extLst>
              <a:ext uri="{FF2B5EF4-FFF2-40B4-BE49-F238E27FC236}">
                <a16:creationId xmlns:a16="http://schemas.microsoft.com/office/drawing/2014/main" id="{1BC495AE-C006-8D2F-CE85-DDC5B8B27CB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flipH="1">
            <a:off x="516959" y="-142942"/>
            <a:ext cx="2968128" cy="2289630"/>
          </a:xfrm>
          <a:prstGeom prst="rect">
            <a:avLst/>
          </a:prstGeom>
        </p:spPr>
      </p:pic>
      <p:sp>
        <p:nvSpPr>
          <p:cNvPr id="5" name="Rectangle 4">
            <a:extLst>
              <a:ext uri="{FF2B5EF4-FFF2-40B4-BE49-F238E27FC236}">
                <a16:creationId xmlns:a16="http://schemas.microsoft.com/office/drawing/2014/main" id="{21AE45AE-9D2C-F4AC-02C5-88591A7A8349}"/>
              </a:ext>
            </a:extLst>
          </p:cNvPr>
          <p:cNvSpPr/>
          <p:nvPr/>
        </p:nvSpPr>
        <p:spPr>
          <a:xfrm>
            <a:off x="940476" y="531099"/>
            <a:ext cx="1253869"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Bài</a:t>
            </a:r>
            <a:r>
              <a:rPr kumimoji="0" lang="en-US"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2</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D47FA3AB-DB5F-9A19-BF30-98FD17065EC8}"/>
              </a:ext>
            </a:extLst>
          </p:cNvPr>
          <p:cNvSpPr/>
          <p:nvPr/>
        </p:nvSpPr>
        <p:spPr>
          <a:xfrm>
            <a:off x="3509016" y="572196"/>
            <a:ext cx="1641796"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600" b="1" dirty="0">
                <a:solidFill>
                  <a:srgbClr val="C0504D"/>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a:t>
            </a:r>
            <a:r>
              <a:rPr lang="en-US" sz="3600" b="1" dirty="0" err="1">
                <a:solidFill>
                  <a:srgbClr val="C0504D"/>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Tính</a:t>
            </a:r>
            <a:endParaRPr kumimoji="0" lang="en-US" sz="3600" b="0" i="0"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F8DE0323-2363-0970-F844-A90D2B2BF380}"/>
              </a:ext>
            </a:extLst>
          </p:cNvPr>
          <p:cNvSpPr txBox="1"/>
          <p:nvPr/>
        </p:nvSpPr>
        <p:spPr>
          <a:xfrm>
            <a:off x="667820" y="2363055"/>
            <a:ext cx="4099389" cy="553998"/>
          </a:xfrm>
          <a:prstGeom prst="rect">
            <a:avLst/>
          </a:prstGeom>
          <a:noFill/>
        </p:spPr>
        <p:txBody>
          <a:bodyPr wrap="square" rtlCol="0">
            <a:spAutoFit/>
          </a:bodyPr>
          <a:lstStyle/>
          <a:p>
            <a:r>
              <a:rPr lang="en-US" sz="3000" b="1" i="0" dirty="0">
                <a:solidFill>
                  <a:srgbClr val="000000"/>
                </a:solidFill>
                <a:effectLst/>
                <a:latin typeface="Cambria" panose="02040503050406030204" pitchFamily="18" charset="0"/>
                <a:ea typeface="Cambria" panose="02040503050406030204" pitchFamily="18" charset="0"/>
              </a:rPr>
              <a:t> 1 358 </a:t>
            </a:r>
            <a:r>
              <a:rPr lang="en-US" sz="3000" b="1" i="0" dirty="0" err="1">
                <a:solidFill>
                  <a:srgbClr val="000000"/>
                </a:solidFill>
                <a:effectLst/>
                <a:latin typeface="Cambria" panose="02040503050406030204" pitchFamily="18" charset="0"/>
                <a:ea typeface="Cambria" panose="02040503050406030204" pitchFamily="18" charset="0"/>
              </a:rPr>
              <a:t>tấn</a:t>
            </a:r>
            <a:r>
              <a:rPr lang="en-US" sz="3000" b="1" i="0" dirty="0">
                <a:solidFill>
                  <a:srgbClr val="000000"/>
                </a:solidFill>
                <a:effectLst/>
                <a:latin typeface="Cambria" panose="02040503050406030204" pitchFamily="18" charset="0"/>
                <a:ea typeface="Cambria" panose="02040503050406030204" pitchFamily="18" charset="0"/>
              </a:rPr>
              <a:t> + 416 </a:t>
            </a:r>
            <a:r>
              <a:rPr lang="en-US" sz="3000" b="1" i="0" dirty="0" err="1">
                <a:solidFill>
                  <a:srgbClr val="000000"/>
                </a:solidFill>
                <a:effectLst/>
                <a:latin typeface="Cambria" panose="02040503050406030204" pitchFamily="18" charset="0"/>
                <a:ea typeface="Cambria" panose="02040503050406030204" pitchFamily="18" charset="0"/>
              </a:rPr>
              <a:t>tấn</a:t>
            </a:r>
            <a:endParaRPr lang="en-US" sz="3000" b="1" dirty="0">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70125701-6292-7724-BEC4-B4EB1547C649}"/>
              </a:ext>
            </a:extLst>
          </p:cNvPr>
          <p:cNvSpPr txBox="1"/>
          <p:nvPr/>
        </p:nvSpPr>
        <p:spPr>
          <a:xfrm>
            <a:off x="7243281" y="2424700"/>
            <a:ext cx="4099389" cy="553998"/>
          </a:xfrm>
          <a:prstGeom prst="rect">
            <a:avLst/>
          </a:prstGeom>
          <a:noFill/>
        </p:spPr>
        <p:txBody>
          <a:bodyPr wrap="square" rtlCol="0">
            <a:spAutoFit/>
          </a:bodyPr>
          <a:lstStyle/>
          <a:p>
            <a:r>
              <a:rPr lang="en-US" sz="3000" b="1" i="0" dirty="0">
                <a:solidFill>
                  <a:srgbClr val="000000"/>
                </a:solidFill>
                <a:effectLst/>
                <a:latin typeface="Cambria" panose="02040503050406030204" pitchFamily="18" charset="0"/>
                <a:ea typeface="Cambria" panose="02040503050406030204" pitchFamily="18" charset="0"/>
              </a:rPr>
              <a:t>    416 </a:t>
            </a:r>
            <a:r>
              <a:rPr lang="en-US" sz="3000" b="1" i="0" dirty="0" err="1">
                <a:solidFill>
                  <a:srgbClr val="000000"/>
                </a:solidFill>
                <a:effectLst/>
                <a:latin typeface="Cambria" panose="02040503050406030204" pitchFamily="18" charset="0"/>
                <a:ea typeface="Cambria" panose="02040503050406030204" pitchFamily="18" charset="0"/>
              </a:rPr>
              <a:t>tạ</a:t>
            </a:r>
            <a:r>
              <a:rPr lang="en-US" sz="3000" b="1" i="0" dirty="0">
                <a:solidFill>
                  <a:srgbClr val="000000"/>
                </a:solidFill>
                <a:effectLst/>
                <a:latin typeface="Cambria" panose="02040503050406030204" pitchFamily="18" charset="0"/>
                <a:ea typeface="Cambria" panose="02040503050406030204" pitchFamily="18" charset="0"/>
              </a:rPr>
              <a:t> x 4</a:t>
            </a:r>
            <a:endParaRPr lang="en-US" sz="3000" b="1" dirty="0">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F59FCAEA-9F93-0913-6E4B-42FEF0735657}"/>
              </a:ext>
            </a:extLst>
          </p:cNvPr>
          <p:cNvSpPr txBox="1"/>
          <p:nvPr/>
        </p:nvSpPr>
        <p:spPr>
          <a:xfrm>
            <a:off x="791110" y="3441842"/>
            <a:ext cx="4808306" cy="553998"/>
          </a:xfrm>
          <a:prstGeom prst="rect">
            <a:avLst/>
          </a:prstGeom>
          <a:noFill/>
        </p:spPr>
        <p:txBody>
          <a:bodyPr wrap="square" rtlCol="0">
            <a:spAutoFit/>
          </a:bodyPr>
          <a:lstStyle/>
          <a:p>
            <a:r>
              <a:rPr lang="fi-FI" sz="3000" b="1" i="0" dirty="0">
                <a:solidFill>
                  <a:srgbClr val="000000"/>
                </a:solidFill>
                <a:effectLst/>
                <a:latin typeface="Cambria" panose="02040503050406030204" pitchFamily="18" charset="0"/>
                <a:ea typeface="Cambria" panose="02040503050406030204" pitchFamily="18" charset="0"/>
              </a:rPr>
              <a:t>7 850 yến – 1 940 yến</a:t>
            </a:r>
            <a:endParaRPr lang="en-US" sz="3000" b="1" dirty="0">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7396EAA0-B39F-8A9C-1B98-DC0427194710}"/>
              </a:ext>
            </a:extLst>
          </p:cNvPr>
          <p:cNvSpPr txBox="1"/>
          <p:nvPr/>
        </p:nvSpPr>
        <p:spPr>
          <a:xfrm>
            <a:off x="7332324" y="3452115"/>
            <a:ext cx="3897331" cy="553998"/>
          </a:xfrm>
          <a:prstGeom prst="rect">
            <a:avLst/>
          </a:prstGeom>
          <a:noFill/>
        </p:spPr>
        <p:txBody>
          <a:bodyPr wrap="square" rtlCol="0">
            <a:spAutoFit/>
          </a:bodyPr>
          <a:lstStyle/>
          <a:p>
            <a:r>
              <a:rPr lang="fi-FI" sz="3000" b="1" i="0" dirty="0">
                <a:solidFill>
                  <a:srgbClr val="000000"/>
                </a:solidFill>
                <a:effectLst/>
                <a:latin typeface="Cambria" panose="02040503050406030204" pitchFamily="18" charset="0"/>
                <a:ea typeface="Cambria" panose="02040503050406030204" pitchFamily="18" charset="0"/>
              </a:rPr>
              <a:t>    8 472 tấn : 6 </a:t>
            </a:r>
            <a:endParaRPr lang="en-US" sz="3000" b="1" dirty="0">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25873E9F-5DA7-2942-959A-ED89E3A5FF1D}"/>
              </a:ext>
            </a:extLst>
          </p:cNvPr>
          <p:cNvSpPr/>
          <p:nvPr/>
        </p:nvSpPr>
        <p:spPr>
          <a:xfrm>
            <a:off x="4310401" y="2400996"/>
            <a:ext cx="2156360" cy="553998"/>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1 774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tấn</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18" name="Rectangle 17">
            <a:extLst>
              <a:ext uri="{FF2B5EF4-FFF2-40B4-BE49-F238E27FC236}">
                <a16:creationId xmlns:a16="http://schemas.microsoft.com/office/drawing/2014/main" id="{CE92E87D-05D1-364A-BF23-6B7154D3722F}"/>
              </a:ext>
            </a:extLst>
          </p:cNvPr>
          <p:cNvSpPr/>
          <p:nvPr/>
        </p:nvSpPr>
        <p:spPr>
          <a:xfrm>
            <a:off x="4659722" y="3500331"/>
            <a:ext cx="2206373" cy="553998"/>
          </a:xfrm>
          <a:prstGeom prst="rect">
            <a:avLst/>
          </a:prstGeom>
        </p:spPr>
        <p:txBody>
          <a:bodyPr wrap="none">
            <a:spAutoFit/>
          </a:bodyPr>
          <a:lstStyle/>
          <a:p>
            <a:pPr lvl="0" defTabSz="457200">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5 910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yến</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19" name="Rectangle 18">
            <a:extLst>
              <a:ext uri="{FF2B5EF4-FFF2-40B4-BE49-F238E27FC236}">
                <a16:creationId xmlns:a16="http://schemas.microsoft.com/office/drawing/2014/main" id="{B3047300-B7B7-4293-14A6-2E8F3529C736}"/>
              </a:ext>
            </a:extLst>
          </p:cNvPr>
          <p:cNvSpPr/>
          <p:nvPr/>
        </p:nvSpPr>
        <p:spPr>
          <a:xfrm>
            <a:off x="9365286" y="2431818"/>
            <a:ext cx="1923925" cy="553998"/>
          </a:xfrm>
          <a:prstGeom prst="rect">
            <a:avLst/>
          </a:prstGeom>
        </p:spPr>
        <p:txBody>
          <a:bodyPr wrap="none">
            <a:spAutoFit/>
          </a:bodyPr>
          <a:lstStyle/>
          <a:p>
            <a:pPr lvl="0" defTabSz="457200">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1 664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tạ</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20" name="Rectangle 19">
            <a:extLst>
              <a:ext uri="{FF2B5EF4-FFF2-40B4-BE49-F238E27FC236}">
                <a16:creationId xmlns:a16="http://schemas.microsoft.com/office/drawing/2014/main" id="{0ACA13F8-4253-A764-625D-E16CCA7AB5B7}"/>
              </a:ext>
            </a:extLst>
          </p:cNvPr>
          <p:cNvSpPr/>
          <p:nvPr/>
        </p:nvSpPr>
        <p:spPr>
          <a:xfrm>
            <a:off x="9868719" y="3438685"/>
            <a:ext cx="2156360" cy="553998"/>
          </a:xfrm>
          <a:prstGeom prst="rect">
            <a:avLst/>
          </a:prstGeom>
        </p:spPr>
        <p:txBody>
          <a:bodyPr wrap="none">
            <a:spAutoFit/>
          </a:bodyPr>
          <a:lstStyle/>
          <a:p>
            <a:pPr lvl="0" defTabSz="457200">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1 412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tấn</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8646983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down)">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down)">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wipe(down)">
                                      <p:cBhvr>
                                        <p:cTn id="17" dur="500"/>
                                        <p:tgtEl>
                                          <p:spTgt spid="1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wipe(down)">
                                      <p:cBhvr>
                                        <p:cTn id="22"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rotWithShape="1">
          <a:blip r:embed="rId4" cstate="print">
            <a:extLst>
              <a:ext uri="{28A0092B-C50C-407E-A947-70E740481C1C}">
                <a14:useLocalDpi xmlns:a14="http://schemas.microsoft.com/office/drawing/2010/main" val="0"/>
              </a:ext>
            </a:extLst>
          </a:blip>
          <a:srcRect t="66694" b="6179"/>
          <a:stretch>
            <a:fillRect/>
          </a:stretch>
        </p:blipFill>
        <p:spPr>
          <a:xfrm>
            <a:off x="3757935" y="4191993"/>
            <a:ext cx="4563799" cy="2139538"/>
          </a:xfrm>
          <a:prstGeom prst="rect">
            <a:avLst/>
          </a:prstGeom>
        </p:spPr>
      </p:pic>
      <p:grpSp>
        <p:nvGrpSpPr>
          <p:cNvPr id="37" name="组合 36"/>
          <p:cNvGrpSpPr/>
          <p:nvPr/>
        </p:nvGrpSpPr>
        <p:grpSpPr>
          <a:xfrm>
            <a:off x="0" y="4855566"/>
            <a:ext cx="12188212" cy="2163708"/>
            <a:chOff x="-69575" y="4694291"/>
            <a:chExt cx="12188212" cy="2163708"/>
          </a:xfrm>
        </p:grpSpPr>
        <p:pic>
          <p:nvPicPr>
            <p:cNvPr id="38" name="图片 37"/>
            <p:cNvPicPr>
              <a:picLocks noChangeAspect="1"/>
            </p:cNvPicPr>
            <p:nvPr/>
          </p:nvPicPr>
          <p:blipFill rotWithShape="1">
            <a:blip r:embed="rId5" cstate="print">
              <a:extLst>
                <a:ext uri="{28A0092B-C50C-407E-A947-70E740481C1C}">
                  <a14:useLocalDpi xmlns:a14="http://schemas.microsoft.com/office/drawing/2010/main" val="0"/>
                </a:ext>
              </a:extLst>
            </a:blip>
            <a:srcRect t="68497"/>
            <a:stretch>
              <a:fillRect/>
            </a:stretch>
          </p:blipFill>
          <p:spPr>
            <a:xfrm>
              <a:off x="-69575" y="4697550"/>
              <a:ext cx="4096071" cy="2160449"/>
            </a:xfrm>
            <a:prstGeom prst="rect">
              <a:avLst/>
            </a:prstGeom>
          </p:spPr>
        </p:pic>
        <p:pic>
          <p:nvPicPr>
            <p:cNvPr id="39" name="图片 38"/>
            <p:cNvPicPr>
              <a:picLocks noChangeAspect="1"/>
            </p:cNvPicPr>
            <p:nvPr/>
          </p:nvPicPr>
          <p:blipFill rotWithShape="1">
            <a:blip r:embed="rId5" cstate="print">
              <a:extLst>
                <a:ext uri="{28A0092B-C50C-407E-A947-70E740481C1C}">
                  <a14:useLocalDpi xmlns:a14="http://schemas.microsoft.com/office/drawing/2010/main" val="0"/>
                </a:ext>
              </a:extLst>
            </a:blip>
            <a:srcRect t="68497"/>
            <a:stretch>
              <a:fillRect/>
            </a:stretch>
          </p:blipFill>
          <p:spPr>
            <a:xfrm flipH="1">
              <a:off x="3968291" y="4694291"/>
              <a:ext cx="4096071" cy="2160449"/>
            </a:xfrm>
            <a:prstGeom prst="rect">
              <a:avLst/>
            </a:prstGeom>
          </p:spPr>
        </p:pic>
        <p:pic>
          <p:nvPicPr>
            <p:cNvPr id="40" name="图片 39"/>
            <p:cNvPicPr>
              <a:picLocks noChangeAspect="1"/>
            </p:cNvPicPr>
            <p:nvPr/>
          </p:nvPicPr>
          <p:blipFill rotWithShape="1">
            <a:blip r:embed="rId5" cstate="print">
              <a:extLst>
                <a:ext uri="{28A0092B-C50C-407E-A947-70E740481C1C}">
                  <a14:useLocalDpi xmlns:a14="http://schemas.microsoft.com/office/drawing/2010/main" val="0"/>
                </a:ext>
              </a:extLst>
            </a:blip>
            <a:srcRect t="68497"/>
            <a:stretch>
              <a:fillRect/>
            </a:stretch>
          </p:blipFill>
          <p:spPr>
            <a:xfrm>
              <a:off x="8022566" y="4697550"/>
              <a:ext cx="4096071" cy="2160449"/>
            </a:xfrm>
            <a:prstGeom prst="rect">
              <a:avLst/>
            </a:prstGeom>
          </p:spPr>
        </p:pic>
      </p:grpSp>
      <p:grpSp>
        <p:nvGrpSpPr>
          <p:cNvPr id="41" name="组合 40"/>
          <p:cNvGrpSpPr/>
          <p:nvPr/>
        </p:nvGrpSpPr>
        <p:grpSpPr>
          <a:xfrm>
            <a:off x="-43771" y="-521324"/>
            <a:ext cx="12231983" cy="2202195"/>
            <a:chOff x="-16409" y="-6727"/>
            <a:chExt cx="9125471" cy="1677790"/>
          </a:xfrm>
        </p:grpSpPr>
        <p:pic>
          <p:nvPicPr>
            <p:cNvPr id="42" name="图片 41"/>
            <p:cNvPicPr>
              <a:picLocks noChangeAspect="1"/>
            </p:cNvPicPr>
            <p:nvPr/>
          </p:nvPicPr>
          <p:blipFill rotWithShape="1">
            <a:blip r:embed="rId6"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43" name="图片 42"/>
            <p:cNvPicPr>
              <a:picLocks noChangeAspect="1"/>
            </p:cNvPicPr>
            <p:nvPr/>
          </p:nvPicPr>
          <p:blipFill rotWithShape="1">
            <a:blip r:embed="rId6"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pic>
        <p:nvPicPr>
          <p:cNvPr id="44" name="图片 43"/>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flipH="1">
            <a:off x="-192904" y="2657546"/>
            <a:ext cx="3997224" cy="3997224"/>
          </a:xfrm>
          <a:prstGeom prst="rect">
            <a:avLst/>
          </a:prstGeom>
        </p:spPr>
      </p:pic>
      <p:pic>
        <p:nvPicPr>
          <p:cNvPr id="45" name="图片 44"/>
          <p:cNvPicPr>
            <a:picLocks noChangeAspect="1"/>
          </p:cNvPicPr>
          <p:nvPr/>
        </p:nvPicPr>
        <p:blipFill rotWithShape="1">
          <a:blip r:embed="rId8" cstate="print">
            <a:extLst>
              <a:ext uri="{28A0092B-C50C-407E-A947-70E740481C1C}">
                <a14:useLocalDpi xmlns:a14="http://schemas.microsoft.com/office/drawing/2010/main" val="0"/>
              </a:ext>
            </a:extLst>
          </a:blip>
          <a:srcRect l="73009" t="12556" b="74642"/>
          <a:stretch>
            <a:fillRect/>
          </a:stretch>
        </p:blipFill>
        <p:spPr>
          <a:xfrm>
            <a:off x="10857867" y="2157492"/>
            <a:ext cx="1600685" cy="1164261"/>
          </a:xfrm>
          <a:prstGeom prst="rect">
            <a:avLst/>
          </a:prstGeom>
        </p:spPr>
      </p:pic>
      <p:pic>
        <p:nvPicPr>
          <p:cNvPr id="46" name="图片 45"/>
          <p:cNvPicPr>
            <a:picLocks noChangeAspect="1"/>
          </p:cNvPicPr>
          <p:nvPr/>
        </p:nvPicPr>
        <p:blipFill rotWithShape="1">
          <a:blip r:embed="rId9" cstate="print">
            <a:extLst>
              <a:ext uri="{28A0092B-C50C-407E-A947-70E740481C1C}">
                <a14:useLocalDpi xmlns:a14="http://schemas.microsoft.com/office/drawing/2010/main" val="0"/>
              </a:ext>
            </a:extLst>
          </a:blip>
          <a:srcRect l="73009" t="12556" b="74642"/>
          <a:stretch>
            <a:fillRect/>
          </a:stretch>
        </p:blipFill>
        <p:spPr>
          <a:xfrm>
            <a:off x="11606310" y="2317954"/>
            <a:ext cx="852242" cy="619880"/>
          </a:xfrm>
          <a:prstGeom prst="rect">
            <a:avLst/>
          </a:prstGeom>
        </p:spPr>
      </p:pic>
      <p:pic>
        <p:nvPicPr>
          <p:cNvPr id="47" name="图片 4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8615687" y="3038534"/>
            <a:ext cx="3535793" cy="3535793"/>
          </a:xfrm>
          <a:prstGeom prst="rect">
            <a:avLst/>
          </a:prstGeom>
        </p:spPr>
      </p:pic>
      <p:pic>
        <p:nvPicPr>
          <p:cNvPr id="48" name="图片 47"/>
          <p:cNvPicPr>
            <a:picLocks noChangeAspect="1"/>
          </p:cNvPicPr>
          <p:nvPr/>
        </p:nvPicPr>
        <p:blipFill rotWithShape="1">
          <a:blip r:embed="rId9" cstate="print">
            <a:extLst>
              <a:ext uri="{28A0092B-C50C-407E-A947-70E740481C1C}">
                <a14:useLocalDpi xmlns:a14="http://schemas.microsoft.com/office/drawing/2010/main" val="0"/>
              </a:ext>
            </a:extLst>
          </a:blip>
          <a:srcRect l="73009" t="12556" b="74642"/>
          <a:stretch>
            <a:fillRect/>
          </a:stretch>
        </p:blipFill>
        <p:spPr>
          <a:xfrm>
            <a:off x="414512" y="2119743"/>
            <a:ext cx="852242" cy="619880"/>
          </a:xfrm>
          <a:prstGeom prst="rect">
            <a:avLst/>
          </a:prstGeom>
        </p:spPr>
      </p:pic>
      <p:pic>
        <p:nvPicPr>
          <p:cNvPr id="16" name="PA_图片 2" descr="图片包含 室内, 墙壁&#10;&#10;已生成高可信度的说明"/>
          <p:cNvPicPr>
            <a:picLocks noChangeAspect="1"/>
          </p:cNvPicPr>
          <p:nvPr>
            <p:custDataLst>
              <p:tags r:id="rId1"/>
            </p:custDataLst>
          </p:nvPr>
        </p:nvPicPr>
        <p:blipFill rotWithShape="1">
          <a:blip r:embed="rId11">
            <a:extLst>
              <a:ext uri="{28A0092B-C50C-407E-A947-70E740481C1C}">
                <a14:useLocalDpi xmlns:a14="http://schemas.microsoft.com/office/drawing/2010/main" val="0"/>
              </a:ext>
            </a:extLst>
          </a:blip>
          <a:srcRect t="25088" r="4029"/>
          <a:stretch>
            <a:fillRect/>
          </a:stretch>
        </p:blipFill>
        <p:spPr>
          <a:xfrm>
            <a:off x="2417577" y="244832"/>
            <a:ext cx="7738189" cy="4989580"/>
          </a:xfrm>
          <a:prstGeom prst="rect">
            <a:avLst/>
          </a:prstGeom>
        </p:spPr>
      </p:pic>
      <p:pic>
        <p:nvPicPr>
          <p:cNvPr id="18" name="图片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33486" y="-271693"/>
            <a:ext cx="1170434" cy="1170434"/>
          </a:xfrm>
          <a:prstGeom prst="rect">
            <a:avLst/>
          </a:prstGeom>
        </p:spPr>
      </p:pic>
      <p:pic>
        <p:nvPicPr>
          <p:cNvPr id="19" name="图片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00882" y="898741"/>
            <a:ext cx="1170434" cy="1170434"/>
          </a:xfrm>
          <a:prstGeom prst="rect">
            <a:avLst/>
          </a:prstGeom>
        </p:spPr>
      </p:pic>
      <p:pic>
        <p:nvPicPr>
          <p:cNvPr id="2" name="Picture 1">
            <a:extLst>
              <a:ext uri="{FF2B5EF4-FFF2-40B4-BE49-F238E27FC236}">
                <a16:creationId xmlns:a16="http://schemas.microsoft.com/office/drawing/2014/main" id="{473D0088-1DDA-8EAE-CB1C-81123C73C2A7}"/>
              </a:ext>
            </a:extLst>
          </p:cNvPr>
          <p:cNvPicPr>
            <a:picLocks noChangeAspect="1"/>
          </p:cNvPicPr>
          <p:nvPr/>
        </p:nvPicPr>
        <p:blipFill>
          <a:blip r:embed="rId13"/>
          <a:stretch>
            <a:fillRect/>
          </a:stretch>
        </p:blipFill>
        <p:spPr>
          <a:xfrm>
            <a:off x="2927745" y="1792181"/>
            <a:ext cx="7425572" cy="25544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42" presetClass="entr" presetSubtype="0" fill="hold" nodeType="with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1000"/>
                                        <p:tgtEl>
                                          <p:spTgt spid="47"/>
                                        </p:tgtEl>
                                      </p:cBhvr>
                                    </p:animEffect>
                                    <p:anim calcmode="lin" valueType="num">
                                      <p:cBhvr>
                                        <p:cTn id="22" dur="1000" fill="hold"/>
                                        <p:tgtEl>
                                          <p:spTgt spid="47"/>
                                        </p:tgtEl>
                                        <p:attrNameLst>
                                          <p:attrName>ppt_x</p:attrName>
                                        </p:attrNameLst>
                                      </p:cBhvr>
                                      <p:tavLst>
                                        <p:tav tm="0">
                                          <p:val>
                                            <p:strVal val="#ppt_x"/>
                                          </p:val>
                                        </p:tav>
                                        <p:tav tm="100000">
                                          <p:val>
                                            <p:strVal val="#ppt_x"/>
                                          </p:val>
                                        </p:tav>
                                      </p:tavLst>
                                    </p:anim>
                                    <p:anim calcmode="lin" valueType="num">
                                      <p:cBhvr>
                                        <p:cTn id="23" dur="1000" fill="hold"/>
                                        <p:tgtEl>
                                          <p:spTgt spid="4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1000"/>
                                        <p:tgtEl>
                                          <p:spTgt spid="44"/>
                                        </p:tgtEl>
                                      </p:cBhvr>
                                    </p:animEffect>
                                    <p:anim calcmode="lin" valueType="num">
                                      <p:cBhvr>
                                        <p:cTn id="27" dur="1000" fill="hold"/>
                                        <p:tgtEl>
                                          <p:spTgt spid="44"/>
                                        </p:tgtEl>
                                        <p:attrNameLst>
                                          <p:attrName>ppt_x</p:attrName>
                                        </p:attrNameLst>
                                      </p:cBhvr>
                                      <p:tavLst>
                                        <p:tav tm="0">
                                          <p:val>
                                            <p:strVal val="#ppt_x"/>
                                          </p:val>
                                        </p:tav>
                                        <p:tav tm="100000">
                                          <p:val>
                                            <p:strVal val="#ppt_x"/>
                                          </p:val>
                                        </p:tav>
                                      </p:tavLst>
                                    </p:anim>
                                    <p:anim calcmode="lin" valueType="num">
                                      <p:cBhvr>
                                        <p:cTn id="28" dur="1000" fill="hold"/>
                                        <p:tgtEl>
                                          <p:spTgt spid="44"/>
                                        </p:tgtEl>
                                        <p:attrNameLst>
                                          <p:attrName>ppt_y</p:attrName>
                                        </p:attrNameLst>
                                      </p:cBhvr>
                                      <p:tavLst>
                                        <p:tav tm="0">
                                          <p:val>
                                            <p:strVal val="#ppt_y+.1"/>
                                          </p:val>
                                        </p:tav>
                                        <p:tav tm="100000">
                                          <p:val>
                                            <p:strVal val="#ppt_y"/>
                                          </p:val>
                                        </p:tav>
                                      </p:tavLst>
                                    </p:anim>
                                  </p:childTnLst>
                                </p:cTn>
                              </p:par>
                            </p:childTnLst>
                          </p:cTn>
                        </p:par>
                        <p:par>
                          <p:cTn id="29" fill="hold">
                            <p:stCondLst>
                              <p:cond delay="2000"/>
                            </p:stCondLst>
                            <p:childTnLst>
                              <p:par>
                                <p:cTn id="30" presetID="8" presetClass="emph" presetSubtype="0" fill="hold" nodeType="afterEffect">
                                  <p:stCondLst>
                                    <p:cond delay="0"/>
                                  </p:stCondLst>
                                  <p:childTnLst>
                                    <p:animRot by="-43200000">
                                      <p:cBhvr>
                                        <p:cTn id="31" dur="2000" fill="hold"/>
                                        <p:tgtEl>
                                          <p:spTgt spid="48"/>
                                        </p:tgtEl>
                                        <p:attrNameLst>
                                          <p:attrName>r</p:attrName>
                                        </p:attrNameLst>
                                      </p:cBhvr>
                                    </p:animRot>
                                  </p:childTnLst>
                                </p:cTn>
                              </p:par>
                              <p:par>
                                <p:cTn id="32" presetID="8" presetClass="emph" presetSubtype="0" fill="hold" nodeType="withEffect">
                                  <p:stCondLst>
                                    <p:cond delay="0"/>
                                  </p:stCondLst>
                                  <p:childTnLst>
                                    <p:animRot by="21600000">
                                      <p:cBhvr>
                                        <p:cTn id="33" dur="2000" fill="hold"/>
                                        <p:tgtEl>
                                          <p:spTgt spid="46"/>
                                        </p:tgtEl>
                                        <p:attrNameLst>
                                          <p:attrName>r</p:attrName>
                                        </p:attrNameLst>
                                      </p:cBhvr>
                                    </p:animRot>
                                  </p:childTnLst>
                                </p:cTn>
                              </p:par>
                              <p:par>
                                <p:cTn id="34" presetID="8" presetClass="emph" presetSubtype="0" fill="hold" nodeType="withEffect">
                                  <p:stCondLst>
                                    <p:cond delay="0"/>
                                  </p:stCondLst>
                                  <p:childTnLst>
                                    <p:animRot by="21600000">
                                      <p:cBhvr>
                                        <p:cTn id="35" dur="2000" fill="hold"/>
                                        <p:tgtEl>
                                          <p:spTgt spid="45"/>
                                        </p:tgtEl>
                                        <p:attrNameLst>
                                          <p:attrName>r</p:attrName>
                                        </p:attrNameLst>
                                      </p:cBhvr>
                                    </p:animRot>
                                  </p:childTnLst>
                                </p:cTn>
                              </p:par>
                              <p:par>
                                <p:cTn id="36" presetID="31"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1000" fill="hold"/>
                                        <p:tgtEl>
                                          <p:spTgt spid="16"/>
                                        </p:tgtEl>
                                        <p:attrNameLst>
                                          <p:attrName>ppt_w</p:attrName>
                                        </p:attrNameLst>
                                      </p:cBhvr>
                                      <p:tavLst>
                                        <p:tav tm="0">
                                          <p:val>
                                            <p:fltVal val="0"/>
                                          </p:val>
                                        </p:tav>
                                        <p:tav tm="100000">
                                          <p:val>
                                            <p:strVal val="#ppt_w"/>
                                          </p:val>
                                        </p:tav>
                                      </p:tavLst>
                                    </p:anim>
                                    <p:anim calcmode="lin" valueType="num">
                                      <p:cBhvr>
                                        <p:cTn id="39" dur="1000" fill="hold"/>
                                        <p:tgtEl>
                                          <p:spTgt spid="16"/>
                                        </p:tgtEl>
                                        <p:attrNameLst>
                                          <p:attrName>ppt_h</p:attrName>
                                        </p:attrNameLst>
                                      </p:cBhvr>
                                      <p:tavLst>
                                        <p:tav tm="0">
                                          <p:val>
                                            <p:fltVal val="0"/>
                                          </p:val>
                                        </p:tav>
                                        <p:tav tm="100000">
                                          <p:val>
                                            <p:strVal val="#ppt_h"/>
                                          </p:val>
                                        </p:tav>
                                      </p:tavLst>
                                    </p:anim>
                                    <p:anim calcmode="lin" valueType="num">
                                      <p:cBhvr>
                                        <p:cTn id="40" dur="1000" fill="hold"/>
                                        <p:tgtEl>
                                          <p:spTgt spid="16"/>
                                        </p:tgtEl>
                                        <p:attrNameLst>
                                          <p:attrName>style.rotation</p:attrName>
                                        </p:attrNameLst>
                                      </p:cBhvr>
                                      <p:tavLst>
                                        <p:tav tm="0">
                                          <p:val>
                                            <p:fltVal val="90"/>
                                          </p:val>
                                        </p:tav>
                                        <p:tav tm="100000">
                                          <p:val>
                                            <p:fltVal val="0"/>
                                          </p:val>
                                        </p:tav>
                                      </p:tavLst>
                                    </p:anim>
                                    <p:animEffect transition="in" filter="fade">
                                      <p:cBhvr>
                                        <p:cTn id="41" dur="1000"/>
                                        <p:tgtEl>
                                          <p:spTgt spid="16"/>
                                        </p:tgtEl>
                                      </p:cBhvr>
                                    </p:animEffect>
                                  </p:childTnLst>
                                </p:cTn>
                              </p:par>
                              <p:par>
                                <p:cTn id="42" presetID="8" presetClass="emph" presetSubtype="0" repeatCount="2000" fill="hold" nodeType="withEffect">
                                  <p:stCondLst>
                                    <p:cond delay="0"/>
                                  </p:stCondLst>
                                  <p:childTnLst>
                                    <p:animRot by="21600000">
                                      <p:cBhvr>
                                        <p:cTn id="43" dur="2000" fill="hold"/>
                                        <p:tgtEl>
                                          <p:spTgt spid="18"/>
                                        </p:tgtEl>
                                        <p:attrNameLst>
                                          <p:attrName>r</p:attrName>
                                        </p:attrNameLst>
                                      </p:cBhvr>
                                    </p:animRot>
                                  </p:childTnLst>
                                </p:cTn>
                              </p:par>
                              <p:par>
                                <p:cTn id="44" presetID="2" presetClass="entr" presetSubtype="2" fill="hold" nodeType="withEffect">
                                  <p:stCondLst>
                                    <p:cond delay="150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1+#ppt_w/2"/>
                                          </p:val>
                                        </p:tav>
                                        <p:tav tm="100000">
                                          <p:val>
                                            <p:strVal val="#ppt_x"/>
                                          </p:val>
                                        </p:tav>
                                      </p:tavLst>
                                    </p:anim>
                                    <p:anim calcmode="lin" valueType="num">
                                      <p:cBhvr additive="base">
                                        <p:cTn id="47" dur="500" fill="hold"/>
                                        <p:tgtEl>
                                          <p:spTgt spid="19"/>
                                        </p:tgtEl>
                                        <p:attrNameLst>
                                          <p:attrName>ppt_y</p:attrName>
                                        </p:attrNameLst>
                                      </p:cBhvr>
                                      <p:tavLst>
                                        <p:tav tm="0">
                                          <p:val>
                                            <p:strVal val="#ppt_y"/>
                                          </p:val>
                                        </p:tav>
                                        <p:tav tm="100000">
                                          <p:val>
                                            <p:strVal val="#ppt_y"/>
                                          </p:val>
                                        </p:tav>
                                      </p:tavLst>
                                    </p:anim>
                                  </p:childTnLst>
                                </p:cTn>
                              </p:par>
                              <p:par>
                                <p:cTn id="48" presetID="8" presetClass="emph" presetSubtype="0" repeatCount="2000" fill="hold" nodeType="withEffect">
                                  <p:stCondLst>
                                    <p:cond delay="0"/>
                                  </p:stCondLst>
                                  <p:childTnLst>
                                    <p:animRot by="21600000">
                                      <p:cBhvr>
                                        <p:cTn id="49" dur="2000" fill="hold"/>
                                        <p:tgtEl>
                                          <p:spTgt spid="19"/>
                                        </p:tgtEl>
                                        <p:attrNameLst>
                                          <p:attrName>r</p:attrName>
                                        </p:attrNameLst>
                                      </p:cBhvr>
                                    </p:animRo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barn(inVertical)">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flipH="1">
            <a:off x="-323593" y="885723"/>
            <a:ext cx="5086553" cy="5086553"/>
          </a:xfrm>
          <a:prstGeom prst="rect">
            <a:avLst/>
          </a:prstGeom>
        </p:spPr>
      </p:pic>
      <p:sp>
        <p:nvSpPr>
          <p:cNvPr id="3" name="Text Box 7"/>
          <p:cNvSpPr txBox="1">
            <a:spLocks noChangeArrowheads="1"/>
          </p:cNvSpPr>
          <p:nvPr/>
        </p:nvSpPr>
        <p:spPr bwMode="auto">
          <a:xfrm>
            <a:off x="3845975" y="1886070"/>
            <a:ext cx="7484216"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Điền</a:t>
            </a:r>
            <a:r>
              <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vào</a:t>
            </a:r>
            <a:r>
              <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chỗ</a:t>
            </a:r>
            <a:r>
              <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trống</a:t>
            </a:r>
            <a:endPar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16" name="Text Box 8"/>
          <p:cNvSpPr txBox="1">
            <a:spLocks noChangeArrowheads="1"/>
          </p:cNvSpPr>
          <p:nvPr/>
        </p:nvSpPr>
        <p:spPr bwMode="auto">
          <a:xfrm>
            <a:off x="802091" y="3281082"/>
            <a:ext cx="304388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48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1:</a:t>
            </a:r>
          </a:p>
        </p:txBody>
      </p:sp>
      <p:sp>
        <p:nvSpPr>
          <p:cNvPr id="2" name="Rectangle 1"/>
          <p:cNvSpPr/>
          <p:nvPr/>
        </p:nvSpPr>
        <p:spPr>
          <a:xfrm>
            <a:off x="5000188" y="2967335"/>
            <a:ext cx="2191626" cy="110799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6890</a:t>
            </a:r>
          </a:p>
        </p:txBody>
      </p:sp>
      <p:sp>
        <p:nvSpPr>
          <p:cNvPr id="6" name="Rectangle 5"/>
          <p:cNvSpPr/>
          <p:nvPr/>
        </p:nvSpPr>
        <p:spPr>
          <a:xfrm>
            <a:off x="7786434" y="2958640"/>
            <a:ext cx="2191626" cy="110799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6890</a:t>
            </a:r>
          </a:p>
        </p:txBody>
      </p:sp>
      <p:grpSp>
        <p:nvGrpSpPr>
          <p:cNvPr id="4" name="Group 3"/>
          <p:cNvGrpSpPr/>
          <p:nvPr/>
        </p:nvGrpSpPr>
        <p:grpSpPr>
          <a:xfrm>
            <a:off x="7117089" y="3223050"/>
            <a:ext cx="744070" cy="501783"/>
            <a:chOff x="1900518" y="735107"/>
            <a:chExt cx="744070" cy="501783"/>
          </a:xfrm>
        </p:grpSpPr>
        <p:pic>
          <p:nvPicPr>
            <p:cNvPr id="1026" name="Picture 2" descr="Máy tính Biểu tượng hình Ảnh màu Xanh dấu Bằng - dấu bằng png tải về - Miễn  phí trong suốt Màu Xanh png Tải về."/>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59615" b="90000" l="10000" r="90000"/>
                      </a14:imgEffect>
                    </a14:imgLayer>
                  </a14:imgProps>
                </a:ext>
                <a:ext uri="{28A0092B-C50C-407E-A947-70E740481C1C}">
                  <a14:useLocalDpi xmlns:a14="http://schemas.microsoft.com/office/drawing/2010/main" val="0"/>
                </a:ext>
              </a:extLst>
            </a:blip>
            <a:srcRect l="20355" t="62757" r="21082" b="9219"/>
            <a:stretch>
              <a:fillRect/>
            </a:stretch>
          </p:blipFill>
          <p:spPr bwMode="auto">
            <a:xfrm>
              <a:off x="1900518" y="735107"/>
              <a:ext cx="744070" cy="2059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Máy tính Biểu tượng hình Ảnh màu Xanh dấu Bằng - dấu bằng png tải về - Miễn  phí trong suốt Màu Xanh png Tải về."/>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59615" b="90000" l="10000" r="90000"/>
                      </a14:imgEffect>
                    </a14:imgLayer>
                  </a14:imgProps>
                </a:ext>
                <a:ext uri="{28A0092B-C50C-407E-A947-70E740481C1C}">
                  <a14:useLocalDpi xmlns:a14="http://schemas.microsoft.com/office/drawing/2010/main" val="0"/>
                </a:ext>
              </a:extLst>
            </a:blip>
            <a:srcRect l="20355" t="62757" r="21082" b="9219"/>
            <a:stretch>
              <a:fillRect/>
            </a:stretch>
          </p:blipFill>
          <p:spPr bwMode="auto">
            <a:xfrm>
              <a:off x="1900518" y="1030942"/>
              <a:ext cx="744070" cy="205948"/>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13">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63671" y="4159622"/>
            <a:ext cx="1541913" cy="1541913"/>
          </a:xfrm>
          <a:prstGeom prst="rect">
            <a:avLst/>
          </a:prstGeom>
        </p:spPr>
      </p:pic>
      <p:pic>
        <p:nvPicPr>
          <p:cNvPr id="17"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7000375" y="2994875"/>
            <a:ext cx="977497" cy="9018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childTnLst>
                          </p:cTn>
                        </p:par>
                        <p:par>
                          <p:cTn id="11" fill="hold">
                            <p:stCondLst>
                              <p:cond delay="5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
                                        </p:tgtEl>
                                        <p:attrNameLst>
                                          <p:attrName>ppt_y</p:attrName>
                                        </p:attrNameLst>
                                      </p:cBhvr>
                                      <p:tavLst>
                                        <p:tav tm="0">
                                          <p:val>
                                            <p:strVal val="#ppt_y"/>
                                          </p:val>
                                        </p:tav>
                                        <p:tav tm="100000">
                                          <p:val>
                                            <p:strVal val="#ppt_y"/>
                                          </p:val>
                                        </p:tav>
                                      </p:tavLst>
                                    </p:anim>
                                    <p:anim calcmode="lin" valueType="num">
                                      <p:cBhvr>
                                        <p:cTn id="16"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
                                        </p:tgtEl>
                                      </p:cBhvr>
                                    </p:animEffect>
                                  </p:childTnLst>
                                </p:cTn>
                              </p:par>
                            </p:childTnLst>
                          </p:cTn>
                        </p:par>
                        <p:par>
                          <p:cTn id="19" fill="hold">
                            <p:stCondLst>
                              <p:cond delay="1350"/>
                            </p:stCondLst>
                            <p:childTnLst>
                              <p:par>
                                <p:cTn id="20" presetID="14" presetClass="entr" presetSubtype="1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childTnLst>
                          </p:cTn>
                        </p:par>
                        <p:par>
                          <p:cTn id="23" fill="hold">
                            <p:stCondLst>
                              <p:cond delay="1850"/>
                            </p:stCondLst>
                            <p:childTnLst>
                              <p:par>
                                <p:cTn id="24" presetID="14" presetClass="entr" presetSubtype="10"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childTnLst>
                          </p:cTn>
                        </p:par>
                        <p:par>
                          <p:cTn id="27" fill="hold">
                            <p:stCondLst>
                              <p:cond delay="2350"/>
                            </p:stCondLst>
                            <p:childTnLst>
                              <p:par>
                                <p:cTn id="28" presetID="14" presetClass="entr" presetSubtype="1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randombar(horizontal)">
                                      <p:cBhvr>
                                        <p:cTn id="30" dur="500"/>
                                        <p:tgtEl>
                                          <p:spTgt spid="4"/>
                                        </p:tgtEl>
                                      </p:cBhvr>
                                    </p:animEffect>
                                  </p:childTnLst>
                                </p:cTn>
                              </p:par>
                            </p:childTnLst>
                          </p:cTn>
                        </p:par>
                        <p:par>
                          <p:cTn id="31" fill="hold">
                            <p:stCondLst>
                              <p:cond delay="2850"/>
                            </p:stCondLst>
                            <p:childTnLst>
                              <p:par>
                                <p:cTn id="32" presetID="14" presetClass="entr" presetSubtype="10"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randombar(horizont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nodeType="clickEffect">
                                  <p:stCondLst>
                                    <p:cond delay="0"/>
                                  </p:stCondLst>
                                  <p:childTnLst>
                                    <p:anim calcmode="lin" valueType="num">
                                      <p:cBhvr additive="base">
                                        <p:cTn id="38" dur="500"/>
                                        <p:tgtEl>
                                          <p:spTgt spid="17"/>
                                        </p:tgtEl>
                                        <p:attrNameLst>
                                          <p:attrName>ppt_x</p:attrName>
                                        </p:attrNameLst>
                                      </p:cBhvr>
                                      <p:tavLst>
                                        <p:tav tm="0">
                                          <p:val>
                                            <p:strVal val="ppt_x"/>
                                          </p:val>
                                        </p:tav>
                                        <p:tav tm="100000">
                                          <p:val>
                                            <p:strVal val="ppt_x"/>
                                          </p:val>
                                        </p:tav>
                                      </p:tavLst>
                                    </p:anim>
                                    <p:anim calcmode="lin" valueType="num">
                                      <p:cBhvr additive="base">
                                        <p:cTn id="39" dur="500"/>
                                        <p:tgtEl>
                                          <p:spTgt spid="17"/>
                                        </p:tgtEl>
                                        <p:attrNameLst>
                                          <p:attrName>ppt_y</p:attrName>
                                        </p:attrNameLst>
                                      </p:cBhvr>
                                      <p:tavLst>
                                        <p:tav tm="0">
                                          <p:val>
                                            <p:strVal val="ppt_y"/>
                                          </p:val>
                                        </p:tav>
                                        <p:tav tm="100000">
                                          <p:val>
                                            <p:strVal val="1+ppt_h/2"/>
                                          </p:val>
                                        </p:tav>
                                      </p:tavLst>
                                    </p:anim>
                                    <p:set>
                                      <p:cBhvr>
                                        <p:cTn id="40" dur="1" fill="hold">
                                          <p:stCondLst>
                                            <p:cond delay="499"/>
                                          </p:stCondLst>
                                        </p:cTn>
                                        <p:tgtEl>
                                          <p:spTgt spid="17"/>
                                        </p:tgtEl>
                                        <p:attrNameLst>
                                          <p:attrName>style.visibility</p:attrName>
                                        </p:attrNameLst>
                                      </p:cBhvr>
                                      <p:to>
                                        <p:strVal val="hidden"/>
                                      </p:to>
                                    </p:set>
                                  </p:childTnLst>
                                </p:cTn>
                              </p:par>
                              <p:par>
                                <p:cTn id="41" presetID="14" presetClass="entr" presetSubtype="1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subTnLst>
                                    <p:audio>
                                      <p:cMediaNode vol="100000">
                                        <p:cTn display="0" masterRel="sameClick">
                                          <p:stCondLst>
                                            <p:cond evt="begin" delay="0">
                                              <p:tn val="41"/>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2"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531400" y="1204376"/>
            <a:ext cx="3783245" cy="3783245"/>
          </a:xfrm>
          <a:prstGeom prst="rect">
            <a:avLst/>
          </a:prstGeom>
        </p:spPr>
      </p:pic>
      <p:sp>
        <p:nvSpPr>
          <p:cNvPr id="6" name="Text Box 7"/>
          <p:cNvSpPr txBox="1">
            <a:spLocks noChangeArrowheads="1"/>
          </p:cNvSpPr>
          <p:nvPr/>
        </p:nvSpPr>
        <p:spPr bwMode="auto">
          <a:xfrm>
            <a:off x="3797722" y="1567666"/>
            <a:ext cx="577064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lớn</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nhất</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3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chữ</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zh-CN" altLang="en-US" sz="48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7" name="Text Box 8"/>
          <p:cNvSpPr txBox="1">
            <a:spLocks noChangeArrowheads="1"/>
          </p:cNvSpPr>
          <p:nvPr/>
        </p:nvSpPr>
        <p:spPr bwMode="auto">
          <a:xfrm>
            <a:off x="954491" y="3034443"/>
            <a:ext cx="304388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40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2:</a:t>
            </a:r>
          </a:p>
        </p:txBody>
      </p:sp>
      <p:sp>
        <p:nvSpPr>
          <p:cNvPr id="3" name="Rectangle 2"/>
          <p:cNvSpPr/>
          <p:nvPr/>
        </p:nvSpPr>
        <p:spPr>
          <a:xfrm>
            <a:off x="8051651" y="2160338"/>
            <a:ext cx="1550425"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9BBB59"/>
                </a:solidFill>
                <a:effectLst/>
                <a:uLnTx/>
                <a:uFillTx/>
                <a:latin typeface="Cambria" panose="02040503050406030204" pitchFamily="18" charset="0"/>
                <a:ea typeface="Cambria" panose="02040503050406030204" pitchFamily="18" charset="0"/>
              </a:rPr>
              <a:t>999</a:t>
            </a:r>
          </a:p>
        </p:txBody>
      </p:sp>
      <p:pic>
        <p:nvPicPr>
          <p:cNvPr id="11" name="Picture 10">
            <a:hlinkClick r:id="rId5" action="ppaction://hlinksldjump"/>
          </p:cNvPr>
          <p:cNvPicPr>
            <a:picLocks noChangeAspect="1"/>
          </p:cNvPicPr>
          <p:nvPr/>
        </p:nvPicPr>
        <p:blipFill>
          <a:blip r:embed="rId6"/>
          <a:stretch>
            <a:fillRect/>
          </a:stretch>
        </p:blipFill>
        <p:spPr>
          <a:xfrm>
            <a:off x="5655418" y="3500616"/>
            <a:ext cx="2055255" cy="2055255"/>
          </a:xfrm>
          <a:prstGeom prst="rect">
            <a:avLst/>
          </a:prstGeom>
        </p:spPr>
      </p:pic>
      <p:pic>
        <p:nvPicPr>
          <p:cNvPr id="8"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8195753" y="2154491"/>
            <a:ext cx="1262219" cy="11644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3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par>
                                <p:cTn id="34" presetID="31"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fltVal val="0"/>
                                          </p:val>
                                        </p:tav>
                                        <p:tav tm="100000">
                                          <p:val>
                                            <p:strVal val="#ppt_w"/>
                                          </p:val>
                                        </p:tav>
                                      </p:tavLst>
                                    </p:anim>
                                    <p:anim calcmode="lin" valueType="num">
                                      <p:cBhvr>
                                        <p:cTn id="37" dur="1000" fill="hold"/>
                                        <p:tgtEl>
                                          <p:spTgt spid="11"/>
                                        </p:tgtEl>
                                        <p:attrNameLst>
                                          <p:attrName>ppt_h</p:attrName>
                                        </p:attrNameLst>
                                      </p:cBhvr>
                                      <p:tavLst>
                                        <p:tav tm="0">
                                          <p:val>
                                            <p:fltVal val="0"/>
                                          </p:val>
                                        </p:tav>
                                        <p:tav tm="100000">
                                          <p:val>
                                            <p:strVal val="#ppt_h"/>
                                          </p:val>
                                        </p:tav>
                                      </p:tavLst>
                                    </p:anim>
                                    <p:anim calcmode="lin" valueType="num">
                                      <p:cBhvr>
                                        <p:cTn id="38" dur="1000" fill="hold"/>
                                        <p:tgtEl>
                                          <p:spTgt spid="11"/>
                                        </p:tgtEl>
                                        <p:attrNameLst>
                                          <p:attrName>style.rotation</p:attrName>
                                        </p:attrNameLst>
                                      </p:cBhvr>
                                      <p:tavLst>
                                        <p:tav tm="0">
                                          <p:val>
                                            <p:fltVal val="90"/>
                                          </p:val>
                                        </p:tav>
                                        <p:tav tm="100000">
                                          <p:val>
                                            <p:fltVal val="0"/>
                                          </p:val>
                                        </p:tav>
                                      </p:tavLst>
                                    </p:anim>
                                    <p:animEffect transition="in" filter="fade">
                                      <p:cBhvr>
                                        <p:cTn id="39" dur="1000"/>
                                        <p:tgtEl>
                                          <p:spTgt spid="11"/>
                                        </p:tgtEl>
                                      </p:cBhvr>
                                    </p:animEffect>
                                  </p:childTnLst>
                                  <p:subTnLst>
                                    <p:audio>
                                      <p:cMediaNode>
                                        <p:cTn display="0" masterRel="sameClick">
                                          <p:stCondLst>
                                            <p:cond evt="begin" delay="0">
                                              <p:tn val="34"/>
                                            </p:cond>
                                          </p:stCondLst>
                                          <p:endCondLst>
                                            <p:cond evt="onStopAudio" delay="0">
                                              <p:tgtEl>
                                                <p:sldTgt/>
                                              </p:tgtEl>
                                            </p:cond>
                                          </p:endCondLst>
                                        </p:cTn>
                                        <p:tgtEl>
                                          <p:sndTgt r:embed="rId3" name="applause.wav"/>
                                        </p:tgtEl>
                                      </p:cMediaNode>
                                    </p:audio>
                                  </p:subTnLst>
                                </p:cTn>
                              </p:par>
                              <p:par>
                                <p:cTn id="40" presetID="32" presetClass="emph" presetSubtype="0" repeatCount="indefinite" fill="hold" nodeType="withEffect">
                                  <p:stCondLst>
                                    <p:cond delay="0"/>
                                  </p:stCondLst>
                                  <p:childTnLst>
                                    <p:animRot by="120000">
                                      <p:cBhvr>
                                        <p:cTn id="41" dur="100" fill="hold">
                                          <p:stCondLst>
                                            <p:cond delay="0"/>
                                          </p:stCondLst>
                                        </p:cTn>
                                        <p:tgtEl>
                                          <p:spTgt spid="8"/>
                                        </p:tgtEl>
                                        <p:attrNameLst>
                                          <p:attrName>r</p:attrName>
                                        </p:attrNameLst>
                                      </p:cBhvr>
                                    </p:animRot>
                                    <p:animRot by="-240000">
                                      <p:cBhvr>
                                        <p:cTn id="42" dur="200" fill="hold">
                                          <p:stCondLst>
                                            <p:cond delay="200"/>
                                          </p:stCondLst>
                                        </p:cTn>
                                        <p:tgtEl>
                                          <p:spTgt spid="8"/>
                                        </p:tgtEl>
                                        <p:attrNameLst>
                                          <p:attrName>r</p:attrName>
                                        </p:attrNameLst>
                                      </p:cBhvr>
                                    </p:animRot>
                                    <p:animRot by="240000">
                                      <p:cBhvr>
                                        <p:cTn id="43" dur="200" fill="hold">
                                          <p:stCondLst>
                                            <p:cond delay="400"/>
                                          </p:stCondLst>
                                        </p:cTn>
                                        <p:tgtEl>
                                          <p:spTgt spid="8"/>
                                        </p:tgtEl>
                                        <p:attrNameLst>
                                          <p:attrName>r</p:attrName>
                                        </p:attrNameLst>
                                      </p:cBhvr>
                                    </p:animRot>
                                    <p:animRot by="-240000">
                                      <p:cBhvr>
                                        <p:cTn id="44" dur="200" fill="hold">
                                          <p:stCondLst>
                                            <p:cond delay="600"/>
                                          </p:stCondLst>
                                        </p:cTn>
                                        <p:tgtEl>
                                          <p:spTgt spid="8"/>
                                        </p:tgtEl>
                                        <p:attrNameLst>
                                          <p:attrName>r</p:attrName>
                                        </p:attrNameLst>
                                      </p:cBhvr>
                                    </p:animRot>
                                    <p:animRot by="120000">
                                      <p:cBhvr>
                                        <p:cTn id="45" dur="200" fill="hold">
                                          <p:stCondLst>
                                            <p:cond delay="800"/>
                                          </p:stCondLst>
                                        </p:cTn>
                                        <p:tgtEl>
                                          <p:spTgt spid="8"/>
                                        </p:tgtEl>
                                        <p:attrNameLst>
                                          <p:attrName>r</p:attrName>
                                        </p:attrNameLst>
                                      </p:cBhvr>
                                    </p:animRot>
                                  </p:childTnLst>
                                </p:cTn>
                              </p:par>
                              <p:par>
                                <p:cTn id="46" presetID="2" presetClass="exit" presetSubtype="4" fill="hold" nodeType="withEffect">
                                  <p:stCondLst>
                                    <p:cond delay="0"/>
                                  </p:stCondLst>
                                  <p:childTnLst>
                                    <p:anim calcmode="lin" valueType="num">
                                      <p:cBhvr additive="base">
                                        <p:cTn id="47" dur="500"/>
                                        <p:tgtEl>
                                          <p:spTgt spid="8"/>
                                        </p:tgtEl>
                                        <p:attrNameLst>
                                          <p:attrName>ppt_x</p:attrName>
                                        </p:attrNameLst>
                                      </p:cBhvr>
                                      <p:tavLst>
                                        <p:tav tm="0">
                                          <p:val>
                                            <p:strVal val="ppt_x"/>
                                          </p:val>
                                        </p:tav>
                                        <p:tav tm="100000">
                                          <p:val>
                                            <p:strVal val="ppt_x"/>
                                          </p:val>
                                        </p:tav>
                                      </p:tavLst>
                                    </p:anim>
                                    <p:anim calcmode="lin" valueType="num">
                                      <p:cBhvr additive="base">
                                        <p:cTn id="48" dur="500"/>
                                        <p:tgtEl>
                                          <p:spTgt spid="8"/>
                                        </p:tgtEl>
                                        <p:attrNameLst>
                                          <p:attrName>ppt_y</p:attrName>
                                        </p:attrNameLst>
                                      </p:cBhvr>
                                      <p:tavLst>
                                        <p:tav tm="0">
                                          <p:val>
                                            <p:strVal val="ppt_y"/>
                                          </p:val>
                                        </p:tav>
                                        <p:tav tm="100000">
                                          <p:val>
                                            <p:strVal val="1+ppt_h/2"/>
                                          </p:val>
                                        </p:tav>
                                      </p:tavLst>
                                    </p:anim>
                                    <p:set>
                                      <p:cBhvr>
                                        <p:cTn id="4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7"/>
          <p:cNvSpPr txBox="1">
            <a:spLocks noChangeArrowheads="1"/>
          </p:cNvSpPr>
          <p:nvPr/>
        </p:nvSpPr>
        <p:spPr bwMode="auto">
          <a:xfrm>
            <a:off x="3333997" y="1635708"/>
            <a:ext cx="719329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Điền</a:t>
            </a:r>
            <a:r>
              <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vào</a:t>
            </a:r>
            <a:r>
              <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chỗ</a:t>
            </a:r>
            <a:r>
              <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trống</a:t>
            </a:r>
            <a:endPar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2" name="Rectangle 1"/>
          <p:cNvSpPr/>
          <p:nvPr/>
        </p:nvSpPr>
        <p:spPr>
          <a:xfrm>
            <a:off x="4801870" y="3004083"/>
            <a:ext cx="2005678"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4271</a:t>
            </a:r>
          </a:p>
        </p:txBody>
      </p:sp>
      <p:sp>
        <p:nvSpPr>
          <p:cNvPr id="6" name="Rectangle 5"/>
          <p:cNvSpPr/>
          <p:nvPr/>
        </p:nvSpPr>
        <p:spPr>
          <a:xfrm>
            <a:off x="7936912" y="2967335"/>
            <a:ext cx="2005678"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2417</a:t>
            </a:r>
          </a:p>
        </p:txBody>
      </p:sp>
      <p:pic>
        <p:nvPicPr>
          <p:cNvPr id="6146" name="Picture 2" descr="Giáo án Toán lớp 1 Chương 1 bài 8: Lớn hơn - Dấu lớn"/>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584" t="29792" r="14651" b="6720"/>
          <a:stretch>
            <a:fillRect/>
          </a:stretch>
        </p:blipFill>
        <p:spPr bwMode="auto">
          <a:xfrm>
            <a:off x="6930646" y="3144763"/>
            <a:ext cx="568472" cy="5684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767360" y="2894920"/>
            <a:ext cx="1137486" cy="104940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07634" y="4045503"/>
            <a:ext cx="1885790" cy="1885790"/>
          </a:xfrm>
          <a:prstGeom prst="rect">
            <a:avLst/>
          </a:prstGeom>
        </p:spPr>
      </p:pic>
      <p:pic>
        <p:nvPicPr>
          <p:cNvPr id="19" name="图片 6"/>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255866" y="866267"/>
            <a:ext cx="4829630" cy="4829630"/>
          </a:xfrm>
          <a:prstGeom prst="rect">
            <a:avLst/>
          </a:prstGeom>
          <a:noFill/>
          <a:ln>
            <a:noFill/>
          </a:ln>
          <a:effectLst/>
        </p:spPr>
      </p:pic>
      <p:sp>
        <p:nvSpPr>
          <p:cNvPr id="20" name="Text Box 8"/>
          <p:cNvSpPr txBox="1">
            <a:spLocks noChangeArrowheads="1"/>
          </p:cNvSpPr>
          <p:nvPr/>
        </p:nvSpPr>
        <p:spPr bwMode="auto">
          <a:xfrm>
            <a:off x="802091" y="3281082"/>
            <a:ext cx="304388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44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3:</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90"/>
                                          </p:val>
                                        </p:tav>
                                        <p:tav tm="100000">
                                          <p:val>
                                            <p:fltVal val="0"/>
                                          </p:val>
                                        </p:tav>
                                      </p:tavLst>
                                    </p:anim>
                                    <p:animEffect transition="in" filter="fade">
                                      <p:cBhvr>
                                        <p:cTn id="10" dur="500"/>
                                        <p:tgtEl>
                                          <p:spTgt spid="11"/>
                                        </p:tgtEl>
                                      </p:cBhvr>
                                    </p:animEffect>
                                  </p:childTnLst>
                                </p:cTn>
                              </p:par>
                              <p:par>
                                <p:cTn id="11" presetID="3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fltVal val="0"/>
                                          </p:val>
                                        </p:tav>
                                        <p:tav tm="100000">
                                          <p:val>
                                            <p:strVal val="#ppt_w"/>
                                          </p:val>
                                        </p:tav>
                                      </p:tavLst>
                                    </p:anim>
                                    <p:anim calcmode="lin" valueType="num">
                                      <p:cBhvr>
                                        <p:cTn id="14" dur="1000" fill="hold"/>
                                        <p:tgtEl>
                                          <p:spTgt spid="19"/>
                                        </p:tgtEl>
                                        <p:attrNameLst>
                                          <p:attrName>ppt_h</p:attrName>
                                        </p:attrNameLst>
                                      </p:cBhvr>
                                      <p:tavLst>
                                        <p:tav tm="0">
                                          <p:val>
                                            <p:fltVal val="0"/>
                                          </p:val>
                                        </p:tav>
                                        <p:tav tm="100000">
                                          <p:val>
                                            <p:strVal val="#ppt_h"/>
                                          </p:val>
                                        </p:tav>
                                      </p:tavLst>
                                    </p:anim>
                                    <p:anim calcmode="lin" valueType="num">
                                      <p:cBhvr>
                                        <p:cTn id="15" dur="1000" fill="hold"/>
                                        <p:tgtEl>
                                          <p:spTgt spid="19"/>
                                        </p:tgtEl>
                                        <p:attrNameLst>
                                          <p:attrName>style.rotation</p:attrName>
                                        </p:attrNameLst>
                                      </p:cBhvr>
                                      <p:tavLst>
                                        <p:tav tm="0">
                                          <p:val>
                                            <p:fltVal val="90"/>
                                          </p:val>
                                        </p:tav>
                                        <p:tav tm="100000">
                                          <p:val>
                                            <p:fltVal val="0"/>
                                          </p:val>
                                        </p:tav>
                                      </p:tavLst>
                                    </p:anim>
                                    <p:animEffect transition="in" filter="fade">
                                      <p:cBhvr>
                                        <p:cTn id="16" dur="1000"/>
                                        <p:tgtEl>
                                          <p:spTgt spid="19"/>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anim calcmode="lin" valueType="num">
                                      <p:cBhvr>
                                        <p:cTn id="21" dur="1000" fill="hold"/>
                                        <p:tgtEl>
                                          <p:spTgt spid="3"/>
                                        </p:tgtEl>
                                        <p:attrNameLst>
                                          <p:attrName>style.rotation</p:attrName>
                                        </p:attrNameLst>
                                      </p:cBhvr>
                                      <p:tavLst>
                                        <p:tav tm="0">
                                          <p:val>
                                            <p:fltVal val="90"/>
                                          </p:val>
                                        </p:tav>
                                        <p:tav tm="100000">
                                          <p:val>
                                            <p:fltVal val="0"/>
                                          </p:val>
                                        </p:tav>
                                      </p:tavLst>
                                    </p:anim>
                                    <p:animEffect transition="in" filter="fade">
                                      <p:cBhvr>
                                        <p:cTn id="22" dur="1000"/>
                                        <p:tgtEl>
                                          <p:spTgt spid="3"/>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1000" fill="hold"/>
                                        <p:tgtEl>
                                          <p:spTgt spid="2"/>
                                        </p:tgtEl>
                                        <p:attrNameLst>
                                          <p:attrName>ppt_w</p:attrName>
                                        </p:attrNameLst>
                                      </p:cBhvr>
                                      <p:tavLst>
                                        <p:tav tm="0">
                                          <p:val>
                                            <p:fltVal val="0"/>
                                          </p:val>
                                        </p:tav>
                                        <p:tav tm="100000">
                                          <p:val>
                                            <p:strVal val="#ppt_w"/>
                                          </p:val>
                                        </p:tav>
                                      </p:tavLst>
                                    </p:anim>
                                    <p:anim calcmode="lin" valueType="num">
                                      <p:cBhvr>
                                        <p:cTn id="26" dur="1000" fill="hold"/>
                                        <p:tgtEl>
                                          <p:spTgt spid="2"/>
                                        </p:tgtEl>
                                        <p:attrNameLst>
                                          <p:attrName>ppt_h</p:attrName>
                                        </p:attrNameLst>
                                      </p:cBhvr>
                                      <p:tavLst>
                                        <p:tav tm="0">
                                          <p:val>
                                            <p:fltVal val="0"/>
                                          </p:val>
                                        </p:tav>
                                        <p:tav tm="100000">
                                          <p:val>
                                            <p:strVal val="#ppt_h"/>
                                          </p:val>
                                        </p:tav>
                                      </p:tavLst>
                                    </p:anim>
                                    <p:anim calcmode="lin" valueType="num">
                                      <p:cBhvr>
                                        <p:cTn id="27" dur="1000" fill="hold"/>
                                        <p:tgtEl>
                                          <p:spTgt spid="2"/>
                                        </p:tgtEl>
                                        <p:attrNameLst>
                                          <p:attrName>style.rotation</p:attrName>
                                        </p:attrNameLst>
                                      </p:cBhvr>
                                      <p:tavLst>
                                        <p:tav tm="0">
                                          <p:val>
                                            <p:fltVal val="90"/>
                                          </p:val>
                                        </p:tav>
                                        <p:tav tm="100000">
                                          <p:val>
                                            <p:fltVal val="0"/>
                                          </p:val>
                                        </p:tav>
                                      </p:tavLst>
                                    </p:anim>
                                    <p:animEffect transition="in" filter="fade">
                                      <p:cBhvr>
                                        <p:cTn id="28" dur="1000"/>
                                        <p:tgtEl>
                                          <p:spTgt spid="2"/>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1000" fill="hold"/>
                                        <p:tgtEl>
                                          <p:spTgt spid="20"/>
                                        </p:tgtEl>
                                        <p:attrNameLst>
                                          <p:attrName>ppt_w</p:attrName>
                                        </p:attrNameLst>
                                      </p:cBhvr>
                                      <p:tavLst>
                                        <p:tav tm="0">
                                          <p:val>
                                            <p:fltVal val="0"/>
                                          </p:val>
                                        </p:tav>
                                        <p:tav tm="100000">
                                          <p:val>
                                            <p:strVal val="#ppt_w"/>
                                          </p:val>
                                        </p:tav>
                                      </p:tavLst>
                                    </p:anim>
                                    <p:anim calcmode="lin" valueType="num">
                                      <p:cBhvr>
                                        <p:cTn id="38" dur="1000" fill="hold"/>
                                        <p:tgtEl>
                                          <p:spTgt spid="20"/>
                                        </p:tgtEl>
                                        <p:attrNameLst>
                                          <p:attrName>ppt_h</p:attrName>
                                        </p:attrNameLst>
                                      </p:cBhvr>
                                      <p:tavLst>
                                        <p:tav tm="0">
                                          <p:val>
                                            <p:fltVal val="0"/>
                                          </p:val>
                                        </p:tav>
                                        <p:tav tm="100000">
                                          <p:val>
                                            <p:strVal val="#ppt_h"/>
                                          </p:val>
                                        </p:tav>
                                      </p:tavLst>
                                    </p:anim>
                                    <p:anim calcmode="lin" valueType="num">
                                      <p:cBhvr>
                                        <p:cTn id="39" dur="1000" fill="hold"/>
                                        <p:tgtEl>
                                          <p:spTgt spid="20"/>
                                        </p:tgtEl>
                                        <p:attrNameLst>
                                          <p:attrName>style.rotation</p:attrName>
                                        </p:attrNameLst>
                                      </p:cBhvr>
                                      <p:tavLst>
                                        <p:tav tm="0">
                                          <p:val>
                                            <p:fltVal val="90"/>
                                          </p:val>
                                        </p:tav>
                                        <p:tav tm="100000">
                                          <p:val>
                                            <p:fltVal val="0"/>
                                          </p:val>
                                        </p:tav>
                                      </p:tavLst>
                                    </p:anim>
                                    <p:animEffect transition="in" filter="fade">
                                      <p:cBhvr>
                                        <p:cTn id="40" dur="1000"/>
                                        <p:tgtEl>
                                          <p:spTgt spid="20"/>
                                        </p:tgtEl>
                                      </p:cBhvr>
                                    </p:animEffect>
                                  </p:childTnLst>
                                </p:cTn>
                              </p:par>
                            </p:childTnLst>
                          </p:cTn>
                        </p:par>
                        <p:par>
                          <p:cTn id="41" fill="hold">
                            <p:stCondLst>
                              <p:cond delay="500"/>
                            </p:stCondLst>
                            <p:childTnLst>
                              <p:par>
                                <p:cTn id="42" presetID="31" presetClass="entr" presetSubtype="0" fill="hold" nodeType="afterEffect">
                                  <p:stCondLst>
                                    <p:cond delay="0"/>
                                  </p:stCondLst>
                                  <p:childTnLst>
                                    <p:set>
                                      <p:cBhvr>
                                        <p:cTn id="43" dur="1" fill="hold">
                                          <p:stCondLst>
                                            <p:cond delay="0"/>
                                          </p:stCondLst>
                                        </p:cTn>
                                        <p:tgtEl>
                                          <p:spTgt spid="6146"/>
                                        </p:tgtEl>
                                        <p:attrNameLst>
                                          <p:attrName>style.visibility</p:attrName>
                                        </p:attrNameLst>
                                      </p:cBhvr>
                                      <p:to>
                                        <p:strVal val="visible"/>
                                      </p:to>
                                    </p:set>
                                    <p:anim calcmode="lin" valueType="num">
                                      <p:cBhvr>
                                        <p:cTn id="44" dur="2200" fill="hold"/>
                                        <p:tgtEl>
                                          <p:spTgt spid="6146"/>
                                        </p:tgtEl>
                                        <p:attrNameLst>
                                          <p:attrName>ppt_w</p:attrName>
                                        </p:attrNameLst>
                                      </p:cBhvr>
                                      <p:tavLst>
                                        <p:tav tm="0">
                                          <p:val>
                                            <p:fltVal val="0"/>
                                          </p:val>
                                        </p:tav>
                                        <p:tav tm="100000">
                                          <p:val>
                                            <p:strVal val="#ppt_w"/>
                                          </p:val>
                                        </p:tav>
                                      </p:tavLst>
                                    </p:anim>
                                    <p:anim calcmode="lin" valueType="num">
                                      <p:cBhvr>
                                        <p:cTn id="45" dur="2200" fill="hold"/>
                                        <p:tgtEl>
                                          <p:spTgt spid="6146"/>
                                        </p:tgtEl>
                                        <p:attrNameLst>
                                          <p:attrName>ppt_h</p:attrName>
                                        </p:attrNameLst>
                                      </p:cBhvr>
                                      <p:tavLst>
                                        <p:tav tm="0">
                                          <p:val>
                                            <p:fltVal val="0"/>
                                          </p:val>
                                        </p:tav>
                                        <p:tav tm="100000">
                                          <p:val>
                                            <p:strVal val="#ppt_h"/>
                                          </p:val>
                                        </p:tav>
                                      </p:tavLst>
                                    </p:anim>
                                    <p:anim calcmode="lin" valueType="num">
                                      <p:cBhvr>
                                        <p:cTn id="46" dur="2200" fill="hold"/>
                                        <p:tgtEl>
                                          <p:spTgt spid="6146"/>
                                        </p:tgtEl>
                                        <p:attrNameLst>
                                          <p:attrName>style.rotation</p:attrName>
                                        </p:attrNameLst>
                                      </p:cBhvr>
                                      <p:tavLst>
                                        <p:tav tm="0">
                                          <p:val>
                                            <p:fltVal val="90"/>
                                          </p:val>
                                        </p:tav>
                                        <p:tav tm="100000">
                                          <p:val>
                                            <p:fltVal val="0"/>
                                          </p:val>
                                        </p:tav>
                                      </p:tavLst>
                                    </p:anim>
                                    <p:animEffect transition="in" filter="fade">
                                      <p:cBhvr>
                                        <p:cTn id="47" dur="2200"/>
                                        <p:tgtEl>
                                          <p:spTgt spid="6146"/>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nodeType="clickEffect">
                                  <p:stCondLst>
                                    <p:cond delay="0"/>
                                  </p:stCondLst>
                                  <p:childTnLst>
                                    <p:animEffect transition="out" filter="randombar(horizontal)">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par>
                                <p:cTn id="53" presetID="14" presetClass="entr" presetSubtype="1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randombar(horizontal)">
                                      <p:cBhvr>
                                        <p:cTn id="55" dur="500"/>
                                        <p:tgtEl>
                                          <p:spTgt spid="18"/>
                                        </p:tgtEl>
                                      </p:cBhvr>
                                    </p:animEffect>
                                  </p:childTnLst>
                                  <p:subTnLst>
                                    <p:audio>
                                      <p:cMediaNode vol="100000">
                                        <p:cTn display="0" masterRel="sameClick">
                                          <p:stCondLst>
                                            <p:cond evt="begin" delay="0">
                                              <p:tn val="53"/>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6"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7"/>
          <p:cNvSpPr txBox="1">
            <a:spLocks noChangeArrowheads="1"/>
          </p:cNvSpPr>
          <p:nvPr/>
        </p:nvSpPr>
        <p:spPr bwMode="auto">
          <a:xfrm>
            <a:off x="2838450" y="2588168"/>
            <a:ext cx="7092277"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bé</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nhất</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2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chữ</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zh-CN" altLang="en-US" sz="54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3" name="Rectangle 2"/>
          <p:cNvSpPr/>
          <p:nvPr/>
        </p:nvSpPr>
        <p:spPr>
          <a:xfrm>
            <a:off x="7900946" y="3255440"/>
            <a:ext cx="1277914" cy="120032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BBB59"/>
                </a:solidFill>
                <a:effectLst/>
                <a:uLnTx/>
                <a:uFillTx/>
                <a:latin typeface="Cambria" panose="02040503050406030204" pitchFamily="18" charset="0"/>
                <a:ea typeface="Cambria" panose="02040503050406030204" pitchFamily="18" charset="0"/>
              </a:rPr>
              <a:t>10</a:t>
            </a:r>
          </a:p>
        </p:txBody>
      </p:sp>
      <p:pic>
        <p:nvPicPr>
          <p:cNvPr id="11" name="Picture 10">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60213" y="4276908"/>
            <a:ext cx="1541913" cy="1541913"/>
          </a:xfrm>
          <a:prstGeom prst="rect">
            <a:avLst/>
          </a:prstGeom>
        </p:spPr>
      </p:pic>
      <p:pic>
        <p:nvPicPr>
          <p:cNvPr id="13"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7979492" y="3255440"/>
            <a:ext cx="1130331" cy="1042805"/>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1"/>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flipH="1">
            <a:off x="2254730" y="-292983"/>
            <a:ext cx="2767876" cy="2767876"/>
          </a:xfrm>
          <a:prstGeom prst="rect">
            <a:avLst/>
          </a:prstGeom>
        </p:spPr>
      </p:pic>
      <p:sp>
        <p:nvSpPr>
          <p:cNvPr id="9" name="Text Box 8"/>
          <p:cNvSpPr txBox="1">
            <a:spLocks noChangeArrowheads="1"/>
          </p:cNvSpPr>
          <p:nvPr/>
        </p:nvSpPr>
        <p:spPr bwMode="auto">
          <a:xfrm>
            <a:off x="2093093" y="959467"/>
            <a:ext cx="304388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54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4:</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par>
                          <p:cTn id="11" fill="hold">
                            <p:stCondLst>
                              <p:cond delay="1000"/>
                            </p:stCondLst>
                            <p:childTnLst>
                              <p:par>
                                <p:cTn id="12" presetID="14" presetClass="entr" presetSubtype="1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3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ppt_w</p:attrName>
                                        </p:attrNameLst>
                                      </p:cBhvr>
                                      <p:tavLst>
                                        <p:tav tm="0">
                                          <p:val>
                                            <p:fltVal val="0"/>
                                          </p:val>
                                        </p:tav>
                                        <p:tav tm="100000">
                                          <p:val>
                                            <p:strVal val="#ppt_w"/>
                                          </p:val>
                                        </p:tav>
                                      </p:tavLst>
                                    </p:anim>
                                    <p:anim calcmode="lin" valueType="num">
                                      <p:cBhvr>
                                        <p:cTn id="30" dur="1000" fill="hold"/>
                                        <p:tgtEl>
                                          <p:spTgt spid="9"/>
                                        </p:tgtEl>
                                        <p:attrNameLst>
                                          <p:attrName>ppt_h</p:attrName>
                                        </p:attrNameLst>
                                      </p:cBhvr>
                                      <p:tavLst>
                                        <p:tav tm="0">
                                          <p:val>
                                            <p:fltVal val="0"/>
                                          </p:val>
                                        </p:tav>
                                        <p:tav tm="100000">
                                          <p:val>
                                            <p:strVal val="#ppt_h"/>
                                          </p:val>
                                        </p:tav>
                                      </p:tavLst>
                                    </p:anim>
                                    <p:anim calcmode="lin" valueType="num">
                                      <p:cBhvr>
                                        <p:cTn id="31" dur="1000" fill="hold"/>
                                        <p:tgtEl>
                                          <p:spTgt spid="9"/>
                                        </p:tgtEl>
                                        <p:attrNameLst>
                                          <p:attrName>style.rotation</p:attrName>
                                        </p:attrNameLst>
                                      </p:cBhvr>
                                      <p:tavLst>
                                        <p:tav tm="0">
                                          <p:val>
                                            <p:fltVal val="90"/>
                                          </p:val>
                                        </p:tav>
                                        <p:tav tm="100000">
                                          <p:val>
                                            <p:fltVal val="0"/>
                                          </p:val>
                                        </p:tav>
                                      </p:tavLst>
                                    </p:anim>
                                    <p:animEffect transition="in" filter="fade">
                                      <p:cBhvr>
                                        <p:cTn id="32" dur="1000"/>
                                        <p:tgtEl>
                                          <p:spTgt spid="9"/>
                                        </p:tgtEl>
                                      </p:cBhvr>
                                    </p:animEffect>
                                  </p:childTnLst>
                                </p:cTn>
                              </p:par>
                            </p:childTnLst>
                          </p:cTn>
                        </p:par>
                        <p:par>
                          <p:cTn id="33" fill="hold">
                            <p:stCondLst>
                              <p:cond delay="1500"/>
                            </p:stCondLst>
                            <p:childTnLst>
                              <p:par>
                                <p:cTn id="34" presetID="32" presetClass="emph" presetSubtype="0" repeatCount="indefinite" fill="hold" nodeType="afterEffect">
                                  <p:stCondLst>
                                    <p:cond delay="0"/>
                                  </p:stCondLst>
                                  <p:childTnLst>
                                    <p:animRot by="120000">
                                      <p:cBhvr>
                                        <p:cTn id="35" dur="100" fill="hold">
                                          <p:stCondLst>
                                            <p:cond delay="0"/>
                                          </p:stCondLst>
                                        </p:cTn>
                                        <p:tgtEl>
                                          <p:spTgt spid="13"/>
                                        </p:tgtEl>
                                        <p:attrNameLst>
                                          <p:attrName>r</p:attrName>
                                        </p:attrNameLst>
                                      </p:cBhvr>
                                    </p:animRot>
                                    <p:animRot by="-240000">
                                      <p:cBhvr>
                                        <p:cTn id="36" dur="200" fill="hold">
                                          <p:stCondLst>
                                            <p:cond delay="200"/>
                                          </p:stCondLst>
                                        </p:cTn>
                                        <p:tgtEl>
                                          <p:spTgt spid="13"/>
                                        </p:tgtEl>
                                        <p:attrNameLst>
                                          <p:attrName>r</p:attrName>
                                        </p:attrNameLst>
                                      </p:cBhvr>
                                    </p:animRot>
                                    <p:animRot by="240000">
                                      <p:cBhvr>
                                        <p:cTn id="37" dur="200" fill="hold">
                                          <p:stCondLst>
                                            <p:cond delay="400"/>
                                          </p:stCondLst>
                                        </p:cTn>
                                        <p:tgtEl>
                                          <p:spTgt spid="13"/>
                                        </p:tgtEl>
                                        <p:attrNameLst>
                                          <p:attrName>r</p:attrName>
                                        </p:attrNameLst>
                                      </p:cBhvr>
                                    </p:animRot>
                                    <p:animRot by="-240000">
                                      <p:cBhvr>
                                        <p:cTn id="38" dur="200" fill="hold">
                                          <p:stCondLst>
                                            <p:cond delay="600"/>
                                          </p:stCondLst>
                                        </p:cTn>
                                        <p:tgtEl>
                                          <p:spTgt spid="13"/>
                                        </p:tgtEl>
                                        <p:attrNameLst>
                                          <p:attrName>r</p:attrName>
                                        </p:attrNameLst>
                                      </p:cBhvr>
                                    </p:animRot>
                                    <p:animRot by="120000">
                                      <p:cBhvr>
                                        <p:cTn id="39" dur="200" fill="hold">
                                          <p:stCondLst>
                                            <p:cond delay="800"/>
                                          </p:stCondLst>
                                        </p:cTn>
                                        <p:tgtEl>
                                          <p:spTgt spid="13"/>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2" presetClass="exit" presetSubtype="4" fill="hold" nodeType="clickEffect">
                                  <p:stCondLst>
                                    <p:cond delay="0"/>
                                  </p:stCondLst>
                                  <p:childTnLst>
                                    <p:anim calcmode="lin" valueType="num">
                                      <p:cBhvr additive="base">
                                        <p:cTn id="43" dur="500"/>
                                        <p:tgtEl>
                                          <p:spTgt spid="13"/>
                                        </p:tgtEl>
                                        <p:attrNameLst>
                                          <p:attrName>ppt_x</p:attrName>
                                        </p:attrNameLst>
                                      </p:cBhvr>
                                      <p:tavLst>
                                        <p:tav tm="0">
                                          <p:val>
                                            <p:strVal val="ppt_x"/>
                                          </p:val>
                                        </p:tav>
                                        <p:tav tm="100000">
                                          <p:val>
                                            <p:strVal val="ppt_x"/>
                                          </p:val>
                                        </p:tav>
                                      </p:tavLst>
                                    </p:anim>
                                    <p:anim calcmode="lin" valueType="num">
                                      <p:cBhvr additive="base">
                                        <p:cTn id="44" dur="500"/>
                                        <p:tgtEl>
                                          <p:spTgt spid="13"/>
                                        </p:tgtEl>
                                        <p:attrNameLst>
                                          <p:attrName>ppt_y</p:attrName>
                                        </p:attrNameLst>
                                      </p:cBhvr>
                                      <p:tavLst>
                                        <p:tav tm="0">
                                          <p:val>
                                            <p:strVal val="ppt_y"/>
                                          </p:val>
                                        </p:tav>
                                        <p:tav tm="100000">
                                          <p:val>
                                            <p:strVal val="1+ppt_h/2"/>
                                          </p:val>
                                        </p:tav>
                                      </p:tavLst>
                                    </p:anim>
                                    <p:set>
                                      <p:cBhvr>
                                        <p:cTn id="45" dur="1" fill="hold">
                                          <p:stCondLst>
                                            <p:cond delay="499"/>
                                          </p:stCondLst>
                                        </p:cTn>
                                        <p:tgtEl>
                                          <p:spTgt spid="13"/>
                                        </p:tgtEl>
                                        <p:attrNameLst>
                                          <p:attrName>style.visibility</p:attrName>
                                        </p:attrNameLst>
                                      </p:cBhvr>
                                      <p:to>
                                        <p:strVal val="hidden"/>
                                      </p:to>
                                    </p:set>
                                  </p:childTnLst>
                                </p:cTn>
                              </p:par>
                              <p:par>
                                <p:cTn id="46" presetID="14" presetClass="entr" presetSubtype="1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randombar(horizontal)">
                                      <p:cBhvr>
                                        <p:cTn id="48" dur="500"/>
                                        <p:tgtEl>
                                          <p:spTgt spid="11"/>
                                        </p:tgtEl>
                                      </p:cBhvr>
                                    </p:animEffect>
                                  </p:childTnLst>
                                  <p:subTnLst>
                                    <p:audio>
                                      <p:cMediaNode vol="100000">
                                        <p:cTn display="0" masterRel="sameClick">
                                          <p:stCondLst>
                                            <p:cond evt="begin" delay="0">
                                              <p:tn val="46"/>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57399" y="2435971"/>
            <a:ext cx="184730"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12700">
                <a:solidFill>
                  <a:srgbClr val="1F497D">
                    <a:lumMod val="75000"/>
                  </a:srgbClr>
                </a:solidFill>
                <a:prstDash val="solid"/>
              </a:ln>
              <a:pattFill prst="dkUpDiag">
                <a:fgClr>
                  <a:srgbClr val="1F497D"/>
                </a:fgClr>
                <a:bgClr>
                  <a:srgbClr val="1F497D">
                    <a:lumMod val="20000"/>
                    <a:lumOff val="80000"/>
                  </a:srgbClr>
                </a:bgClr>
              </a:pattFill>
              <a:effectLst>
                <a:outerShdw dist="38100" dir="2640000" algn="bl" rotWithShape="0">
                  <a:srgbClr val="1F497D">
                    <a:lumMod val="75000"/>
                  </a:srgbClr>
                </a:outerShdw>
              </a:effectLst>
              <a:uLnTx/>
              <a:uFillTx/>
              <a:latin typeface="Calibri"/>
              <a:ea typeface="+mn-ea"/>
              <a:cs typeface="+mn-cs"/>
            </a:endParaRPr>
          </a:p>
        </p:txBody>
      </p:sp>
      <p:pic>
        <p:nvPicPr>
          <p:cNvPr id="16" name="图片 14" descr="6ccb8bc6dbe83c6ae811819d70909b6f"/>
          <p:cNvPicPr>
            <a:picLocks noChangeAspect="1"/>
          </p:cNvPicPr>
          <p:nvPr/>
        </p:nvPicPr>
        <p:blipFill>
          <a:blip r:embed="rId2"/>
          <a:srcRect t="29675"/>
          <a:stretch>
            <a:fillRect/>
          </a:stretch>
        </p:blipFill>
        <p:spPr>
          <a:xfrm>
            <a:off x="19156" y="3176454"/>
            <a:ext cx="12261215" cy="3150983"/>
          </a:xfrm>
          <a:prstGeom prst="rect">
            <a:avLst/>
          </a:prstGeom>
        </p:spPr>
      </p:pic>
      <p:pic>
        <p:nvPicPr>
          <p:cNvPr id="17" name="Picture 6" descr="Farmer Woman, farmer, child, people png | PNGEg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94" b="100000" l="2299" r="100000"/>
                    </a14:imgEffect>
                  </a14:imgLayer>
                </a14:imgProps>
              </a:ext>
              <a:ext uri="{28A0092B-C50C-407E-A947-70E740481C1C}">
                <a14:useLocalDpi xmlns:a14="http://schemas.microsoft.com/office/drawing/2010/main" val="0"/>
              </a:ext>
            </a:extLst>
          </a:blip>
          <a:srcRect/>
          <a:stretch>
            <a:fillRect/>
          </a:stretch>
        </p:blipFill>
        <p:spPr bwMode="auto">
          <a:xfrm>
            <a:off x="9657933" y="2435971"/>
            <a:ext cx="1924351" cy="335655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ình ảnh Phim Hoạt Hình Cây Xanh Lớn Minh Họa, Png Cây, Cây, Cây To Xanh  miễn phí tải tập tin PNG PSDComment và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313" r="99531"/>
                    </a14:imgEffect>
                  </a14:imgLayer>
                </a14:imgProps>
              </a:ext>
              <a:ext uri="{28A0092B-C50C-407E-A947-70E740481C1C}">
                <a14:useLocalDpi xmlns:a14="http://schemas.microsoft.com/office/drawing/2010/main" val="0"/>
              </a:ext>
            </a:extLst>
          </a:blip>
          <a:srcRect/>
          <a:stretch>
            <a:fillRect/>
          </a:stretch>
        </p:blipFill>
        <p:spPr bwMode="auto">
          <a:xfrm>
            <a:off x="3157749" y="1535555"/>
            <a:ext cx="4791882" cy="47918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图片 2"/>
          <p:cNvPicPr>
            <a:picLocks noChangeAspect="1"/>
          </p:cNvPicPr>
          <p:nvPr/>
        </p:nvPicPr>
        <p:blipFill rotWithShape="1">
          <a:blip r:embed="rId7" cstate="print">
            <a:extLst>
              <a:ext uri="{28A0092B-C50C-407E-A947-70E740481C1C}">
                <a14:useLocalDpi xmlns:a14="http://schemas.microsoft.com/office/drawing/2010/main" val="0"/>
              </a:ext>
            </a:extLst>
          </a:blip>
          <a:srcRect t="56225"/>
          <a:stretch>
            <a:fillRect/>
          </a:stretch>
        </p:blipFill>
        <p:spPr>
          <a:xfrm>
            <a:off x="-151527" y="4964603"/>
            <a:ext cx="12787312" cy="1818284"/>
          </a:xfrm>
          <a:prstGeom prst="rect">
            <a:avLst/>
          </a:prstGeom>
        </p:spPr>
      </p:pic>
      <p:pic>
        <p:nvPicPr>
          <p:cNvPr id="1028" name="Picture 4" descr="Basket Cartoon HD Stock Images | Shutterstock"/>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6786" l="0" r="98529"/>
                    </a14:imgEffect>
                  </a14:imgLayer>
                </a14:imgProps>
              </a:ext>
              <a:ext uri="{28A0092B-C50C-407E-A947-70E740481C1C}">
                <a14:useLocalDpi xmlns:a14="http://schemas.microsoft.com/office/drawing/2010/main" val="0"/>
              </a:ext>
            </a:extLst>
          </a:blip>
          <a:srcRect/>
          <a:stretch>
            <a:fillRect/>
          </a:stretch>
        </p:blipFill>
        <p:spPr bwMode="auto">
          <a:xfrm>
            <a:off x="7366812" y="4455774"/>
            <a:ext cx="2572488" cy="261214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716168" y="2121163"/>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2"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980365" y="3345638"/>
            <a:ext cx="593367" cy="54742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134292" y="3689119"/>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027501" y="2853753"/>
            <a:ext cx="805840" cy="74344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690245" y="2838106"/>
            <a:ext cx="550131" cy="50753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812879" y="2002147"/>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01972" y="705151"/>
            <a:ext cx="1841152" cy="1810669"/>
          </a:xfrm>
          <a:prstGeom prst="rect">
            <a:avLst/>
          </a:prstGeom>
        </p:spPr>
      </p:pic>
      <p:pic>
        <p:nvPicPr>
          <p:cNvPr id="5" name="Picture 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859877" y="126795"/>
            <a:ext cx="2249619" cy="1286367"/>
          </a:xfrm>
          <a:prstGeom prst="rect">
            <a:avLst/>
          </a:prstGeom>
        </p:spPr>
      </p:pic>
      <p:pic>
        <p:nvPicPr>
          <p:cNvPr id="6" name="Picture 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939300" y="-30764"/>
            <a:ext cx="1885950" cy="1885950"/>
          </a:xfrm>
          <a:prstGeom prst="rect">
            <a:avLst/>
          </a:prstGeom>
        </p:spPr>
      </p:pic>
      <p:pic>
        <p:nvPicPr>
          <p:cNvPr id="41" name="Picture 4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853313" y="842758"/>
            <a:ext cx="1176527" cy="672756"/>
          </a:xfrm>
          <a:prstGeom prst="rect">
            <a:avLst/>
          </a:prstGeom>
        </p:spPr>
      </p:pic>
      <p:pic>
        <p:nvPicPr>
          <p:cNvPr id="42" name="Picture 4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145147" y="912211"/>
            <a:ext cx="1581898" cy="904553"/>
          </a:xfrm>
          <a:prstGeom prst="rect">
            <a:avLst/>
          </a:prstGeom>
        </p:spPr>
      </p:pic>
      <p:pic>
        <p:nvPicPr>
          <p:cNvPr id="43" name="Picture 4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428177" y="862799"/>
            <a:ext cx="911716" cy="521333"/>
          </a:xfrm>
          <a:prstGeom prst="rect">
            <a:avLst/>
          </a:prstGeom>
        </p:spPr>
      </p:pic>
      <p:pic>
        <p:nvPicPr>
          <p:cNvPr id="44" name="Picture 4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45709" y="1060049"/>
            <a:ext cx="1176527" cy="672756"/>
          </a:xfrm>
          <a:prstGeom prst="rect">
            <a:avLst/>
          </a:prstGeom>
        </p:spPr>
      </p:pic>
      <p:pic>
        <p:nvPicPr>
          <p:cNvPr id="45" name="Picture 4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020573" y="1080090"/>
            <a:ext cx="911716" cy="52133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35"/>
                                        </p:tgtEl>
                                        <p:attrNameLst>
                                          <p:attrName>r</p:attrName>
                                        </p:attrNameLst>
                                      </p:cBhvr>
                                    </p:animRot>
                                    <p:animRot by="-240000">
                                      <p:cBhvr>
                                        <p:cTn id="7" dur="200" fill="hold">
                                          <p:stCondLst>
                                            <p:cond delay="200"/>
                                          </p:stCondLst>
                                        </p:cTn>
                                        <p:tgtEl>
                                          <p:spTgt spid="35"/>
                                        </p:tgtEl>
                                        <p:attrNameLst>
                                          <p:attrName>r</p:attrName>
                                        </p:attrNameLst>
                                      </p:cBhvr>
                                    </p:animRot>
                                    <p:animRot by="240000">
                                      <p:cBhvr>
                                        <p:cTn id="8" dur="200" fill="hold">
                                          <p:stCondLst>
                                            <p:cond delay="400"/>
                                          </p:stCondLst>
                                        </p:cTn>
                                        <p:tgtEl>
                                          <p:spTgt spid="35"/>
                                        </p:tgtEl>
                                        <p:attrNameLst>
                                          <p:attrName>r</p:attrName>
                                        </p:attrNameLst>
                                      </p:cBhvr>
                                    </p:animRot>
                                    <p:animRot by="-240000">
                                      <p:cBhvr>
                                        <p:cTn id="9" dur="200" fill="hold">
                                          <p:stCondLst>
                                            <p:cond delay="600"/>
                                          </p:stCondLst>
                                        </p:cTn>
                                        <p:tgtEl>
                                          <p:spTgt spid="35"/>
                                        </p:tgtEl>
                                        <p:attrNameLst>
                                          <p:attrName>r</p:attrName>
                                        </p:attrNameLst>
                                      </p:cBhvr>
                                    </p:animRot>
                                    <p:animRot by="120000">
                                      <p:cBhvr>
                                        <p:cTn id="10" dur="200" fill="hold">
                                          <p:stCondLst>
                                            <p:cond delay="800"/>
                                          </p:stCondLst>
                                        </p:cTn>
                                        <p:tgtEl>
                                          <p:spTgt spid="35"/>
                                        </p:tgtEl>
                                        <p:attrNameLst>
                                          <p:attrName>r</p:attrName>
                                        </p:attrNameLst>
                                      </p:cBhvr>
                                    </p:animRot>
                                  </p:childTnLst>
                                </p:cTn>
                              </p:par>
                            </p:childTnLst>
                          </p:cTn>
                        </p:par>
                        <p:par>
                          <p:cTn id="11" fill="hold">
                            <p:stCondLst>
                              <p:cond delay="1000"/>
                            </p:stCondLst>
                            <p:childTnLst>
                              <p:par>
                                <p:cTn id="12" presetID="56" presetClass="path" presetSubtype="0" accel="50000" decel="50000" fill="hold" nodeType="afterEffect">
                                  <p:stCondLst>
                                    <p:cond delay="0"/>
                                  </p:stCondLst>
                                  <p:childTnLst>
                                    <p:animMotion origin="layout" path="M 5E-6 -2.59259E-6 L 0.28008 0.44908 " pathEditMode="relative" rAng="0" ptsTypes="AA">
                                      <p:cBhvr>
                                        <p:cTn id="13" dur="2000" fill="hold"/>
                                        <p:tgtEl>
                                          <p:spTgt spid="35"/>
                                        </p:tgtEl>
                                        <p:attrNameLst>
                                          <p:attrName>ppt_x</p:attrName>
                                          <p:attrName>ppt_y</p:attrName>
                                        </p:attrNameLst>
                                      </p:cBhvr>
                                      <p:rCtr x="13997" y="22454"/>
                                    </p:animMotion>
                                  </p:childTnLst>
                                </p:cTn>
                              </p:par>
                            </p:childTnLst>
                          </p:cTn>
                        </p:par>
                        <p:par>
                          <p:cTn id="14" fill="hold">
                            <p:stCondLst>
                              <p:cond delay="3000"/>
                            </p:stCondLst>
                            <p:childTnLst>
                              <p:par>
                                <p:cTn id="15" presetID="32" presetClass="emph" presetSubtype="0" fill="hold" nodeType="afterEffect">
                                  <p:stCondLst>
                                    <p:cond delay="0"/>
                                  </p:stCondLst>
                                  <p:childTnLst>
                                    <p:animRot by="120000">
                                      <p:cBhvr>
                                        <p:cTn id="16" dur="100" fill="hold">
                                          <p:stCondLst>
                                            <p:cond delay="0"/>
                                          </p:stCondLst>
                                        </p:cTn>
                                        <p:tgtEl>
                                          <p:spTgt spid="36"/>
                                        </p:tgtEl>
                                        <p:attrNameLst>
                                          <p:attrName>r</p:attrName>
                                        </p:attrNameLst>
                                      </p:cBhvr>
                                    </p:animRot>
                                    <p:animRot by="-240000">
                                      <p:cBhvr>
                                        <p:cTn id="17" dur="200" fill="hold">
                                          <p:stCondLst>
                                            <p:cond delay="200"/>
                                          </p:stCondLst>
                                        </p:cTn>
                                        <p:tgtEl>
                                          <p:spTgt spid="36"/>
                                        </p:tgtEl>
                                        <p:attrNameLst>
                                          <p:attrName>r</p:attrName>
                                        </p:attrNameLst>
                                      </p:cBhvr>
                                    </p:animRot>
                                    <p:animRot by="240000">
                                      <p:cBhvr>
                                        <p:cTn id="18" dur="200" fill="hold">
                                          <p:stCondLst>
                                            <p:cond delay="400"/>
                                          </p:stCondLst>
                                        </p:cTn>
                                        <p:tgtEl>
                                          <p:spTgt spid="36"/>
                                        </p:tgtEl>
                                        <p:attrNameLst>
                                          <p:attrName>r</p:attrName>
                                        </p:attrNameLst>
                                      </p:cBhvr>
                                    </p:animRot>
                                    <p:animRot by="-240000">
                                      <p:cBhvr>
                                        <p:cTn id="19" dur="200" fill="hold">
                                          <p:stCondLst>
                                            <p:cond delay="600"/>
                                          </p:stCondLst>
                                        </p:cTn>
                                        <p:tgtEl>
                                          <p:spTgt spid="36"/>
                                        </p:tgtEl>
                                        <p:attrNameLst>
                                          <p:attrName>r</p:attrName>
                                        </p:attrNameLst>
                                      </p:cBhvr>
                                    </p:animRot>
                                    <p:animRot by="120000">
                                      <p:cBhvr>
                                        <p:cTn id="20" dur="200" fill="hold">
                                          <p:stCondLst>
                                            <p:cond delay="800"/>
                                          </p:stCondLst>
                                        </p:cTn>
                                        <p:tgtEl>
                                          <p:spTgt spid="36"/>
                                        </p:tgtEl>
                                        <p:attrNameLst>
                                          <p:attrName>r</p:attrName>
                                        </p:attrNameLst>
                                      </p:cBhvr>
                                    </p:animRot>
                                  </p:childTnLst>
                                </p:cTn>
                              </p:par>
                            </p:childTnLst>
                          </p:cTn>
                        </p:par>
                        <p:par>
                          <p:cTn id="21" fill="hold">
                            <p:stCondLst>
                              <p:cond delay="4000"/>
                            </p:stCondLst>
                            <p:childTnLst>
                              <p:par>
                                <p:cTn id="22" presetID="56" presetClass="path" presetSubtype="0" accel="50000" decel="50000" fill="hold" nodeType="afterEffect">
                                  <p:stCondLst>
                                    <p:cond delay="0"/>
                                  </p:stCondLst>
                                  <p:childTnLst>
                                    <p:animMotion origin="layout" path="M -3.75E-6 3.7037E-6 L 0.17383 0.26759 " pathEditMode="relative" rAng="0" ptsTypes="AA">
                                      <p:cBhvr>
                                        <p:cTn id="23" dur="2000" fill="hold"/>
                                        <p:tgtEl>
                                          <p:spTgt spid="36"/>
                                        </p:tgtEl>
                                        <p:attrNameLst>
                                          <p:attrName>ppt_x</p:attrName>
                                          <p:attrName>ppt_y</p:attrName>
                                        </p:attrNameLst>
                                      </p:cBhvr>
                                      <p:rCtr x="8685" y="13380"/>
                                    </p:animMotion>
                                  </p:childTnLst>
                                </p:cTn>
                              </p:par>
                            </p:childTnLst>
                          </p:cTn>
                        </p:par>
                        <p:par>
                          <p:cTn id="24" fill="hold">
                            <p:stCondLst>
                              <p:cond delay="6000"/>
                            </p:stCondLst>
                            <p:childTnLst>
                              <p:par>
                                <p:cTn id="25" presetID="32" presetClass="emph" presetSubtype="0" fill="hold" nodeType="afterEffect">
                                  <p:stCondLst>
                                    <p:cond delay="0"/>
                                  </p:stCondLst>
                                  <p:childTnLst>
                                    <p:animRot by="120000">
                                      <p:cBhvr>
                                        <p:cTn id="26" dur="100" fill="hold">
                                          <p:stCondLst>
                                            <p:cond delay="0"/>
                                          </p:stCondLst>
                                        </p:cTn>
                                        <p:tgtEl>
                                          <p:spTgt spid="39"/>
                                        </p:tgtEl>
                                        <p:attrNameLst>
                                          <p:attrName>r</p:attrName>
                                        </p:attrNameLst>
                                      </p:cBhvr>
                                    </p:animRot>
                                    <p:animRot by="-240000">
                                      <p:cBhvr>
                                        <p:cTn id="27" dur="200" fill="hold">
                                          <p:stCondLst>
                                            <p:cond delay="200"/>
                                          </p:stCondLst>
                                        </p:cTn>
                                        <p:tgtEl>
                                          <p:spTgt spid="39"/>
                                        </p:tgtEl>
                                        <p:attrNameLst>
                                          <p:attrName>r</p:attrName>
                                        </p:attrNameLst>
                                      </p:cBhvr>
                                    </p:animRot>
                                    <p:animRot by="240000">
                                      <p:cBhvr>
                                        <p:cTn id="28" dur="200" fill="hold">
                                          <p:stCondLst>
                                            <p:cond delay="400"/>
                                          </p:stCondLst>
                                        </p:cTn>
                                        <p:tgtEl>
                                          <p:spTgt spid="39"/>
                                        </p:tgtEl>
                                        <p:attrNameLst>
                                          <p:attrName>r</p:attrName>
                                        </p:attrNameLst>
                                      </p:cBhvr>
                                    </p:animRot>
                                    <p:animRot by="-240000">
                                      <p:cBhvr>
                                        <p:cTn id="29" dur="200" fill="hold">
                                          <p:stCondLst>
                                            <p:cond delay="600"/>
                                          </p:stCondLst>
                                        </p:cTn>
                                        <p:tgtEl>
                                          <p:spTgt spid="39"/>
                                        </p:tgtEl>
                                        <p:attrNameLst>
                                          <p:attrName>r</p:attrName>
                                        </p:attrNameLst>
                                      </p:cBhvr>
                                    </p:animRot>
                                    <p:animRot by="120000">
                                      <p:cBhvr>
                                        <p:cTn id="30" dur="200" fill="hold">
                                          <p:stCondLst>
                                            <p:cond delay="800"/>
                                          </p:stCondLst>
                                        </p:cTn>
                                        <p:tgtEl>
                                          <p:spTgt spid="39"/>
                                        </p:tgtEl>
                                        <p:attrNameLst>
                                          <p:attrName>r</p:attrName>
                                        </p:attrNameLst>
                                      </p:cBhvr>
                                    </p:animRot>
                                  </p:childTnLst>
                                </p:cTn>
                              </p:par>
                            </p:childTnLst>
                          </p:cTn>
                        </p:par>
                        <p:par>
                          <p:cTn id="31" fill="hold">
                            <p:stCondLst>
                              <p:cond delay="7000"/>
                            </p:stCondLst>
                            <p:childTnLst>
                              <p:par>
                                <p:cTn id="32" presetID="56" presetClass="path" presetSubtype="0" accel="50000" decel="50000" fill="hold" nodeType="afterEffect">
                                  <p:stCondLst>
                                    <p:cond delay="0"/>
                                  </p:stCondLst>
                                  <p:childTnLst>
                                    <p:animMotion origin="layout" path="M -3.95833E-6 -4.44444E-6 L 0.16368 0.32223 " pathEditMode="relative" rAng="0" ptsTypes="AA">
                                      <p:cBhvr>
                                        <p:cTn id="33" dur="2000" fill="hold"/>
                                        <p:tgtEl>
                                          <p:spTgt spid="39"/>
                                        </p:tgtEl>
                                        <p:attrNameLst>
                                          <p:attrName>ppt_x</p:attrName>
                                          <p:attrName>ppt_y</p:attrName>
                                        </p:attrNameLst>
                                      </p:cBhvr>
                                      <p:rCtr x="8177" y="16111"/>
                                    </p:animMotion>
                                  </p:childTnLst>
                                </p:cTn>
                              </p:par>
                            </p:childTnLst>
                          </p:cTn>
                        </p:par>
                        <p:par>
                          <p:cTn id="34" fill="hold">
                            <p:stCondLst>
                              <p:cond delay="9000"/>
                            </p:stCondLst>
                            <p:childTnLst>
                              <p:par>
                                <p:cTn id="35" presetID="32" presetClass="emph" presetSubtype="0" repeatCount="indefinite" fill="hold" nodeType="afterEffect">
                                  <p:stCondLst>
                                    <p:cond delay="0"/>
                                  </p:stCondLst>
                                  <p:childTnLst>
                                    <p:animRot by="120000">
                                      <p:cBhvr>
                                        <p:cTn id="36" dur="100" fill="hold">
                                          <p:stCondLst>
                                            <p:cond delay="0"/>
                                          </p:stCondLst>
                                        </p:cTn>
                                        <p:tgtEl>
                                          <p:spTgt spid="40"/>
                                        </p:tgtEl>
                                        <p:attrNameLst>
                                          <p:attrName>r</p:attrName>
                                        </p:attrNameLst>
                                      </p:cBhvr>
                                    </p:animRot>
                                    <p:animRot by="-240000">
                                      <p:cBhvr>
                                        <p:cTn id="37" dur="200" fill="hold">
                                          <p:stCondLst>
                                            <p:cond delay="200"/>
                                          </p:stCondLst>
                                        </p:cTn>
                                        <p:tgtEl>
                                          <p:spTgt spid="40"/>
                                        </p:tgtEl>
                                        <p:attrNameLst>
                                          <p:attrName>r</p:attrName>
                                        </p:attrNameLst>
                                      </p:cBhvr>
                                    </p:animRot>
                                    <p:animRot by="240000">
                                      <p:cBhvr>
                                        <p:cTn id="38" dur="200" fill="hold">
                                          <p:stCondLst>
                                            <p:cond delay="400"/>
                                          </p:stCondLst>
                                        </p:cTn>
                                        <p:tgtEl>
                                          <p:spTgt spid="40"/>
                                        </p:tgtEl>
                                        <p:attrNameLst>
                                          <p:attrName>r</p:attrName>
                                        </p:attrNameLst>
                                      </p:cBhvr>
                                    </p:animRot>
                                    <p:animRot by="-240000">
                                      <p:cBhvr>
                                        <p:cTn id="39" dur="200" fill="hold">
                                          <p:stCondLst>
                                            <p:cond delay="600"/>
                                          </p:stCondLst>
                                        </p:cTn>
                                        <p:tgtEl>
                                          <p:spTgt spid="40"/>
                                        </p:tgtEl>
                                        <p:attrNameLst>
                                          <p:attrName>r</p:attrName>
                                        </p:attrNameLst>
                                      </p:cBhvr>
                                    </p:animRot>
                                    <p:animRot by="120000">
                                      <p:cBhvr>
                                        <p:cTn id="40" dur="200" fill="hold">
                                          <p:stCondLst>
                                            <p:cond delay="800"/>
                                          </p:stCondLst>
                                        </p:cTn>
                                        <p:tgtEl>
                                          <p:spTgt spid="40"/>
                                        </p:tgtEl>
                                        <p:attrNameLst>
                                          <p:attrName>r</p:attrName>
                                        </p:attrNameLst>
                                      </p:cBhvr>
                                    </p:animRot>
                                  </p:childTnLst>
                                </p:cTn>
                              </p:par>
                            </p:childTnLst>
                          </p:cTn>
                        </p:par>
                        <p:par>
                          <p:cTn id="41" fill="hold">
                            <p:stCondLst>
                              <p:cond delay="10000"/>
                            </p:stCondLst>
                            <p:childTnLst>
                              <p:par>
                                <p:cTn id="42" presetID="56" presetClass="path" presetSubtype="0" accel="50000" decel="50000" fill="hold" nodeType="afterEffect">
                                  <p:stCondLst>
                                    <p:cond delay="0"/>
                                  </p:stCondLst>
                                  <p:childTnLst>
                                    <p:animMotion origin="layout" path="M 3.54167E-6 -1.48148E-6 L 0.24661 0.48056 " pathEditMode="relative" rAng="0" ptsTypes="AA">
                                      <p:cBhvr>
                                        <p:cTn id="43" dur="2000" fill="hold"/>
                                        <p:tgtEl>
                                          <p:spTgt spid="40"/>
                                        </p:tgtEl>
                                        <p:attrNameLst>
                                          <p:attrName>ppt_x</p:attrName>
                                          <p:attrName>ppt_y</p:attrName>
                                        </p:attrNameLst>
                                      </p:cBhvr>
                                      <p:rCtr x="12331" y="24028"/>
                                    </p:animMotion>
                                  </p:childTnLst>
                                </p:cTn>
                              </p:par>
                            </p:childTnLst>
                          </p:cTn>
                        </p:par>
                        <p:par>
                          <p:cTn id="44" fill="hold">
                            <p:stCondLst>
                              <p:cond delay="12000"/>
                            </p:stCondLst>
                            <p:childTnLst>
                              <p:par>
                                <p:cTn id="45" presetID="32" presetClass="emph" presetSubtype="0" fill="hold" nodeType="afterEffect">
                                  <p:stCondLst>
                                    <p:cond delay="0"/>
                                  </p:stCondLst>
                                  <p:childTnLst>
                                    <p:animRot by="120000">
                                      <p:cBhvr>
                                        <p:cTn id="46" dur="100" fill="hold">
                                          <p:stCondLst>
                                            <p:cond delay="0"/>
                                          </p:stCondLst>
                                        </p:cTn>
                                        <p:tgtEl>
                                          <p:spTgt spid="37"/>
                                        </p:tgtEl>
                                        <p:attrNameLst>
                                          <p:attrName>r</p:attrName>
                                        </p:attrNameLst>
                                      </p:cBhvr>
                                    </p:animRot>
                                    <p:animRot by="-240000">
                                      <p:cBhvr>
                                        <p:cTn id="47" dur="200" fill="hold">
                                          <p:stCondLst>
                                            <p:cond delay="200"/>
                                          </p:stCondLst>
                                        </p:cTn>
                                        <p:tgtEl>
                                          <p:spTgt spid="37"/>
                                        </p:tgtEl>
                                        <p:attrNameLst>
                                          <p:attrName>r</p:attrName>
                                        </p:attrNameLst>
                                      </p:cBhvr>
                                    </p:animRot>
                                    <p:animRot by="240000">
                                      <p:cBhvr>
                                        <p:cTn id="48" dur="200" fill="hold">
                                          <p:stCondLst>
                                            <p:cond delay="400"/>
                                          </p:stCondLst>
                                        </p:cTn>
                                        <p:tgtEl>
                                          <p:spTgt spid="37"/>
                                        </p:tgtEl>
                                        <p:attrNameLst>
                                          <p:attrName>r</p:attrName>
                                        </p:attrNameLst>
                                      </p:cBhvr>
                                    </p:animRot>
                                    <p:animRot by="-240000">
                                      <p:cBhvr>
                                        <p:cTn id="49" dur="200" fill="hold">
                                          <p:stCondLst>
                                            <p:cond delay="600"/>
                                          </p:stCondLst>
                                        </p:cTn>
                                        <p:tgtEl>
                                          <p:spTgt spid="37"/>
                                        </p:tgtEl>
                                        <p:attrNameLst>
                                          <p:attrName>r</p:attrName>
                                        </p:attrNameLst>
                                      </p:cBhvr>
                                    </p:animRot>
                                    <p:animRot by="120000">
                                      <p:cBhvr>
                                        <p:cTn id="50" dur="200" fill="hold">
                                          <p:stCondLst>
                                            <p:cond delay="800"/>
                                          </p:stCondLst>
                                        </p:cTn>
                                        <p:tgtEl>
                                          <p:spTgt spid="37"/>
                                        </p:tgtEl>
                                        <p:attrNameLst>
                                          <p:attrName>r</p:attrName>
                                        </p:attrNameLst>
                                      </p:cBhvr>
                                    </p:animRot>
                                  </p:childTnLst>
                                </p:cTn>
                              </p:par>
                            </p:childTnLst>
                          </p:cTn>
                        </p:par>
                        <p:par>
                          <p:cTn id="51" fill="hold">
                            <p:stCondLst>
                              <p:cond delay="13000"/>
                            </p:stCondLst>
                            <p:childTnLst>
                              <p:par>
                                <p:cTn id="52" presetID="56" presetClass="path" presetSubtype="0" accel="50000" decel="50000" fill="hold" nodeType="afterEffect">
                                  <p:stCondLst>
                                    <p:cond delay="0"/>
                                  </p:stCondLst>
                                  <p:childTnLst>
                                    <p:animMotion origin="layout" path="M 2.70833E-6 3.7037E-6 L 0.26797 0.20532 " pathEditMode="relative" rAng="0" ptsTypes="AA">
                                      <p:cBhvr>
                                        <p:cTn id="53" dur="2000" fill="hold"/>
                                        <p:tgtEl>
                                          <p:spTgt spid="37"/>
                                        </p:tgtEl>
                                        <p:attrNameLst>
                                          <p:attrName>ppt_x</p:attrName>
                                          <p:attrName>ppt_y</p:attrName>
                                        </p:attrNameLst>
                                      </p:cBhvr>
                                      <p:rCtr x="13398" y="10255"/>
                                    </p:animMotion>
                                  </p:childTnLst>
                                </p:cTn>
                              </p:par>
                            </p:childTnLst>
                          </p:cTn>
                        </p:par>
                        <p:par>
                          <p:cTn id="54" fill="hold">
                            <p:stCondLst>
                              <p:cond delay="15000"/>
                            </p:stCondLst>
                            <p:childTnLst>
                              <p:par>
                                <p:cTn id="55" presetID="32" presetClass="emph" presetSubtype="0" fill="hold" nodeType="afterEffect">
                                  <p:stCondLst>
                                    <p:cond delay="0"/>
                                  </p:stCondLst>
                                  <p:childTnLst>
                                    <p:animRot by="120000">
                                      <p:cBhvr>
                                        <p:cTn id="56" dur="100" fill="hold">
                                          <p:stCondLst>
                                            <p:cond delay="0"/>
                                          </p:stCondLst>
                                        </p:cTn>
                                        <p:tgtEl>
                                          <p:spTgt spid="38"/>
                                        </p:tgtEl>
                                        <p:attrNameLst>
                                          <p:attrName>r</p:attrName>
                                        </p:attrNameLst>
                                      </p:cBhvr>
                                    </p:animRot>
                                    <p:animRot by="-240000">
                                      <p:cBhvr>
                                        <p:cTn id="57" dur="200" fill="hold">
                                          <p:stCondLst>
                                            <p:cond delay="200"/>
                                          </p:stCondLst>
                                        </p:cTn>
                                        <p:tgtEl>
                                          <p:spTgt spid="38"/>
                                        </p:tgtEl>
                                        <p:attrNameLst>
                                          <p:attrName>r</p:attrName>
                                        </p:attrNameLst>
                                      </p:cBhvr>
                                    </p:animRot>
                                    <p:animRot by="240000">
                                      <p:cBhvr>
                                        <p:cTn id="58" dur="200" fill="hold">
                                          <p:stCondLst>
                                            <p:cond delay="400"/>
                                          </p:stCondLst>
                                        </p:cTn>
                                        <p:tgtEl>
                                          <p:spTgt spid="38"/>
                                        </p:tgtEl>
                                        <p:attrNameLst>
                                          <p:attrName>r</p:attrName>
                                        </p:attrNameLst>
                                      </p:cBhvr>
                                    </p:animRot>
                                    <p:animRot by="-240000">
                                      <p:cBhvr>
                                        <p:cTn id="59" dur="200" fill="hold">
                                          <p:stCondLst>
                                            <p:cond delay="600"/>
                                          </p:stCondLst>
                                        </p:cTn>
                                        <p:tgtEl>
                                          <p:spTgt spid="38"/>
                                        </p:tgtEl>
                                        <p:attrNameLst>
                                          <p:attrName>r</p:attrName>
                                        </p:attrNameLst>
                                      </p:cBhvr>
                                    </p:animRot>
                                    <p:animRot by="120000">
                                      <p:cBhvr>
                                        <p:cTn id="60" dur="200" fill="hold">
                                          <p:stCondLst>
                                            <p:cond delay="800"/>
                                          </p:stCondLst>
                                        </p:cTn>
                                        <p:tgtEl>
                                          <p:spTgt spid="38"/>
                                        </p:tgtEl>
                                        <p:attrNameLst>
                                          <p:attrName>r</p:attrName>
                                        </p:attrNameLst>
                                      </p:cBhvr>
                                    </p:animRot>
                                  </p:childTnLst>
                                </p:cTn>
                              </p:par>
                            </p:childTnLst>
                          </p:cTn>
                        </p:par>
                        <p:par>
                          <p:cTn id="61" fill="hold">
                            <p:stCondLst>
                              <p:cond delay="16000"/>
                            </p:stCondLst>
                            <p:childTnLst>
                              <p:par>
                                <p:cTn id="62" presetID="56" presetClass="path" presetSubtype="0" accel="50000" decel="50000" fill="hold" nodeType="afterEffect">
                                  <p:stCondLst>
                                    <p:cond delay="0"/>
                                  </p:stCondLst>
                                  <p:childTnLst>
                                    <p:animMotion origin="layout" path="M -2.70833E-6 -3.7037E-7 L 0.27097 0.33588 " pathEditMode="relative" rAng="0" ptsTypes="AA">
                                      <p:cBhvr>
                                        <p:cTn id="63" dur="2000" fill="hold"/>
                                        <p:tgtEl>
                                          <p:spTgt spid="38"/>
                                        </p:tgtEl>
                                        <p:attrNameLst>
                                          <p:attrName>ppt_x</p:attrName>
                                          <p:attrName>ppt_y</p:attrName>
                                        </p:attrNameLst>
                                      </p:cBhvr>
                                      <p:rCtr x="13542" y="1678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Red apples in a basket isolated on white Vector Image"/>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10" b="92418" l="0" r="98100"/>
                    </a14:imgEffect>
                  </a14:imgLayer>
                </a14:imgProps>
              </a:ext>
              <a:ext uri="{28A0092B-C50C-407E-A947-70E740481C1C}">
                <a14:useLocalDpi xmlns:a14="http://schemas.microsoft.com/office/drawing/2010/main" val="0"/>
              </a:ext>
            </a:extLst>
          </a:blip>
          <a:srcRect/>
          <a:stretch>
            <a:fillRect/>
          </a:stretch>
        </p:blipFill>
        <p:spPr bwMode="auto">
          <a:xfrm>
            <a:off x="4124193" y="818012"/>
            <a:ext cx="3262148" cy="318385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9,670 Food Scale Illustrations &amp;amp; Clip Art - iStock"/>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693732" y="3256883"/>
            <a:ext cx="2929843" cy="292984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Red apples in a basket isolated on white Vector Image"/>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410" b="92418" l="0" r="98100"/>
                    </a14:imgEffect>
                  </a14:imgLayer>
                </a14:imgProps>
              </a:ext>
              <a:ext uri="{28A0092B-C50C-407E-A947-70E740481C1C}">
                <a14:useLocalDpi xmlns:a14="http://schemas.microsoft.com/office/drawing/2010/main" val="0"/>
              </a:ext>
            </a:extLst>
          </a:blip>
          <a:srcRect/>
          <a:stretch>
            <a:fillRect/>
          </a:stretch>
        </p:blipFill>
        <p:spPr bwMode="auto">
          <a:xfrm>
            <a:off x="-76570" y="4520889"/>
            <a:ext cx="1503344" cy="146726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19,670 Food Scale Illustrations &amp;amp; Clip Art - iStock"/>
          <p:cNvPicPr>
            <a:picLocks noChangeAspect="1" noChangeArrowheads="1"/>
          </p:cNvPicPr>
          <p:nvPr/>
        </p:nvPicPr>
        <p:blipFill>
          <a:blip r:embed="rId9"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0" y="5507797"/>
            <a:ext cx="1350203" cy="135020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184972" y="1009426"/>
            <a:ext cx="155311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sng" strike="noStrike" kern="1200" cap="none" spc="0" normalizeH="0" baseline="0" noProof="0" dirty="0" err="1">
                <a:ln>
                  <a:noFill/>
                </a:ln>
                <a:solidFill>
                  <a:srgbClr val="9BBB59"/>
                </a:solidFill>
                <a:effectLst/>
                <a:uLnTx/>
                <a:uFillTx/>
                <a:latin typeface="Calibri"/>
                <a:ea typeface="+mn-ea"/>
                <a:cs typeface="+mn-cs"/>
              </a:rPr>
              <a:t>Toán</a:t>
            </a:r>
            <a:endParaRPr kumimoji="0" lang="en-US" sz="5400" b="1" i="0" u="sng" strike="noStrike" kern="1200" cap="none" spc="0" normalizeH="0" baseline="0" noProof="0" dirty="0">
              <a:ln>
                <a:noFill/>
              </a:ln>
              <a:solidFill>
                <a:srgbClr val="9BBB59"/>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AC9ACFEA-3904-E239-323A-823EF852C56B}"/>
              </a:ext>
            </a:extLst>
          </p:cNvPr>
          <p:cNvPicPr>
            <a:picLocks noChangeAspect="1"/>
          </p:cNvPicPr>
          <p:nvPr/>
        </p:nvPicPr>
        <p:blipFill>
          <a:blip r:embed="rId10"/>
          <a:stretch>
            <a:fillRect/>
          </a:stretch>
        </p:blipFill>
        <p:spPr>
          <a:xfrm>
            <a:off x="1846440" y="2804844"/>
            <a:ext cx="8426261" cy="19971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10781 0.00185 L -0.61276 -0.00695 " pathEditMode="relative" rAng="0" ptsTypes="AA">
                                      <p:cBhvr>
                                        <p:cTn id="6" dur="2000" fill="hold"/>
                                        <p:tgtEl>
                                          <p:spTgt spid="2054"/>
                                        </p:tgtEl>
                                        <p:attrNameLst>
                                          <p:attrName>ppt_x</p:attrName>
                                          <p:attrName>ppt_y</p:attrName>
                                        </p:attrNameLst>
                                      </p:cBhvr>
                                      <p:rCtr x="-36029" y="-440"/>
                                    </p:animMotion>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wipe(down)">
                                      <p:cBhvr>
                                        <p:cTn id="11" dur="580">
                                          <p:stCondLst>
                                            <p:cond delay="0"/>
                                          </p:stCondLst>
                                        </p:cTn>
                                        <p:tgtEl>
                                          <p:spTgt spid="2052"/>
                                        </p:tgtEl>
                                      </p:cBhvr>
                                    </p:animEffect>
                                    <p:anim calcmode="lin" valueType="num">
                                      <p:cBhvr>
                                        <p:cTn id="12" dur="1822" tmFilter="0,0; 0.14,0.36; 0.43,0.73; 0.71,0.91; 1.0,1.0">
                                          <p:stCondLst>
                                            <p:cond delay="0"/>
                                          </p:stCondLst>
                                        </p:cTn>
                                        <p:tgtEl>
                                          <p:spTgt spid="205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05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05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05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052"/>
                                        </p:tgtEl>
                                        <p:attrNameLst>
                                          <p:attrName>ppt_y</p:attrName>
                                        </p:attrNameLst>
                                      </p:cBhvr>
                                      <p:tavLst>
                                        <p:tav tm="0" fmla="#ppt_y-sin(pi*$)/81">
                                          <p:val>
                                            <p:fltVal val="0"/>
                                          </p:val>
                                        </p:tav>
                                        <p:tav tm="100000">
                                          <p:val>
                                            <p:fltVal val="1"/>
                                          </p:val>
                                        </p:tav>
                                      </p:tavLst>
                                    </p:anim>
                                    <p:animScale>
                                      <p:cBhvr>
                                        <p:cTn id="17" dur="26">
                                          <p:stCondLst>
                                            <p:cond delay="650"/>
                                          </p:stCondLst>
                                        </p:cTn>
                                        <p:tgtEl>
                                          <p:spTgt spid="2052"/>
                                        </p:tgtEl>
                                      </p:cBhvr>
                                      <p:to x="100000" y="60000"/>
                                    </p:animScale>
                                    <p:animScale>
                                      <p:cBhvr>
                                        <p:cTn id="18" dur="166" decel="50000">
                                          <p:stCondLst>
                                            <p:cond delay="676"/>
                                          </p:stCondLst>
                                        </p:cTn>
                                        <p:tgtEl>
                                          <p:spTgt spid="2052"/>
                                        </p:tgtEl>
                                      </p:cBhvr>
                                      <p:to x="100000" y="100000"/>
                                    </p:animScale>
                                    <p:animScale>
                                      <p:cBhvr>
                                        <p:cTn id="19" dur="26">
                                          <p:stCondLst>
                                            <p:cond delay="1312"/>
                                          </p:stCondLst>
                                        </p:cTn>
                                        <p:tgtEl>
                                          <p:spTgt spid="2052"/>
                                        </p:tgtEl>
                                      </p:cBhvr>
                                      <p:to x="100000" y="80000"/>
                                    </p:animScale>
                                    <p:animScale>
                                      <p:cBhvr>
                                        <p:cTn id="20" dur="166" decel="50000">
                                          <p:stCondLst>
                                            <p:cond delay="1338"/>
                                          </p:stCondLst>
                                        </p:cTn>
                                        <p:tgtEl>
                                          <p:spTgt spid="2052"/>
                                        </p:tgtEl>
                                      </p:cBhvr>
                                      <p:to x="100000" y="100000"/>
                                    </p:animScale>
                                    <p:animScale>
                                      <p:cBhvr>
                                        <p:cTn id="21" dur="26">
                                          <p:stCondLst>
                                            <p:cond delay="1642"/>
                                          </p:stCondLst>
                                        </p:cTn>
                                        <p:tgtEl>
                                          <p:spTgt spid="2052"/>
                                        </p:tgtEl>
                                      </p:cBhvr>
                                      <p:to x="100000" y="90000"/>
                                    </p:animScale>
                                    <p:animScale>
                                      <p:cBhvr>
                                        <p:cTn id="22" dur="166" decel="50000">
                                          <p:stCondLst>
                                            <p:cond delay="1668"/>
                                          </p:stCondLst>
                                        </p:cTn>
                                        <p:tgtEl>
                                          <p:spTgt spid="2052"/>
                                        </p:tgtEl>
                                      </p:cBhvr>
                                      <p:to x="100000" y="100000"/>
                                    </p:animScale>
                                    <p:animScale>
                                      <p:cBhvr>
                                        <p:cTn id="23" dur="26">
                                          <p:stCondLst>
                                            <p:cond delay="1808"/>
                                          </p:stCondLst>
                                        </p:cTn>
                                        <p:tgtEl>
                                          <p:spTgt spid="2052"/>
                                        </p:tgtEl>
                                      </p:cBhvr>
                                      <p:to x="100000" y="95000"/>
                                    </p:animScale>
                                    <p:animScale>
                                      <p:cBhvr>
                                        <p:cTn id="24" dur="166" decel="50000">
                                          <p:stCondLst>
                                            <p:cond delay="1834"/>
                                          </p:stCondLst>
                                        </p:cTn>
                                        <p:tgtEl>
                                          <p:spTgt spid="205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52" presetClass="exit" presetSubtype="0" fill="hold" nodeType="clickEffect">
                                  <p:stCondLst>
                                    <p:cond delay="0"/>
                                  </p:stCondLst>
                                  <p:childTnLst>
                                    <p:animScale>
                                      <p:cBhvr>
                                        <p:cTn id="28" dur="1000" accel="50000">
                                          <p:stCondLst>
                                            <p:cond delay="0"/>
                                          </p:stCondLst>
                                        </p:cTn>
                                        <p:tgtEl>
                                          <p:spTgt spid="205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29" dur="1000" accel="50000">
                                          <p:stCondLst>
                                            <p:cond delay="0"/>
                                          </p:stCondLst>
                                        </p:cTn>
                                        <p:tgtEl>
                                          <p:spTgt spid="2052"/>
                                        </p:tgtEl>
                                        <p:attrNameLst>
                                          <p:attrName>ppt_x</p:attrName>
                                          <p:attrName>ppt_y</p:attrName>
                                        </p:attrNameLst>
                                      </p:cBhvr>
                                    </p:animMotion>
                                    <p:animEffect transition="out" filter="fade">
                                      <p:cBhvr>
                                        <p:cTn id="30" dur="1000"/>
                                        <p:tgtEl>
                                          <p:spTgt spid="2052"/>
                                        </p:tgtEl>
                                      </p:cBhvr>
                                    </p:animEffect>
                                    <p:set>
                                      <p:cBhvr>
                                        <p:cTn id="31" dur="1" fill="hold">
                                          <p:stCondLst>
                                            <p:cond delay="999"/>
                                          </p:stCondLst>
                                        </p:cTn>
                                        <p:tgtEl>
                                          <p:spTgt spid="2052"/>
                                        </p:tgtEl>
                                        <p:attrNameLst>
                                          <p:attrName>style.visibility</p:attrName>
                                        </p:attrNameLst>
                                      </p:cBhvr>
                                      <p:to>
                                        <p:strVal val="hidden"/>
                                      </p:to>
                                    </p:set>
                                  </p:childTnLst>
                                </p:cTn>
                              </p:par>
                              <p:par>
                                <p:cTn id="32" presetID="52" presetClass="exit" presetSubtype="0" fill="hold" nodeType="withEffect">
                                  <p:stCondLst>
                                    <p:cond delay="0"/>
                                  </p:stCondLst>
                                  <p:childTnLst>
                                    <p:animScale>
                                      <p:cBhvr>
                                        <p:cTn id="33" dur="1000" accel="50000">
                                          <p:stCondLst>
                                            <p:cond delay="0"/>
                                          </p:stCondLst>
                                        </p:cTn>
                                        <p:tgtEl>
                                          <p:spTgt spid="2054"/>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34" dur="1000" accel="50000">
                                          <p:stCondLst>
                                            <p:cond delay="0"/>
                                          </p:stCondLst>
                                        </p:cTn>
                                        <p:tgtEl>
                                          <p:spTgt spid="2054"/>
                                        </p:tgtEl>
                                        <p:attrNameLst>
                                          <p:attrName>ppt_x</p:attrName>
                                          <p:attrName>ppt_y</p:attrName>
                                        </p:attrNameLst>
                                      </p:cBhvr>
                                    </p:animMotion>
                                    <p:animEffect transition="out" filter="fade">
                                      <p:cBhvr>
                                        <p:cTn id="35" dur="1000"/>
                                        <p:tgtEl>
                                          <p:spTgt spid="2054"/>
                                        </p:tgtEl>
                                      </p:cBhvr>
                                    </p:animEffect>
                                    <p:set>
                                      <p:cBhvr>
                                        <p:cTn id="36" dur="1" fill="hold">
                                          <p:stCondLst>
                                            <p:cond delay="999"/>
                                          </p:stCondLst>
                                        </p:cTn>
                                        <p:tgtEl>
                                          <p:spTgt spid="2054"/>
                                        </p:tgtEl>
                                        <p:attrNameLst>
                                          <p:attrName>style.visibility</p:attrName>
                                        </p:attrNameLst>
                                      </p:cBhvr>
                                      <p:to>
                                        <p:strVal val="hidden"/>
                                      </p:to>
                                    </p:set>
                                  </p:childTnLst>
                                </p:cTn>
                              </p:par>
                            </p:childTnLst>
                          </p:cTn>
                        </p:par>
                        <p:par>
                          <p:cTn id="37" fill="hold">
                            <p:stCondLst>
                              <p:cond delay="1000"/>
                            </p:stCondLst>
                            <p:childTnLst>
                              <p:par>
                                <p:cTn id="38" presetID="52" presetClass="entr" presetSubtype="0"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Scale>
                                      <p:cBhvr>
                                        <p:cTn id="40"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1000" decel="50000" fill="hold">
                                          <p:stCondLst>
                                            <p:cond delay="0"/>
                                          </p:stCondLst>
                                        </p:cTn>
                                        <p:tgtEl>
                                          <p:spTgt spid="16"/>
                                        </p:tgtEl>
                                        <p:attrNameLst>
                                          <p:attrName>ppt_x</p:attrName>
                                          <p:attrName>ppt_y</p:attrName>
                                        </p:attrNameLst>
                                      </p:cBhvr>
                                    </p:animMotion>
                                    <p:animEffect transition="in" filter="fade">
                                      <p:cBhvr>
                                        <p:cTn id="42" dur="1000"/>
                                        <p:tgtEl>
                                          <p:spTgt spid="16"/>
                                        </p:tgtEl>
                                      </p:cBhvr>
                                    </p:animEffect>
                                  </p:childTnLst>
                                </p:cTn>
                              </p:par>
                              <p:par>
                                <p:cTn id="43" presetID="52"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animScale>
                                      <p:cBhvr>
                                        <p:cTn id="45"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6" dur="1000" decel="50000" fill="hold">
                                          <p:stCondLst>
                                            <p:cond delay="0"/>
                                          </p:stCondLst>
                                        </p:cTn>
                                        <p:tgtEl>
                                          <p:spTgt spid="17"/>
                                        </p:tgtEl>
                                        <p:attrNameLst>
                                          <p:attrName>ppt_x</p:attrName>
                                          <p:attrName>ppt_y</p:attrName>
                                        </p:attrNameLst>
                                      </p:cBhvr>
                                    </p:animMotion>
                                    <p:animEffect transition="in" filter="fade">
                                      <p:cBhvr>
                                        <p:cTn id="47" dur="1000"/>
                                        <p:tgtEl>
                                          <p:spTgt spid="17"/>
                                        </p:tgtEl>
                                      </p:cBhvr>
                                    </p:animEffect>
                                  </p:childTnLst>
                                </p:cTn>
                              </p:par>
                              <p:par>
                                <p:cTn id="48" presetID="31" presetClass="entr" presetSubtype="0"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p:cTn id="50" dur="1000" fill="hold"/>
                                        <p:tgtEl>
                                          <p:spTgt spid="8"/>
                                        </p:tgtEl>
                                        <p:attrNameLst>
                                          <p:attrName>ppt_w</p:attrName>
                                        </p:attrNameLst>
                                      </p:cBhvr>
                                      <p:tavLst>
                                        <p:tav tm="0">
                                          <p:val>
                                            <p:fltVal val="0"/>
                                          </p:val>
                                        </p:tav>
                                        <p:tav tm="100000">
                                          <p:val>
                                            <p:strVal val="#ppt_w"/>
                                          </p:val>
                                        </p:tav>
                                      </p:tavLst>
                                    </p:anim>
                                    <p:anim calcmode="lin" valueType="num">
                                      <p:cBhvr>
                                        <p:cTn id="51" dur="1000" fill="hold"/>
                                        <p:tgtEl>
                                          <p:spTgt spid="8"/>
                                        </p:tgtEl>
                                        <p:attrNameLst>
                                          <p:attrName>ppt_h</p:attrName>
                                        </p:attrNameLst>
                                      </p:cBhvr>
                                      <p:tavLst>
                                        <p:tav tm="0">
                                          <p:val>
                                            <p:fltVal val="0"/>
                                          </p:val>
                                        </p:tav>
                                        <p:tav tm="100000">
                                          <p:val>
                                            <p:strVal val="#ppt_h"/>
                                          </p:val>
                                        </p:tav>
                                      </p:tavLst>
                                    </p:anim>
                                    <p:anim calcmode="lin" valueType="num">
                                      <p:cBhvr>
                                        <p:cTn id="52" dur="1000" fill="hold"/>
                                        <p:tgtEl>
                                          <p:spTgt spid="8"/>
                                        </p:tgtEl>
                                        <p:attrNameLst>
                                          <p:attrName>style.rotation</p:attrName>
                                        </p:attrNameLst>
                                      </p:cBhvr>
                                      <p:tavLst>
                                        <p:tav tm="0">
                                          <p:val>
                                            <p:fltVal val="90"/>
                                          </p:val>
                                        </p:tav>
                                        <p:tav tm="100000">
                                          <p:val>
                                            <p:fltVal val="0"/>
                                          </p:val>
                                        </p:tav>
                                      </p:tavLst>
                                    </p:anim>
                                    <p:animEffect transition="in" filter="fade">
                                      <p:cBhvr>
                                        <p:cTn id="53" dur="10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wipe(down)">
                                      <p:cBhvr>
                                        <p:cTn id="5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6104F5-8348-FAF4-6072-6A7A1E5C4AFF}"/>
              </a:ext>
            </a:extLst>
          </p:cNvPr>
          <p:cNvSpPr txBox="1"/>
          <p:nvPr/>
        </p:nvSpPr>
        <p:spPr>
          <a:xfrm>
            <a:off x="1408471" y="2835930"/>
            <a:ext cx="9154754" cy="2677656"/>
          </a:xfrm>
          <a:prstGeom prst="rect">
            <a:avLst/>
          </a:prstGeom>
          <a:noFill/>
        </p:spPr>
        <p:txBody>
          <a:bodyPr wrap="square" rtlCol="0">
            <a:spAutoFit/>
          </a:bodyPr>
          <a:lstStyle/>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Nhận biết được các đơn vị đo khối lượng: yến, tạ, tấn.</a:t>
            </a:r>
          </a:p>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Mối quan hệ giữa các đơn vị yến, tạ, tấn và với đơn vị ki-lô-gam.</a:t>
            </a:r>
          </a:p>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Biết chuyển đổi và tính toán với các đơn vị đo khối lượng đã học (trong những trường hợp đơn giản)</a:t>
            </a:r>
            <a:endParaRPr lang="en-US"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endParaRPr>
          </a:p>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Thực hiện được việc ước lượng các kết quả đo lường trong một số trường hợp đơn giản.</a:t>
            </a:r>
          </a:p>
        </p:txBody>
      </p:sp>
      <p:pic>
        <p:nvPicPr>
          <p:cNvPr id="4" name="Picture 3">
            <a:extLst>
              <a:ext uri="{FF2B5EF4-FFF2-40B4-BE49-F238E27FC236}">
                <a16:creationId xmlns:a16="http://schemas.microsoft.com/office/drawing/2014/main" id="{EFBB952D-A686-0475-5A21-B07F0A370F11}"/>
              </a:ext>
            </a:extLst>
          </p:cNvPr>
          <p:cNvPicPr>
            <a:picLocks noChangeAspect="1"/>
          </p:cNvPicPr>
          <p:nvPr/>
        </p:nvPicPr>
        <p:blipFill>
          <a:blip r:embed="rId2"/>
          <a:stretch>
            <a:fillRect/>
          </a:stretch>
        </p:blipFill>
        <p:spPr>
          <a:xfrm>
            <a:off x="1779651" y="1120442"/>
            <a:ext cx="8785097" cy="1816765"/>
          </a:xfrm>
          <a:prstGeom prst="rect">
            <a:avLst/>
          </a:prstGeom>
        </p:spPr>
      </p:pic>
    </p:spTree>
    <p:extLst>
      <p:ext uri="{BB962C8B-B14F-4D97-AF65-F5344CB8AC3E}">
        <p14:creationId xmlns:p14="http://schemas.microsoft.com/office/powerpoint/2010/main" val="3993681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0.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www.99ppt.com">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TotalTime>
  <Words>469</Words>
  <Application>Microsoft Office PowerPoint</Application>
  <PresentationFormat>Widescreen</PresentationFormat>
  <Paragraphs>151</Paragraphs>
  <Slides>26</Slides>
  <Notes>14</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26</vt:i4>
      </vt:variant>
    </vt:vector>
  </HeadingPairs>
  <TitlesOfParts>
    <vt:vector size="40" baseType="lpstr">
      <vt:lpstr>Microsoft YaHei</vt:lpstr>
      <vt:lpstr>Arial</vt:lpstr>
      <vt:lpstr>Calibri</vt:lpstr>
      <vt:lpstr>Cambria</vt:lpstr>
      <vt:lpstr>等线</vt:lpstr>
      <vt:lpstr>FZHei-B01S</vt:lpstr>
      <vt:lpstr>Tahoma</vt:lpstr>
      <vt:lpstr>Times New Roman</vt:lpstr>
      <vt:lpstr>UTM Aristote</vt:lpstr>
      <vt:lpstr>UTM Loko</vt:lpstr>
      <vt:lpstr>字体视界-狮子座体</vt:lpstr>
      <vt:lpstr>方正水柱简体</vt:lpstr>
      <vt:lpstr>迷你简少儿</vt:lpstr>
      <vt:lpstr>www.99ppt.com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Nguyen Duc Kien</cp:lastModifiedBy>
  <cp:revision>62</cp:revision>
  <dcterms:created xsi:type="dcterms:W3CDTF">2023-08-10T04:53:54Z</dcterms:created>
  <dcterms:modified xsi:type="dcterms:W3CDTF">2023-10-02T03:14:08Z</dcterms:modified>
</cp:coreProperties>
</file>