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5"/>
  </p:notesMasterIdLst>
  <p:sldIdLst>
    <p:sldId id="258" r:id="rId3"/>
    <p:sldId id="342" r:id="rId4"/>
    <p:sldId id="259" r:id="rId5"/>
    <p:sldId id="539" r:id="rId6"/>
    <p:sldId id="540" r:id="rId7"/>
    <p:sldId id="541" r:id="rId8"/>
    <p:sldId id="542" r:id="rId9"/>
    <p:sldId id="260" r:id="rId10"/>
    <p:sldId id="326" r:id="rId11"/>
    <p:sldId id="319" r:id="rId12"/>
    <p:sldId id="544" r:id="rId13"/>
    <p:sldId id="543" r:id="rId14"/>
    <p:sldId id="335" r:id="rId15"/>
    <p:sldId id="322" r:id="rId16"/>
    <p:sldId id="337" r:id="rId17"/>
    <p:sldId id="323" r:id="rId18"/>
    <p:sldId id="545" r:id="rId19"/>
    <p:sldId id="338" r:id="rId20"/>
    <p:sldId id="325" r:id="rId21"/>
    <p:sldId id="546" r:id="rId22"/>
    <p:sldId id="289" r:id="rId23"/>
    <p:sldId id="29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588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6609B-5F5F-44F5-B9BD-7446DBE6BC4B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50268-29B6-4707-AF23-09AD80B3A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85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 EM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150268-29B6-4707-AF23-09AD80B3AB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53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150268-29B6-4707-AF23-09AD80B3AB6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69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150268-29B6-4707-AF23-09AD80B3AB6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04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0024-B8A4-2B2F-8C39-635BE1D0C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C52207-7BFD-8AD7-7466-7CAB85992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E187A-E6E8-EE56-4750-0C1C0E9EE7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0CCFB-E327-81A5-0D14-861E2CB97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DF49E-7F5E-53DA-EF1B-71A75BD06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75664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A919B-B347-C9D5-0E40-B1FB42265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255C47-9118-7572-0888-E637AADF2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D801C-9A1F-F690-7761-865E4B92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20CE8-4FE0-8CCA-5687-B331F8A97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240CC-C567-A228-C835-4E8D8EE0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0874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BE7021-6BD4-540C-B453-37A132C06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9AB9EC-E4CC-5D94-4D2F-1689702B3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B9A85-A3CE-C5B4-E825-5F977A9E1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9026F-365B-5257-E9CA-A30628EAB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D13F6-0E53-022E-41E6-F430C558A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9128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7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376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763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063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727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50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547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72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A5D38-07E2-0AEF-C381-FA3D8A8F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F7CA3-F0F0-649C-B890-00A7F7AE7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4A4D2-B25E-5B0D-B87A-739C51A9A0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E887F-7DA8-AC4B-0DDB-BD0F3CFAF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B0D13-3AF5-EFA8-25B2-242CC0946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4646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74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821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6"/>
            <a:ext cx="8026400" cy="43878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190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78915"/>
          <a:stretch/>
        </p:blipFill>
        <p:spPr>
          <a:xfrm>
            <a:off x="0" y="3"/>
            <a:ext cx="12192000" cy="1086303"/>
          </a:xfrm>
          <a:prstGeom prst="rect">
            <a:avLst/>
          </a:prstGeom>
        </p:spPr>
      </p:pic>
      <p:sp>
        <p:nvSpPr>
          <p:cNvPr id="4" name="직사각형 3"/>
          <p:cNvSpPr/>
          <p:nvPr userDrawn="1"/>
        </p:nvSpPr>
        <p:spPr>
          <a:xfrm flipV="1">
            <a:off x="0" y="1129660"/>
            <a:ext cx="12192000" cy="4800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5" name="텍스트 개체 틀 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35361" y="787805"/>
            <a:ext cx="10753195" cy="4415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35361" y="205515"/>
            <a:ext cx="10753195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48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207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0">
            <a:extLst>
              <a:ext uri="{FF2B5EF4-FFF2-40B4-BE49-F238E27FC236}">
                <a16:creationId xmlns:a16="http://schemas.microsoft.com/office/drawing/2014/main" id="{B3268F07-0238-4673-B337-473A4331BF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5509" y="3"/>
            <a:ext cx="1475295" cy="1475295"/>
          </a:xfrm>
          <a:prstGeom prst="rect">
            <a:avLst/>
          </a:prstGeom>
        </p:spPr>
      </p:pic>
      <p:pic>
        <p:nvPicPr>
          <p:cNvPr id="7" name="12">
            <a:extLst>
              <a:ext uri="{FF2B5EF4-FFF2-40B4-BE49-F238E27FC236}">
                <a16:creationId xmlns:a16="http://schemas.microsoft.com/office/drawing/2014/main" id="{1E1C2CCE-40BD-41D6-8488-35A1806741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5468" y="4239627"/>
            <a:ext cx="2486533" cy="2618375"/>
          </a:xfrm>
          <a:prstGeom prst="rect">
            <a:avLst/>
          </a:prstGeom>
        </p:spPr>
      </p:pic>
      <p:pic>
        <p:nvPicPr>
          <p:cNvPr id="8" name="19">
            <a:extLst>
              <a:ext uri="{FF2B5EF4-FFF2-40B4-BE49-F238E27FC236}">
                <a16:creationId xmlns:a16="http://schemas.microsoft.com/office/drawing/2014/main" id="{68C8D596-5026-4F49-9725-6C2BAFCF58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796" y="116395"/>
            <a:ext cx="3318681" cy="179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7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14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15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9">
            <a:extLst>
              <a:ext uri="{FF2B5EF4-FFF2-40B4-BE49-F238E27FC236}">
                <a16:creationId xmlns:a16="http://schemas.microsoft.com/office/drawing/2014/main" id="{5DCE7948-7AF2-4EA7-B753-240D5AC48B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5496" y="827595"/>
            <a:ext cx="8341008" cy="450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05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5410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E1301ED4-9046-4941-B4DF-D2A1F3E076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882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055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9085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89" b="27316"/>
          <a:stretch/>
        </p:blipFill>
        <p:spPr>
          <a:xfrm>
            <a:off x="0" y="2220505"/>
            <a:ext cx="12192000" cy="3583951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2017171"/>
            <a:ext cx="12192000" cy="1138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 flipV="1">
            <a:off x="0" y="5887275"/>
            <a:ext cx="12192000" cy="60959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14" b="28889"/>
          <a:stretch/>
        </p:blipFill>
        <p:spPr>
          <a:xfrm>
            <a:off x="1465705" y="1028733"/>
            <a:ext cx="2841488" cy="5174744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5135033" y="2418912"/>
            <a:ext cx="6817784" cy="18584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72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Presentation main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5033" y="4392853"/>
            <a:ext cx="6817784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32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Presentation sub title</a:t>
            </a:r>
            <a:endParaRPr lang="ko-KR" altLang="en-US"/>
          </a:p>
        </p:txBody>
      </p:sp>
      <p:grpSp>
        <p:nvGrpSpPr>
          <p:cNvPr id="8" name="그룹 7"/>
          <p:cNvGrpSpPr/>
          <p:nvPr userDrawn="1"/>
        </p:nvGrpSpPr>
        <p:grpSpPr>
          <a:xfrm>
            <a:off x="4047103" y="1575753"/>
            <a:ext cx="762709" cy="715120"/>
            <a:chOff x="2992438" y="1774825"/>
            <a:chExt cx="3689350" cy="3459163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992438" y="1774825"/>
              <a:ext cx="3689350" cy="2047875"/>
            </a:xfrm>
            <a:custGeom>
              <a:avLst/>
              <a:gdLst>
                <a:gd name="T0" fmla="*/ 6614 w 11624"/>
                <a:gd name="T1" fmla="*/ 6449 h 6452"/>
                <a:gd name="T2" fmla="*/ 6588 w 11624"/>
                <a:gd name="T3" fmla="*/ 6427 h 6452"/>
                <a:gd name="T4" fmla="*/ 3419 w 11624"/>
                <a:gd name="T5" fmla="*/ 4924 h 6452"/>
                <a:gd name="T6" fmla="*/ 3386 w 11624"/>
                <a:gd name="T7" fmla="*/ 4943 h 6452"/>
                <a:gd name="T8" fmla="*/ 248 w 11624"/>
                <a:gd name="T9" fmla="*/ 4948 h 6452"/>
                <a:gd name="T10" fmla="*/ 213 w 11624"/>
                <a:gd name="T11" fmla="*/ 4926 h 6452"/>
                <a:gd name="T12" fmla="*/ 167 w 11624"/>
                <a:gd name="T13" fmla="*/ 4755 h 6452"/>
                <a:gd name="T14" fmla="*/ 86 w 11624"/>
                <a:gd name="T15" fmla="*/ 4363 h 6452"/>
                <a:gd name="T16" fmla="*/ 31 w 11624"/>
                <a:gd name="T17" fmla="*/ 3968 h 6452"/>
                <a:gd name="T18" fmla="*/ 6 w 11624"/>
                <a:gd name="T19" fmla="*/ 3650 h 6452"/>
                <a:gd name="T20" fmla="*/ 1 w 11624"/>
                <a:gd name="T21" fmla="*/ 3371 h 6452"/>
                <a:gd name="T22" fmla="*/ 38 w 11624"/>
                <a:gd name="T23" fmla="*/ 2922 h 6452"/>
                <a:gd name="T24" fmla="*/ 131 w 11624"/>
                <a:gd name="T25" fmla="*/ 2485 h 6452"/>
                <a:gd name="T26" fmla="*/ 278 w 11624"/>
                <a:gd name="T27" fmla="*/ 2063 h 6452"/>
                <a:gd name="T28" fmla="*/ 477 w 11624"/>
                <a:gd name="T29" fmla="*/ 1662 h 6452"/>
                <a:gd name="T30" fmla="*/ 725 w 11624"/>
                <a:gd name="T31" fmla="*/ 1287 h 6452"/>
                <a:gd name="T32" fmla="*/ 958 w 11624"/>
                <a:gd name="T33" fmla="*/ 1011 h 6452"/>
                <a:gd name="T34" fmla="*/ 1249 w 11624"/>
                <a:gd name="T35" fmla="*/ 735 h 6452"/>
                <a:gd name="T36" fmla="*/ 1563 w 11624"/>
                <a:gd name="T37" fmla="*/ 500 h 6452"/>
                <a:gd name="T38" fmla="*/ 1901 w 11624"/>
                <a:gd name="T39" fmla="*/ 307 h 6452"/>
                <a:gd name="T40" fmla="*/ 2194 w 11624"/>
                <a:gd name="T41" fmla="*/ 180 h 6452"/>
                <a:gd name="T42" fmla="*/ 2573 w 11624"/>
                <a:gd name="T43" fmla="*/ 68 h 6452"/>
                <a:gd name="T44" fmla="*/ 2961 w 11624"/>
                <a:gd name="T45" fmla="*/ 10 h 6452"/>
                <a:gd name="T46" fmla="*/ 3240 w 11624"/>
                <a:gd name="T47" fmla="*/ 0 h 6452"/>
                <a:gd name="T48" fmla="*/ 3457 w 11624"/>
                <a:gd name="T49" fmla="*/ 12 h 6452"/>
                <a:gd name="T50" fmla="*/ 3717 w 11624"/>
                <a:gd name="T51" fmla="*/ 46 h 6452"/>
                <a:gd name="T52" fmla="*/ 4142 w 11624"/>
                <a:gd name="T53" fmla="*/ 157 h 6452"/>
                <a:gd name="T54" fmla="*/ 4560 w 11624"/>
                <a:gd name="T55" fmla="*/ 330 h 6452"/>
                <a:gd name="T56" fmla="*/ 4966 w 11624"/>
                <a:gd name="T57" fmla="*/ 566 h 6452"/>
                <a:gd name="T58" fmla="*/ 5360 w 11624"/>
                <a:gd name="T59" fmla="*/ 863 h 6452"/>
                <a:gd name="T60" fmla="*/ 5738 w 11624"/>
                <a:gd name="T61" fmla="*/ 1220 h 6452"/>
                <a:gd name="T62" fmla="*/ 6035 w 11624"/>
                <a:gd name="T63" fmla="*/ 1070 h 6452"/>
                <a:gd name="T64" fmla="*/ 6420 w 11624"/>
                <a:gd name="T65" fmla="*/ 736 h 6452"/>
                <a:gd name="T66" fmla="*/ 6819 w 11624"/>
                <a:gd name="T67" fmla="*/ 464 h 6452"/>
                <a:gd name="T68" fmla="*/ 7231 w 11624"/>
                <a:gd name="T69" fmla="*/ 254 h 6452"/>
                <a:gd name="T70" fmla="*/ 7652 w 11624"/>
                <a:gd name="T71" fmla="*/ 105 h 6452"/>
                <a:gd name="T72" fmla="*/ 8038 w 11624"/>
                <a:gd name="T73" fmla="*/ 26 h 6452"/>
                <a:gd name="T74" fmla="*/ 8254 w 11624"/>
                <a:gd name="T75" fmla="*/ 5 h 6452"/>
                <a:gd name="T76" fmla="*/ 8428 w 11624"/>
                <a:gd name="T77" fmla="*/ 0 h 6452"/>
                <a:gd name="T78" fmla="*/ 8820 w 11624"/>
                <a:gd name="T79" fmla="*/ 27 h 6452"/>
                <a:gd name="T80" fmla="*/ 9205 w 11624"/>
                <a:gd name="T81" fmla="*/ 107 h 6452"/>
                <a:gd name="T82" fmla="*/ 9580 w 11624"/>
                <a:gd name="T83" fmla="*/ 240 h 6452"/>
                <a:gd name="T84" fmla="*/ 9862 w 11624"/>
                <a:gd name="T85" fmla="*/ 379 h 6452"/>
                <a:gd name="T86" fmla="*/ 10190 w 11624"/>
                <a:gd name="T87" fmla="*/ 589 h 6452"/>
                <a:gd name="T88" fmla="*/ 10496 w 11624"/>
                <a:gd name="T89" fmla="*/ 840 h 6452"/>
                <a:gd name="T90" fmla="*/ 10727 w 11624"/>
                <a:gd name="T91" fmla="*/ 1078 h 6452"/>
                <a:gd name="T92" fmla="*/ 11006 w 11624"/>
                <a:gd name="T93" fmla="*/ 1433 h 6452"/>
                <a:gd name="T94" fmla="*/ 11235 w 11624"/>
                <a:gd name="T95" fmla="*/ 1820 h 6452"/>
                <a:gd name="T96" fmla="*/ 11413 w 11624"/>
                <a:gd name="T97" fmla="*/ 2230 h 6452"/>
                <a:gd name="T98" fmla="*/ 11538 w 11624"/>
                <a:gd name="T99" fmla="*/ 2659 h 6452"/>
                <a:gd name="T100" fmla="*/ 11608 w 11624"/>
                <a:gd name="T101" fmla="*/ 3101 h 6452"/>
                <a:gd name="T102" fmla="*/ 11622 w 11624"/>
                <a:gd name="T103" fmla="*/ 3551 h 6452"/>
                <a:gd name="T104" fmla="*/ 11615 w 11624"/>
                <a:gd name="T105" fmla="*/ 3728 h 6452"/>
                <a:gd name="T106" fmla="*/ 11576 w 11624"/>
                <a:gd name="T107" fmla="*/ 4119 h 6452"/>
                <a:gd name="T108" fmla="*/ 11512 w 11624"/>
                <a:gd name="T109" fmla="*/ 4507 h 6452"/>
                <a:gd name="T110" fmla="*/ 11424 w 11624"/>
                <a:gd name="T111" fmla="*/ 4890 h 6452"/>
                <a:gd name="T112" fmla="*/ 11405 w 11624"/>
                <a:gd name="T113" fmla="*/ 4918 h 6452"/>
                <a:gd name="T114" fmla="*/ 7299 w 11624"/>
                <a:gd name="T115" fmla="*/ 4929 h 6452"/>
                <a:gd name="T116" fmla="*/ 6669 w 11624"/>
                <a:gd name="T117" fmla="*/ 6438 h 6452"/>
                <a:gd name="T118" fmla="*/ 6637 w 11624"/>
                <a:gd name="T119" fmla="*/ 6452 h 6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624" h="6452">
                  <a:moveTo>
                    <a:pt x="6634" y="6452"/>
                  </a:moveTo>
                  <a:lnTo>
                    <a:pt x="6634" y="6452"/>
                  </a:lnTo>
                  <a:lnTo>
                    <a:pt x="6626" y="6452"/>
                  </a:lnTo>
                  <a:lnTo>
                    <a:pt x="6620" y="6451"/>
                  </a:lnTo>
                  <a:lnTo>
                    <a:pt x="6614" y="6449"/>
                  </a:lnTo>
                  <a:lnTo>
                    <a:pt x="6608" y="6445"/>
                  </a:lnTo>
                  <a:lnTo>
                    <a:pt x="6602" y="6442"/>
                  </a:lnTo>
                  <a:lnTo>
                    <a:pt x="6597" y="6438"/>
                  </a:lnTo>
                  <a:lnTo>
                    <a:pt x="6593" y="6432"/>
                  </a:lnTo>
                  <a:lnTo>
                    <a:pt x="6588" y="6427"/>
                  </a:lnTo>
                  <a:lnTo>
                    <a:pt x="4348" y="2710"/>
                  </a:lnTo>
                  <a:lnTo>
                    <a:pt x="3426" y="4910"/>
                  </a:lnTo>
                  <a:lnTo>
                    <a:pt x="3426" y="4910"/>
                  </a:lnTo>
                  <a:lnTo>
                    <a:pt x="3423" y="4916"/>
                  </a:lnTo>
                  <a:lnTo>
                    <a:pt x="3419" y="4924"/>
                  </a:lnTo>
                  <a:lnTo>
                    <a:pt x="3413" y="4929"/>
                  </a:lnTo>
                  <a:lnTo>
                    <a:pt x="3408" y="4934"/>
                  </a:lnTo>
                  <a:lnTo>
                    <a:pt x="3401" y="4938"/>
                  </a:lnTo>
                  <a:lnTo>
                    <a:pt x="3394" y="4941"/>
                  </a:lnTo>
                  <a:lnTo>
                    <a:pt x="3386" y="4943"/>
                  </a:lnTo>
                  <a:lnTo>
                    <a:pt x="3378" y="4944"/>
                  </a:lnTo>
                  <a:lnTo>
                    <a:pt x="3378" y="4944"/>
                  </a:lnTo>
                  <a:lnTo>
                    <a:pt x="256" y="4948"/>
                  </a:lnTo>
                  <a:lnTo>
                    <a:pt x="256" y="4948"/>
                  </a:lnTo>
                  <a:lnTo>
                    <a:pt x="248" y="4948"/>
                  </a:lnTo>
                  <a:lnTo>
                    <a:pt x="239" y="4946"/>
                  </a:lnTo>
                  <a:lnTo>
                    <a:pt x="231" y="4943"/>
                  </a:lnTo>
                  <a:lnTo>
                    <a:pt x="225" y="4938"/>
                  </a:lnTo>
                  <a:lnTo>
                    <a:pt x="219" y="4932"/>
                  </a:lnTo>
                  <a:lnTo>
                    <a:pt x="213" y="4926"/>
                  </a:lnTo>
                  <a:lnTo>
                    <a:pt x="209" y="4918"/>
                  </a:lnTo>
                  <a:lnTo>
                    <a:pt x="207" y="4911"/>
                  </a:lnTo>
                  <a:lnTo>
                    <a:pt x="207" y="4911"/>
                  </a:lnTo>
                  <a:lnTo>
                    <a:pt x="186" y="4833"/>
                  </a:lnTo>
                  <a:lnTo>
                    <a:pt x="167" y="4755"/>
                  </a:lnTo>
                  <a:lnTo>
                    <a:pt x="148" y="4677"/>
                  </a:lnTo>
                  <a:lnTo>
                    <a:pt x="131" y="4600"/>
                  </a:lnTo>
                  <a:lnTo>
                    <a:pt x="115" y="4521"/>
                  </a:lnTo>
                  <a:lnTo>
                    <a:pt x="100" y="4442"/>
                  </a:lnTo>
                  <a:lnTo>
                    <a:pt x="86" y="4363"/>
                  </a:lnTo>
                  <a:lnTo>
                    <a:pt x="73" y="4284"/>
                  </a:lnTo>
                  <a:lnTo>
                    <a:pt x="61" y="4205"/>
                  </a:lnTo>
                  <a:lnTo>
                    <a:pt x="50" y="4127"/>
                  </a:lnTo>
                  <a:lnTo>
                    <a:pt x="40" y="4048"/>
                  </a:lnTo>
                  <a:lnTo>
                    <a:pt x="31" y="3968"/>
                  </a:lnTo>
                  <a:lnTo>
                    <a:pt x="23" y="3889"/>
                  </a:lnTo>
                  <a:lnTo>
                    <a:pt x="17" y="3809"/>
                  </a:lnTo>
                  <a:lnTo>
                    <a:pt x="11" y="3729"/>
                  </a:lnTo>
                  <a:lnTo>
                    <a:pt x="6" y="3650"/>
                  </a:lnTo>
                  <a:lnTo>
                    <a:pt x="6" y="3650"/>
                  </a:lnTo>
                  <a:lnTo>
                    <a:pt x="7" y="3642"/>
                  </a:lnTo>
                  <a:lnTo>
                    <a:pt x="7" y="3642"/>
                  </a:lnTo>
                  <a:lnTo>
                    <a:pt x="3" y="3551"/>
                  </a:lnTo>
                  <a:lnTo>
                    <a:pt x="0" y="3460"/>
                  </a:lnTo>
                  <a:lnTo>
                    <a:pt x="1" y="3371"/>
                  </a:lnTo>
                  <a:lnTo>
                    <a:pt x="4" y="3280"/>
                  </a:lnTo>
                  <a:lnTo>
                    <a:pt x="9" y="3190"/>
                  </a:lnTo>
                  <a:lnTo>
                    <a:pt x="17" y="3101"/>
                  </a:lnTo>
                  <a:lnTo>
                    <a:pt x="26" y="3011"/>
                  </a:lnTo>
                  <a:lnTo>
                    <a:pt x="38" y="2922"/>
                  </a:lnTo>
                  <a:lnTo>
                    <a:pt x="52" y="2834"/>
                  </a:lnTo>
                  <a:lnTo>
                    <a:pt x="68" y="2746"/>
                  </a:lnTo>
                  <a:lnTo>
                    <a:pt x="87" y="2658"/>
                  </a:lnTo>
                  <a:lnTo>
                    <a:pt x="108" y="2571"/>
                  </a:lnTo>
                  <a:lnTo>
                    <a:pt x="131" y="2485"/>
                  </a:lnTo>
                  <a:lnTo>
                    <a:pt x="156" y="2399"/>
                  </a:lnTo>
                  <a:lnTo>
                    <a:pt x="183" y="2313"/>
                  </a:lnTo>
                  <a:lnTo>
                    <a:pt x="213" y="2229"/>
                  </a:lnTo>
                  <a:lnTo>
                    <a:pt x="244" y="2146"/>
                  </a:lnTo>
                  <a:lnTo>
                    <a:pt x="278" y="2063"/>
                  </a:lnTo>
                  <a:lnTo>
                    <a:pt x="314" y="1981"/>
                  </a:lnTo>
                  <a:lnTo>
                    <a:pt x="351" y="1900"/>
                  </a:lnTo>
                  <a:lnTo>
                    <a:pt x="391" y="1819"/>
                  </a:lnTo>
                  <a:lnTo>
                    <a:pt x="432" y="1740"/>
                  </a:lnTo>
                  <a:lnTo>
                    <a:pt x="477" y="1662"/>
                  </a:lnTo>
                  <a:lnTo>
                    <a:pt x="522" y="1584"/>
                  </a:lnTo>
                  <a:lnTo>
                    <a:pt x="570" y="1509"/>
                  </a:lnTo>
                  <a:lnTo>
                    <a:pt x="620" y="1433"/>
                  </a:lnTo>
                  <a:lnTo>
                    <a:pt x="671" y="1360"/>
                  </a:lnTo>
                  <a:lnTo>
                    <a:pt x="725" y="1287"/>
                  </a:lnTo>
                  <a:lnTo>
                    <a:pt x="780" y="1216"/>
                  </a:lnTo>
                  <a:lnTo>
                    <a:pt x="838" y="1146"/>
                  </a:lnTo>
                  <a:lnTo>
                    <a:pt x="898" y="1078"/>
                  </a:lnTo>
                  <a:lnTo>
                    <a:pt x="958" y="1011"/>
                  </a:lnTo>
                  <a:lnTo>
                    <a:pt x="958" y="1011"/>
                  </a:lnTo>
                  <a:lnTo>
                    <a:pt x="1014" y="952"/>
                  </a:lnTo>
                  <a:lnTo>
                    <a:pt x="1072" y="895"/>
                  </a:lnTo>
                  <a:lnTo>
                    <a:pt x="1129" y="840"/>
                  </a:lnTo>
                  <a:lnTo>
                    <a:pt x="1188" y="787"/>
                  </a:lnTo>
                  <a:lnTo>
                    <a:pt x="1249" y="735"/>
                  </a:lnTo>
                  <a:lnTo>
                    <a:pt x="1309" y="685"/>
                  </a:lnTo>
                  <a:lnTo>
                    <a:pt x="1372" y="636"/>
                  </a:lnTo>
                  <a:lnTo>
                    <a:pt x="1435" y="589"/>
                  </a:lnTo>
                  <a:lnTo>
                    <a:pt x="1498" y="543"/>
                  </a:lnTo>
                  <a:lnTo>
                    <a:pt x="1563" y="500"/>
                  </a:lnTo>
                  <a:lnTo>
                    <a:pt x="1629" y="458"/>
                  </a:lnTo>
                  <a:lnTo>
                    <a:pt x="1696" y="418"/>
                  </a:lnTo>
                  <a:lnTo>
                    <a:pt x="1763" y="379"/>
                  </a:lnTo>
                  <a:lnTo>
                    <a:pt x="1832" y="341"/>
                  </a:lnTo>
                  <a:lnTo>
                    <a:pt x="1901" y="307"/>
                  </a:lnTo>
                  <a:lnTo>
                    <a:pt x="1971" y="273"/>
                  </a:lnTo>
                  <a:lnTo>
                    <a:pt x="1971" y="273"/>
                  </a:lnTo>
                  <a:lnTo>
                    <a:pt x="2045" y="240"/>
                  </a:lnTo>
                  <a:lnTo>
                    <a:pt x="2119" y="209"/>
                  </a:lnTo>
                  <a:lnTo>
                    <a:pt x="2194" y="180"/>
                  </a:lnTo>
                  <a:lnTo>
                    <a:pt x="2268" y="153"/>
                  </a:lnTo>
                  <a:lnTo>
                    <a:pt x="2344" y="130"/>
                  </a:lnTo>
                  <a:lnTo>
                    <a:pt x="2421" y="107"/>
                  </a:lnTo>
                  <a:lnTo>
                    <a:pt x="2496" y="86"/>
                  </a:lnTo>
                  <a:lnTo>
                    <a:pt x="2573" y="68"/>
                  </a:lnTo>
                  <a:lnTo>
                    <a:pt x="2650" y="52"/>
                  </a:lnTo>
                  <a:lnTo>
                    <a:pt x="2727" y="38"/>
                  </a:lnTo>
                  <a:lnTo>
                    <a:pt x="2805" y="27"/>
                  </a:lnTo>
                  <a:lnTo>
                    <a:pt x="2883" y="17"/>
                  </a:lnTo>
                  <a:lnTo>
                    <a:pt x="2961" y="10"/>
                  </a:lnTo>
                  <a:lnTo>
                    <a:pt x="3039" y="4"/>
                  </a:lnTo>
                  <a:lnTo>
                    <a:pt x="3118" y="1"/>
                  </a:lnTo>
                  <a:lnTo>
                    <a:pt x="3197" y="0"/>
                  </a:lnTo>
                  <a:lnTo>
                    <a:pt x="3197" y="0"/>
                  </a:lnTo>
                  <a:lnTo>
                    <a:pt x="3240" y="0"/>
                  </a:lnTo>
                  <a:lnTo>
                    <a:pt x="3284" y="1"/>
                  </a:lnTo>
                  <a:lnTo>
                    <a:pt x="3328" y="2"/>
                  </a:lnTo>
                  <a:lnTo>
                    <a:pt x="3371" y="5"/>
                  </a:lnTo>
                  <a:lnTo>
                    <a:pt x="3414" y="7"/>
                  </a:lnTo>
                  <a:lnTo>
                    <a:pt x="3457" y="12"/>
                  </a:lnTo>
                  <a:lnTo>
                    <a:pt x="3501" y="16"/>
                  </a:lnTo>
                  <a:lnTo>
                    <a:pt x="3544" y="20"/>
                  </a:lnTo>
                  <a:lnTo>
                    <a:pt x="3587" y="26"/>
                  </a:lnTo>
                  <a:lnTo>
                    <a:pt x="3630" y="32"/>
                  </a:lnTo>
                  <a:lnTo>
                    <a:pt x="3717" y="46"/>
                  </a:lnTo>
                  <a:lnTo>
                    <a:pt x="3802" y="64"/>
                  </a:lnTo>
                  <a:lnTo>
                    <a:pt x="3888" y="83"/>
                  </a:lnTo>
                  <a:lnTo>
                    <a:pt x="3974" y="105"/>
                  </a:lnTo>
                  <a:lnTo>
                    <a:pt x="4058" y="130"/>
                  </a:lnTo>
                  <a:lnTo>
                    <a:pt x="4142" y="157"/>
                  </a:lnTo>
                  <a:lnTo>
                    <a:pt x="4226" y="187"/>
                  </a:lnTo>
                  <a:lnTo>
                    <a:pt x="4311" y="219"/>
                  </a:lnTo>
                  <a:lnTo>
                    <a:pt x="4394" y="254"/>
                  </a:lnTo>
                  <a:lnTo>
                    <a:pt x="4477" y="290"/>
                  </a:lnTo>
                  <a:lnTo>
                    <a:pt x="4560" y="330"/>
                  </a:lnTo>
                  <a:lnTo>
                    <a:pt x="4642" y="373"/>
                  </a:lnTo>
                  <a:lnTo>
                    <a:pt x="4724" y="417"/>
                  </a:lnTo>
                  <a:lnTo>
                    <a:pt x="4805" y="464"/>
                  </a:lnTo>
                  <a:lnTo>
                    <a:pt x="4886" y="514"/>
                  </a:lnTo>
                  <a:lnTo>
                    <a:pt x="4966" y="566"/>
                  </a:lnTo>
                  <a:lnTo>
                    <a:pt x="5046" y="621"/>
                  </a:lnTo>
                  <a:lnTo>
                    <a:pt x="5126" y="677"/>
                  </a:lnTo>
                  <a:lnTo>
                    <a:pt x="5205" y="736"/>
                  </a:lnTo>
                  <a:lnTo>
                    <a:pt x="5283" y="799"/>
                  </a:lnTo>
                  <a:lnTo>
                    <a:pt x="5360" y="863"/>
                  </a:lnTo>
                  <a:lnTo>
                    <a:pt x="5437" y="930"/>
                  </a:lnTo>
                  <a:lnTo>
                    <a:pt x="5514" y="999"/>
                  </a:lnTo>
                  <a:lnTo>
                    <a:pt x="5589" y="1070"/>
                  </a:lnTo>
                  <a:lnTo>
                    <a:pt x="5664" y="1144"/>
                  </a:lnTo>
                  <a:lnTo>
                    <a:pt x="5738" y="1220"/>
                  </a:lnTo>
                  <a:lnTo>
                    <a:pt x="5813" y="1299"/>
                  </a:lnTo>
                  <a:lnTo>
                    <a:pt x="5813" y="1299"/>
                  </a:lnTo>
                  <a:lnTo>
                    <a:pt x="5886" y="1220"/>
                  </a:lnTo>
                  <a:lnTo>
                    <a:pt x="5961" y="1144"/>
                  </a:lnTo>
                  <a:lnTo>
                    <a:pt x="6035" y="1070"/>
                  </a:lnTo>
                  <a:lnTo>
                    <a:pt x="6111" y="999"/>
                  </a:lnTo>
                  <a:lnTo>
                    <a:pt x="6188" y="930"/>
                  </a:lnTo>
                  <a:lnTo>
                    <a:pt x="6264" y="863"/>
                  </a:lnTo>
                  <a:lnTo>
                    <a:pt x="6342" y="799"/>
                  </a:lnTo>
                  <a:lnTo>
                    <a:pt x="6420" y="736"/>
                  </a:lnTo>
                  <a:lnTo>
                    <a:pt x="6499" y="677"/>
                  </a:lnTo>
                  <a:lnTo>
                    <a:pt x="6579" y="621"/>
                  </a:lnTo>
                  <a:lnTo>
                    <a:pt x="6659" y="566"/>
                  </a:lnTo>
                  <a:lnTo>
                    <a:pt x="6738" y="514"/>
                  </a:lnTo>
                  <a:lnTo>
                    <a:pt x="6819" y="464"/>
                  </a:lnTo>
                  <a:lnTo>
                    <a:pt x="6900" y="417"/>
                  </a:lnTo>
                  <a:lnTo>
                    <a:pt x="6983" y="373"/>
                  </a:lnTo>
                  <a:lnTo>
                    <a:pt x="7065" y="330"/>
                  </a:lnTo>
                  <a:lnTo>
                    <a:pt x="7148" y="290"/>
                  </a:lnTo>
                  <a:lnTo>
                    <a:pt x="7231" y="254"/>
                  </a:lnTo>
                  <a:lnTo>
                    <a:pt x="7314" y="219"/>
                  </a:lnTo>
                  <a:lnTo>
                    <a:pt x="7398" y="187"/>
                  </a:lnTo>
                  <a:lnTo>
                    <a:pt x="7483" y="157"/>
                  </a:lnTo>
                  <a:lnTo>
                    <a:pt x="7567" y="130"/>
                  </a:lnTo>
                  <a:lnTo>
                    <a:pt x="7652" y="105"/>
                  </a:lnTo>
                  <a:lnTo>
                    <a:pt x="7736" y="83"/>
                  </a:lnTo>
                  <a:lnTo>
                    <a:pt x="7823" y="64"/>
                  </a:lnTo>
                  <a:lnTo>
                    <a:pt x="7908" y="46"/>
                  </a:lnTo>
                  <a:lnTo>
                    <a:pt x="7995" y="32"/>
                  </a:lnTo>
                  <a:lnTo>
                    <a:pt x="8038" y="26"/>
                  </a:lnTo>
                  <a:lnTo>
                    <a:pt x="8081" y="20"/>
                  </a:lnTo>
                  <a:lnTo>
                    <a:pt x="8124" y="16"/>
                  </a:lnTo>
                  <a:lnTo>
                    <a:pt x="8167" y="12"/>
                  </a:lnTo>
                  <a:lnTo>
                    <a:pt x="8211" y="7"/>
                  </a:lnTo>
                  <a:lnTo>
                    <a:pt x="8254" y="5"/>
                  </a:lnTo>
                  <a:lnTo>
                    <a:pt x="8297" y="2"/>
                  </a:lnTo>
                  <a:lnTo>
                    <a:pt x="8341" y="1"/>
                  </a:lnTo>
                  <a:lnTo>
                    <a:pt x="8384" y="0"/>
                  </a:lnTo>
                  <a:lnTo>
                    <a:pt x="8428" y="0"/>
                  </a:lnTo>
                  <a:lnTo>
                    <a:pt x="8428" y="0"/>
                  </a:lnTo>
                  <a:lnTo>
                    <a:pt x="8506" y="1"/>
                  </a:lnTo>
                  <a:lnTo>
                    <a:pt x="8585" y="4"/>
                  </a:lnTo>
                  <a:lnTo>
                    <a:pt x="8664" y="10"/>
                  </a:lnTo>
                  <a:lnTo>
                    <a:pt x="8742" y="17"/>
                  </a:lnTo>
                  <a:lnTo>
                    <a:pt x="8820" y="27"/>
                  </a:lnTo>
                  <a:lnTo>
                    <a:pt x="8897" y="38"/>
                  </a:lnTo>
                  <a:lnTo>
                    <a:pt x="8975" y="52"/>
                  </a:lnTo>
                  <a:lnTo>
                    <a:pt x="9052" y="68"/>
                  </a:lnTo>
                  <a:lnTo>
                    <a:pt x="9129" y="86"/>
                  </a:lnTo>
                  <a:lnTo>
                    <a:pt x="9205" y="107"/>
                  </a:lnTo>
                  <a:lnTo>
                    <a:pt x="9281" y="130"/>
                  </a:lnTo>
                  <a:lnTo>
                    <a:pt x="9356" y="153"/>
                  </a:lnTo>
                  <a:lnTo>
                    <a:pt x="9431" y="180"/>
                  </a:lnTo>
                  <a:lnTo>
                    <a:pt x="9505" y="209"/>
                  </a:lnTo>
                  <a:lnTo>
                    <a:pt x="9580" y="240"/>
                  </a:lnTo>
                  <a:lnTo>
                    <a:pt x="9653" y="273"/>
                  </a:lnTo>
                  <a:lnTo>
                    <a:pt x="9653" y="273"/>
                  </a:lnTo>
                  <a:lnTo>
                    <a:pt x="9724" y="307"/>
                  </a:lnTo>
                  <a:lnTo>
                    <a:pt x="9793" y="342"/>
                  </a:lnTo>
                  <a:lnTo>
                    <a:pt x="9862" y="379"/>
                  </a:lnTo>
                  <a:lnTo>
                    <a:pt x="9929" y="418"/>
                  </a:lnTo>
                  <a:lnTo>
                    <a:pt x="9996" y="458"/>
                  </a:lnTo>
                  <a:lnTo>
                    <a:pt x="10062" y="500"/>
                  </a:lnTo>
                  <a:lnTo>
                    <a:pt x="10126" y="543"/>
                  </a:lnTo>
                  <a:lnTo>
                    <a:pt x="10190" y="589"/>
                  </a:lnTo>
                  <a:lnTo>
                    <a:pt x="10253" y="636"/>
                  </a:lnTo>
                  <a:lnTo>
                    <a:pt x="10315" y="685"/>
                  </a:lnTo>
                  <a:lnTo>
                    <a:pt x="10376" y="735"/>
                  </a:lnTo>
                  <a:lnTo>
                    <a:pt x="10436" y="787"/>
                  </a:lnTo>
                  <a:lnTo>
                    <a:pt x="10496" y="840"/>
                  </a:lnTo>
                  <a:lnTo>
                    <a:pt x="10553" y="895"/>
                  </a:lnTo>
                  <a:lnTo>
                    <a:pt x="10610" y="952"/>
                  </a:lnTo>
                  <a:lnTo>
                    <a:pt x="10666" y="1011"/>
                  </a:lnTo>
                  <a:lnTo>
                    <a:pt x="10666" y="1011"/>
                  </a:lnTo>
                  <a:lnTo>
                    <a:pt x="10727" y="1078"/>
                  </a:lnTo>
                  <a:lnTo>
                    <a:pt x="10786" y="1146"/>
                  </a:lnTo>
                  <a:lnTo>
                    <a:pt x="10845" y="1216"/>
                  </a:lnTo>
                  <a:lnTo>
                    <a:pt x="10900" y="1287"/>
                  </a:lnTo>
                  <a:lnTo>
                    <a:pt x="10954" y="1360"/>
                  </a:lnTo>
                  <a:lnTo>
                    <a:pt x="11006" y="1433"/>
                  </a:lnTo>
                  <a:lnTo>
                    <a:pt x="11055" y="1509"/>
                  </a:lnTo>
                  <a:lnTo>
                    <a:pt x="11103" y="1584"/>
                  </a:lnTo>
                  <a:lnTo>
                    <a:pt x="11148" y="1662"/>
                  </a:lnTo>
                  <a:lnTo>
                    <a:pt x="11192" y="1740"/>
                  </a:lnTo>
                  <a:lnTo>
                    <a:pt x="11235" y="1820"/>
                  </a:lnTo>
                  <a:lnTo>
                    <a:pt x="11273" y="1900"/>
                  </a:lnTo>
                  <a:lnTo>
                    <a:pt x="11311" y="1981"/>
                  </a:lnTo>
                  <a:lnTo>
                    <a:pt x="11347" y="2063"/>
                  </a:lnTo>
                  <a:lnTo>
                    <a:pt x="11381" y="2146"/>
                  </a:lnTo>
                  <a:lnTo>
                    <a:pt x="11413" y="2230"/>
                  </a:lnTo>
                  <a:lnTo>
                    <a:pt x="11442" y="2314"/>
                  </a:lnTo>
                  <a:lnTo>
                    <a:pt x="11469" y="2400"/>
                  </a:lnTo>
                  <a:lnTo>
                    <a:pt x="11494" y="2485"/>
                  </a:lnTo>
                  <a:lnTo>
                    <a:pt x="11517" y="2571"/>
                  </a:lnTo>
                  <a:lnTo>
                    <a:pt x="11538" y="2659"/>
                  </a:lnTo>
                  <a:lnTo>
                    <a:pt x="11556" y="2746"/>
                  </a:lnTo>
                  <a:lnTo>
                    <a:pt x="11573" y="2835"/>
                  </a:lnTo>
                  <a:lnTo>
                    <a:pt x="11587" y="2922"/>
                  </a:lnTo>
                  <a:lnTo>
                    <a:pt x="11598" y="3012"/>
                  </a:lnTo>
                  <a:lnTo>
                    <a:pt x="11608" y="3101"/>
                  </a:lnTo>
                  <a:lnTo>
                    <a:pt x="11616" y="3190"/>
                  </a:lnTo>
                  <a:lnTo>
                    <a:pt x="11621" y="3281"/>
                  </a:lnTo>
                  <a:lnTo>
                    <a:pt x="11624" y="3371"/>
                  </a:lnTo>
                  <a:lnTo>
                    <a:pt x="11624" y="3461"/>
                  </a:lnTo>
                  <a:lnTo>
                    <a:pt x="11622" y="3551"/>
                  </a:lnTo>
                  <a:lnTo>
                    <a:pt x="11619" y="3642"/>
                  </a:lnTo>
                  <a:lnTo>
                    <a:pt x="11619" y="3642"/>
                  </a:lnTo>
                  <a:lnTo>
                    <a:pt x="11619" y="3650"/>
                  </a:lnTo>
                  <a:lnTo>
                    <a:pt x="11619" y="3650"/>
                  </a:lnTo>
                  <a:lnTo>
                    <a:pt x="11615" y="3728"/>
                  </a:lnTo>
                  <a:lnTo>
                    <a:pt x="11608" y="3807"/>
                  </a:lnTo>
                  <a:lnTo>
                    <a:pt x="11602" y="3885"/>
                  </a:lnTo>
                  <a:lnTo>
                    <a:pt x="11594" y="3962"/>
                  </a:lnTo>
                  <a:lnTo>
                    <a:pt x="11586" y="4041"/>
                  </a:lnTo>
                  <a:lnTo>
                    <a:pt x="11576" y="4119"/>
                  </a:lnTo>
                  <a:lnTo>
                    <a:pt x="11565" y="4197"/>
                  </a:lnTo>
                  <a:lnTo>
                    <a:pt x="11553" y="4275"/>
                  </a:lnTo>
                  <a:lnTo>
                    <a:pt x="11541" y="4352"/>
                  </a:lnTo>
                  <a:lnTo>
                    <a:pt x="11527" y="4430"/>
                  </a:lnTo>
                  <a:lnTo>
                    <a:pt x="11512" y="4507"/>
                  </a:lnTo>
                  <a:lnTo>
                    <a:pt x="11497" y="4585"/>
                  </a:lnTo>
                  <a:lnTo>
                    <a:pt x="11480" y="4661"/>
                  </a:lnTo>
                  <a:lnTo>
                    <a:pt x="11462" y="4738"/>
                  </a:lnTo>
                  <a:lnTo>
                    <a:pt x="11444" y="4815"/>
                  </a:lnTo>
                  <a:lnTo>
                    <a:pt x="11424" y="4890"/>
                  </a:lnTo>
                  <a:lnTo>
                    <a:pt x="11424" y="4890"/>
                  </a:lnTo>
                  <a:lnTo>
                    <a:pt x="11421" y="4899"/>
                  </a:lnTo>
                  <a:lnTo>
                    <a:pt x="11417" y="4906"/>
                  </a:lnTo>
                  <a:lnTo>
                    <a:pt x="11412" y="4913"/>
                  </a:lnTo>
                  <a:lnTo>
                    <a:pt x="11405" y="4918"/>
                  </a:lnTo>
                  <a:lnTo>
                    <a:pt x="11399" y="4923"/>
                  </a:lnTo>
                  <a:lnTo>
                    <a:pt x="11391" y="4927"/>
                  </a:lnTo>
                  <a:lnTo>
                    <a:pt x="11382" y="4929"/>
                  </a:lnTo>
                  <a:lnTo>
                    <a:pt x="11374" y="4929"/>
                  </a:lnTo>
                  <a:lnTo>
                    <a:pt x="7299" y="4929"/>
                  </a:lnTo>
                  <a:lnTo>
                    <a:pt x="6681" y="6421"/>
                  </a:lnTo>
                  <a:lnTo>
                    <a:pt x="6681" y="6421"/>
                  </a:lnTo>
                  <a:lnTo>
                    <a:pt x="6678" y="6427"/>
                  </a:lnTo>
                  <a:lnTo>
                    <a:pt x="6674" y="6432"/>
                  </a:lnTo>
                  <a:lnTo>
                    <a:pt x="6669" y="6438"/>
                  </a:lnTo>
                  <a:lnTo>
                    <a:pt x="6664" y="6442"/>
                  </a:lnTo>
                  <a:lnTo>
                    <a:pt x="6657" y="6446"/>
                  </a:lnTo>
                  <a:lnTo>
                    <a:pt x="6651" y="6449"/>
                  </a:lnTo>
                  <a:lnTo>
                    <a:pt x="6645" y="6451"/>
                  </a:lnTo>
                  <a:lnTo>
                    <a:pt x="6637" y="6452"/>
                  </a:lnTo>
                  <a:lnTo>
                    <a:pt x="6637" y="6452"/>
                  </a:lnTo>
                  <a:lnTo>
                    <a:pt x="6634" y="6452"/>
                  </a:lnTo>
                  <a:lnTo>
                    <a:pt x="6634" y="6452"/>
                  </a:lnTo>
                  <a:close/>
                </a:path>
              </a:pathLst>
            </a:custGeom>
            <a:solidFill>
              <a:srgbClr val="EF4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ko-KR" altLang="en-US" sz="2400">
                <a:solidFill>
                  <a:prstClr val="black"/>
                </a:solidFill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133725" y="3171825"/>
              <a:ext cx="3403600" cy="2062163"/>
            </a:xfrm>
            <a:custGeom>
              <a:avLst/>
              <a:gdLst>
                <a:gd name="T0" fmla="*/ 5350 w 10719"/>
                <a:gd name="T1" fmla="*/ 6492 h 6494"/>
                <a:gd name="T2" fmla="*/ 5283 w 10719"/>
                <a:gd name="T3" fmla="*/ 6457 h 6494"/>
                <a:gd name="T4" fmla="*/ 4927 w 10719"/>
                <a:gd name="T5" fmla="*/ 6266 h 6494"/>
                <a:gd name="T6" fmla="*/ 4394 w 10719"/>
                <a:gd name="T7" fmla="*/ 5962 h 6494"/>
                <a:gd name="T8" fmla="*/ 3899 w 10719"/>
                <a:gd name="T9" fmla="*/ 5654 h 6494"/>
                <a:gd name="T10" fmla="*/ 3538 w 10719"/>
                <a:gd name="T11" fmla="*/ 5410 h 6494"/>
                <a:gd name="T12" fmla="*/ 3157 w 10719"/>
                <a:gd name="T13" fmla="*/ 5136 h 6494"/>
                <a:gd name="T14" fmla="*/ 2767 w 10719"/>
                <a:gd name="T15" fmla="*/ 4833 h 6494"/>
                <a:gd name="T16" fmla="*/ 2440 w 10719"/>
                <a:gd name="T17" fmla="*/ 4561 h 6494"/>
                <a:gd name="T18" fmla="*/ 2031 w 10719"/>
                <a:gd name="T19" fmla="*/ 4189 h 6494"/>
                <a:gd name="T20" fmla="*/ 1650 w 10719"/>
                <a:gd name="T21" fmla="*/ 3808 h 6494"/>
                <a:gd name="T22" fmla="*/ 1300 w 10719"/>
                <a:gd name="T23" fmla="*/ 3418 h 6494"/>
                <a:gd name="T24" fmla="*/ 1120 w 10719"/>
                <a:gd name="T25" fmla="*/ 3201 h 6494"/>
                <a:gd name="T26" fmla="*/ 933 w 10719"/>
                <a:gd name="T27" fmla="*/ 2959 h 6494"/>
                <a:gd name="T28" fmla="*/ 758 w 10719"/>
                <a:gd name="T29" fmla="*/ 2714 h 6494"/>
                <a:gd name="T30" fmla="*/ 595 w 10719"/>
                <a:gd name="T31" fmla="*/ 2467 h 6494"/>
                <a:gd name="T32" fmla="*/ 442 w 10719"/>
                <a:gd name="T33" fmla="*/ 2217 h 6494"/>
                <a:gd name="T34" fmla="*/ 302 w 10719"/>
                <a:gd name="T35" fmla="*/ 1966 h 6494"/>
                <a:gd name="T36" fmla="*/ 173 w 10719"/>
                <a:gd name="T37" fmla="*/ 1712 h 6494"/>
                <a:gd name="T38" fmla="*/ 58 w 10719"/>
                <a:gd name="T39" fmla="*/ 1456 h 6494"/>
                <a:gd name="T40" fmla="*/ 4 w 10719"/>
                <a:gd name="T41" fmla="*/ 1326 h 6494"/>
                <a:gd name="T42" fmla="*/ 0 w 10719"/>
                <a:gd name="T43" fmla="*/ 1301 h 6494"/>
                <a:gd name="T44" fmla="*/ 8 w 10719"/>
                <a:gd name="T45" fmla="*/ 1276 h 6494"/>
                <a:gd name="T46" fmla="*/ 21 w 10719"/>
                <a:gd name="T47" fmla="*/ 1264 h 6494"/>
                <a:gd name="T48" fmla="*/ 45 w 10719"/>
                <a:gd name="T49" fmla="*/ 1254 h 6494"/>
                <a:gd name="T50" fmla="*/ 3963 w 10719"/>
                <a:gd name="T51" fmla="*/ 31 h 6494"/>
                <a:gd name="T52" fmla="*/ 3980 w 10719"/>
                <a:gd name="T53" fmla="*/ 10 h 6494"/>
                <a:gd name="T54" fmla="*/ 4006 w 10719"/>
                <a:gd name="T55" fmla="*/ 0 h 6494"/>
                <a:gd name="T56" fmla="*/ 4017 w 10719"/>
                <a:gd name="T57" fmla="*/ 0 h 6494"/>
                <a:gd name="T58" fmla="*/ 4042 w 10719"/>
                <a:gd name="T59" fmla="*/ 10 h 6494"/>
                <a:gd name="T60" fmla="*/ 6315 w 10719"/>
                <a:gd name="T61" fmla="*/ 3658 h 6494"/>
                <a:gd name="T62" fmla="*/ 7287 w 10719"/>
                <a:gd name="T63" fmla="*/ 1294 h 6494"/>
                <a:gd name="T64" fmla="*/ 7312 w 10719"/>
                <a:gd name="T65" fmla="*/ 1278 h 6494"/>
                <a:gd name="T66" fmla="*/ 10667 w 10719"/>
                <a:gd name="T67" fmla="*/ 1274 h 6494"/>
                <a:gd name="T68" fmla="*/ 10692 w 10719"/>
                <a:gd name="T69" fmla="*/ 1281 h 6494"/>
                <a:gd name="T70" fmla="*/ 10710 w 10719"/>
                <a:gd name="T71" fmla="*/ 1298 h 6494"/>
                <a:gd name="T72" fmla="*/ 10717 w 10719"/>
                <a:gd name="T73" fmla="*/ 1315 h 6494"/>
                <a:gd name="T74" fmla="*/ 10717 w 10719"/>
                <a:gd name="T75" fmla="*/ 1340 h 6494"/>
                <a:gd name="T76" fmla="*/ 10661 w 10719"/>
                <a:gd name="T77" fmla="*/ 1474 h 6494"/>
                <a:gd name="T78" fmla="*/ 10545 w 10719"/>
                <a:gd name="T79" fmla="*/ 1729 h 6494"/>
                <a:gd name="T80" fmla="*/ 10416 w 10719"/>
                <a:gd name="T81" fmla="*/ 1982 h 6494"/>
                <a:gd name="T82" fmla="*/ 10276 w 10719"/>
                <a:gd name="T83" fmla="*/ 2232 h 6494"/>
                <a:gd name="T84" fmla="*/ 10123 w 10719"/>
                <a:gd name="T85" fmla="*/ 2482 h 6494"/>
                <a:gd name="T86" fmla="*/ 9959 w 10719"/>
                <a:gd name="T87" fmla="*/ 2728 h 6494"/>
                <a:gd name="T88" fmla="*/ 9784 w 10719"/>
                <a:gd name="T89" fmla="*/ 2971 h 6494"/>
                <a:gd name="T90" fmla="*/ 9598 w 10719"/>
                <a:gd name="T91" fmla="*/ 3213 h 6494"/>
                <a:gd name="T92" fmla="*/ 9418 w 10719"/>
                <a:gd name="T93" fmla="*/ 3430 h 6494"/>
                <a:gd name="T94" fmla="*/ 9068 w 10719"/>
                <a:gd name="T95" fmla="*/ 3818 h 6494"/>
                <a:gd name="T96" fmla="*/ 8688 w 10719"/>
                <a:gd name="T97" fmla="*/ 4197 h 6494"/>
                <a:gd name="T98" fmla="*/ 8279 w 10719"/>
                <a:gd name="T99" fmla="*/ 4568 h 6494"/>
                <a:gd name="T100" fmla="*/ 7953 w 10719"/>
                <a:gd name="T101" fmla="*/ 4839 h 6494"/>
                <a:gd name="T102" fmla="*/ 7563 w 10719"/>
                <a:gd name="T103" fmla="*/ 5141 h 6494"/>
                <a:gd name="T104" fmla="*/ 7184 w 10719"/>
                <a:gd name="T105" fmla="*/ 5414 h 6494"/>
                <a:gd name="T106" fmla="*/ 6823 w 10719"/>
                <a:gd name="T107" fmla="*/ 5656 h 6494"/>
                <a:gd name="T108" fmla="*/ 6331 w 10719"/>
                <a:gd name="T109" fmla="*/ 5964 h 6494"/>
                <a:gd name="T110" fmla="*/ 5799 w 10719"/>
                <a:gd name="T111" fmla="*/ 6267 h 6494"/>
                <a:gd name="T112" fmla="*/ 5444 w 10719"/>
                <a:gd name="T113" fmla="*/ 6457 h 6494"/>
                <a:gd name="T114" fmla="*/ 5377 w 10719"/>
                <a:gd name="T115" fmla="*/ 6492 h 6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719" h="6494">
                  <a:moveTo>
                    <a:pt x="5364" y="6494"/>
                  </a:moveTo>
                  <a:lnTo>
                    <a:pt x="5364" y="6494"/>
                  </a:lnTo>
                  <a:lnTo>
                    <a:pt x="5356" y="6494"/>
                  </a:lnTo>
                  <a:lnTo>
                    <a:pt x="5350" y="6492"/>
                  </a:lnTo>
                  <a:lnTo>
                    <a:pt x="5343" y="6490"/>
                  </a:lnTo>
                  <a:lnTo>
                    <a:pt x="5338" y="6487"/>
                  </a:lnTo>
                  <a:lnTo>
                    <a:pt x="5338" y="6487"/>
                  </a:lnTo>
                  <a:lnTo>
                    <a:pt x="5283" y="6457"/>
                  </a:lnTo>
                  <a:lnTo>
                    <a:pt x="5201" y="6414"/>
                  </a:lnTo>
                  <a:lnTo>
                    <a:pt x="5201" y="6414"/>
                  </a:lnTo>
                  <a:lnTo>
                    <a:pt x="5031" y="6323"/>
                  </a:lnTo>
                  <a:lnTo>
                    <a:pt x="4927" y="6266"/>
                  </a:lnTo>
                  <a:lnTo>
                    <a:pt x="4809" y="6201"/>
                  </a:lnTo>
                  <a:lnTo>
                    <a:pt x="4680" y="6129"/>
                  </a:lnTo>
                  <a:lnTo>
                    <a:pt x="4542" y="6049"/>
                  </a:lnTo>
                  <a:lnTo>
                    <a:pt x="4394" y="5962"/>
                  </a:lnTo>
                  <a:lnTo>
                    <a:pt x="4236" y="5866"/>
                  </a:lnTo>
                  <a:lnTo>
                    <a:pt x="4071" y="5764"/>
                  </a:lnTo>
                  <a:lnTo>
                    <a:pt x="3986" y="5710"/>
                  </a:lnTo>
                  <a:lnTo>
                    <a:pt x="3899" y="5654"/>
                  </a:lnTo>
                  <a:lnTo>
                    <a:pt x="3811" y="5595"/>
                  </a:lnTo>
                  <a:lnTo>
                    <a:pt x="3721" y="5535"/>
                  </a:lnTo>
                  <a:lnTo>
                    <a:pt x="3631" y="5473"/>
                  </a:lnTo>
                  <a:lnTo>
                    <a:pt x="3538" y="5410"/>
                  </a:lnTo>
                  <a:lnTo>
                    <a:pt x="3444" y="5345"/>
                  </a:lnTo>
                  <a:lnTo>
                    <a:pt x="3350" y="5277"/>
                  </a:lnTo>
                  <a:lnTo>
                    <a:pt x="3254" y="5208"/>
                  </a:lnTo>
                  <a:lnTo>
                    <a:pt x="3157" y="5136"/>
                  </a:lnTo>
                  <a:lnTo>
                    <a:pt x="3060" y="5063"/>
                  </a:lnTo>
                  <a:lnTo>
                    <a:pt x="2963" y="4988"/>
                  </a:lnTo>
                  <a:lnTo>
                    <a:pt x="2865" y="4912"/>
                  </a:lnTo>
                  <a:lnTo>
                    <a:pt x="2767" y="4833"/>
                  </a:lnTo>
                  <a:lnTo>
                    <a:pt x="2767" y="4833"/>
                  </a:lnTo>
                  <a:lnTo>
                    <a:pt x="2656" y="4743"/>
                  </a:lnTo>
                  <a:lnTo>
                    <a:pt x="2547" y="4653"/>
                  </a:lnTo>
                  <a:lnTo>
                    <a:pt x="2440" y="4561"/>
                  </a:lnTo>
                  <a:lnTo>
                    <a:pt x="2336" y="4469"/>
                  </a:lnTo>
                  <a:lnTo>
                    <a:pt x="2232" y="4376"/>
                  </a:lnTo>
                  <a:lnTo>
                    <a:pt x="2130" y="4283"/>
                  </a:lnTo>
                  <a:lnTo>
                    <a:pt x="2031" y="4189"/>
                  </a:lnTo>
                  <a:lnTo>
                    <a:pt x="1933" y="4094"/>
                  </a:lnTo>
                  <a:lnTo>
                    <a:pt x="1837" y="3999"/>
                  </a:lnTo>
                  <a:lnTo>
                    <a:pt x="1742" y="3904"/>
                  </a:lnTo>
                  <a:lnTo>
                    <a:pt x="1650" y="3808"/>
                  </a:lnTo>
                  <a:lnTo>
                    <a:pt x="1559" y="3711"/>
                  </a:lnTo>
                  <a:lnTo>
                    <a:pt x="1471" y="3614"/>
                  </a:lnTo>
                  <a:lnTo>
                    <a:pt x="1384" y="3516"/>
                  </a:lnTo>
                  <a:lnTo>
                    <a:pt x="1300" y="3418"/>
                  </a:lnTo>
                  <a:lnTo>
                    <a:pt x="1217" y="3320"/>
                  </a:lnTo>
                  <a:lnTo>
                    <a:pt x="1217" y="3320"/>
                  </a:lnTo>
                  <a:lnTo>
                    <a:pt x="1168" y="3260"/>
                  </a:lnTo>
                  <a:lnTo>
                    <a:pt x="1120" y="3201"/>
                  </a:lnTo>
                  <a:lnTo>
                    <a:pt x="1072" y="3141"/>
                  </a:lnTo>
                  <a:lnTo>
                    <a:pt x="1024" y="3080"/>
                  </a:lnTo>
                  <a:lnTo>
                    <a:pt x="978" y="3020"/>
                  </a:lnTo>
                  <a:lnTo>
                    <a:pt x="933" y="2959"/>
                  </a:lnTo>
                  <a:lnTo>
                    <a:pt x="888" y="2898"/>
                  </a:lnTo>
                  <a:lnTo>
                    <a:pt x="844" y="2837"/>
                  </a:lnTo>
                  <a:lnTo>
                    <a:pt x="801" y="2776"/>
                  </a:lnTo>
                  <a:lnTo>
                    <a:pt x="758" y="2714"/>
                  </a:lnTo>
                  <a:lnTo>
                    <a:pt x="716" y="2652"/>
                  </a:lnTo>
                  <a:lnTo>
                    <a:pt x="675" y="2591"/>
                  </a:lnTo>
                  <a:lnTo>
                    <a:pt x="635" y="2529"/>
                  </a:lnTo>
                  <a:lnTo>
                    <a:pt x="595" y="2467"/>
                  </a:lnTo>
                  <a:lnTo>
                    <a:pt x="556" y="2405"/>
                  </a:lnTo>
                  <a:lnTo>
                    <a:pt x="517" y="2342"/>
                  </a:lnTo>
                  <a:lnTo>
                    <a:pt x="479" y="2280"/>
                  </a:lnTo>
                  <a:lnTo>
                    <a:pt x="442" y="2217"/>
                  </a:lnTo>
                  <a:lnTo>
                    <a:pt x="407" y="2155"/>
                  </a:lnTo>
                  <a:lnTo>
                    <a:pt x="371" y="2092"/>
                  </a:lnTo>
                  <a:lnTo>
                    <a:pt x="337" y="2028"/>
                  </a:lnTo>
                  <a:lnTo>
                    <a:pt x="302" y="1966"/>
                  </a:lnTo>
                  <a:lnTo>
                    <a:pt x="270" y="1902"/>
                  </a:lnTo>
                  <a:lnTo>
                    <a:pt x="236" y="1839"/>
                  </a:lnTo>
                  <a:lnTo>
                    <a:pt x="205" y="1775"/>
                  </a:lnTo>
                  <a:lnTo>
                    <a:pt x="173" y="1712"/>
                  </a:lnTo>
                  <a:lnTo>
                    <a:pt x="144" y="1648"/>
                  </a:lnTo>
                  <a:lnTo>
                    <a:pt x="114" y="1584"/>
                  </a:lnTo>
                  <a:lnTo>
                    <a:pt x="86" y="1519"/>
                  </a:lnTo>
                  <a:lnTo>
                    <a:pt x="58" y="1456"/>
                  </a:lnTo>
                  <a:lnTo>
                    <a:pt x="31" y="1392"/>
                  </a:lnTo>
                  <a:lnTo>
                    <a:pt x="4" y="1327"/>
                  </a:lnTo>
                  <a:lnTo>
                    <a:pt x="4" y="1326"/>
                  </a:lnTo>
                  <a:lnTo>
                    <a:pt x="4" y="1326"/>
                  </a:lnTo>
                  <a:lnTo>
                    <a:pt x="2" y="1320"/>
                  </a:lnTo>
                  <a:lnTo>
                    <a:pt x="0" y="1313"/>
                  </a:lnTo>
                  <a:lnTo>
                    <a:pt x="0" y="1308"/>
                  </a:lnTo>
                  <a:lnTo>
                    <a:pt x="0" y="1301"/>
                  </a:lnTo>
                  <a:lnTo>
                    <a:pt x="1" y="1295"/>
                  </a:lnTo>
                  <a:lnTo>
                    <a:pt x="2" y="1288"/>
                  </a:lnTo>
                  <a:lnTo>
                    <a:pt x="5" y="1283"/>
                  </a:lnTo>
                  <a:lnTo>
                    <a:pt x="8" y="1276"/>
                  </a:lnTo>
                  <a:lnTo>
                    <a:pt x="8" y="1276"/>
                  </a:lnTo>
                  <a:lnTo>
                    <a:pt x="11" y="1272"/>
                  </a:lnTo>
                  <a:lnTo>
                    <a:pt x="16" y="1267"/>
                  </a:lnTo>
                  <a:lnTo>
                    <a:pt x="21" y="1264"/>
                  </a:lnTo>
                  <a:lnTo>
                    <a:pt x="27" y="1260"/>
                  </a:lnTo>
                  <a:lnTo>
                    <a:pt x="32" y="1257"/>
                  </a:lnTo>
                  <a:lnTo>
                    <a:pt x="38" y="1255"/>
                  </a:lnTo>
                  <a:lnTo>
                    <a:pt x="45" y="1254"/>
                  </a:lnTo>
                  <a:lnTo>
                    <a:pt x="51" y="1254"/>
                  </a:lnTo>
                  <a:lnTo>
                    <a:pt x="3445" y="1254"/>
                  </a:lnTo>
                  <a:lnTo>
                    <a:pt x="3963" y="31"/>
                  </a:lnTo>
                  <a:lnTo>
                    <a:pt x="3963" y="31"/>
                  </a:lnTo>
                  <a:lnTo>
                    <a:pt x="3966" y="25"/>
                  </a:lnTo>
                  <a:lnTo>
                    <a:pt x="3971" y="19"/>
                  </a:lnTo>
                  <a:lnTo>
                    <a:pt x="3975" y="14"/>
                  </a:lnTo>
                  <a:lnTo>
                    <a:pt x="3980" y="10"/>
                  </a:lnTo>
                  <a:lnTo>
                    <a:pt x="3987" y="5"/>
                  </a:lnTo>
                  <a:lnTo>
                    <a:pt x="3993" y="3"/>
                  </a:lnTo>
                  <a:lnTo>
                    <a:pt x="4000" y="1"/>
                  </a:lnTo>
                  <a:lnTo>
                    <a:pt x="4006" y="0"/>
                  </a:lnTo>
                  <a:lnTo>
                    <a:pt x="4006" y="0"/>
                  </a:lnTo>
                  <a:lnTo>
                    <a:pt x="4011" y="0"/>
                  </a:lnTo>
                  <a:lnTo>
                    <a:pt x="4011" y="0"/>
                  </a:lnTo>
                  <a:lnTo>
                    <a:pt x="4017" y="0"/>
                  </a:lnTo>
                  <a:lnTo>
                    <a:pt x="4024" y="1"/>
                  </a:lnTo>
                  <a:lnTo>
                    <a:pt x="4030" y="3"/>
                  </a:lnTo>
                  <a:lnTo>
                    <a:pt x="4036" y="6"/>
                  </a:lnTo>
                  <a:lnTo>
                    <a:pt x="4042" y="10"/>
                  </a:lnTo>
                  <a:lnTo>
                    <a:pt x="4046" y="14"/>
                  </a:lnTo>
                  <a:lnTo>
                    <a:pt x="4051" y="18"/>
                  </a:lnTo>
                  <a:lnTo>
                    <a:pt x="4055" y="24"/>
                  </a:lnTo>
                  <a:lnTo>
                    <a:pt x="6315" y="3658"/>
                  </a:lnTo>
                  <a:lnTo>
                    <a:pt x="7280" y="1307"/>
                  </a:lnTo>
                  <a:lnTo>
                    <a:pt x="7280" y="1307"/>
                  </a:lnTo>
                  <a:lnTo>
                    <a:pt x="7283" y="1300"/>
                  </a:lnTo>
                  <a:lnTo>
                    <a:pt x="7287" y="1294"/>
                  </a:lnTo>
                  <a:lnTo>
                    <a:pt x="7293" y="1288"/>
                  </a:lnTo>
                  <a:lnTo>
                    <a:pt x="7299" y="1284"/>
                  </a:lnTo>
                  <a:lnTo>
                    <a:pt x="7306" y="1280"/>
                  </a:lnTo>
                  <a:lnTo>
                    <a:pt x="7312" y="1278"/>
                  </a:lnTo>
                  <a:lnTo>
                    <a:pt x="7320" y="1275"/>
                  </a:lnTo>
                  <a:lnTo>
                    <a:pt x="7327" y="1274"/>
                  </a:lnTo>
                  <a:lnTo>
                    <a:pt x="10667" y="1274"/>
                  </a:lnTo>
                  <a:lnTo>
                    <a:pt x="10667" y="1274"/>
                  </a:lnTo>
                  <a:lnTo>
                    <a:pt x="10673" y="1275"/>
                  </a:lnTo>
                  <a:lnTo>
                    <a:pt x="10680" y="1276"/>
                  </a:lnTo>
                  <a:lnTo>
                    <a:pt x="10686" y="1279"/>
                  </a:lnTo>
                  <a:lnTo>
                    <a:pt x="10692" y="1281"/>
                  </a:lnTo>
                  <a:lnTo>
                    <a:pt x="10697" y="1284"/>
                  </a:lnTo>
                  <a:lnTo>
                    <a:pt x="10702" y="1288"/>
                  </a:lnTo>
                  <a:lnTo>
                    <a:pt x="10707" y="1293"/>
                  </a:lnTo>
                  <a:lnTo>
                    <a:pt x="10710" y="1298"/>
                  </a:lnTo>
                  <a:lnTo>
                    <a:pt x="10710" y="1298"/>
                  </a:lnTo>
                  <a:lnTo>
                    <a:pt x="10713" y="1303"/>
                  </a:lnTo>
                  <a:lnTo>
                    <a:pt x="10716" y="1309"/>
                  </a:lnTo>
                  <a:lnTo>
                    <a:pt x="10717" y="1315"/>
                  </a:lnTo>
                  <a:lnTo>
                    <a:pt x="10719" y="1322"/>
                  </a:lnTo>
                  <a:lnTo>
                    <a:pt x="10719" y="1327"/>
                  </a:lnTo>
                  <a:lnTo>
                    <a:pt x="10719" y="1334"/>
                  </a:lnTo>
                  <a:lnTo>
                    <a:pt x="10717" y="1340"/>
                  </a:lnTo>
                  <a:lnTo>
                    <a:pt x="10715" y="1347"/>
                  </a:lnTo>
                  <a:lnTo>
                    <a:pt x="10715" y="1347"/>
                  </a:lnTo>
                  <a:lnTo>
                    <a:pt x="10688" y="1410"/>
                  </a:lnTo>
                  <a:lnTo>
                    <a:pt x="10661" y="1474"/>
                  </a:lnTo>
                  <a:lnTo>
                    <a:pt x="10633" y="1538"/>
                  </a:lnTo>
                  <a:lnTo>
                    <a:pt x="10604" y="1602"/>
                  </a:lnTo>
                  <a:lnTo>
                    <a:pt x="10575" y="1665"/>
                  </a:lnTo>
                  <a:lnTo>
                    <a:pt x="10545" y="1729"/>
                  </a:lnTo>
                  <a:lnTo>
                    <a:pt x="10513" y="1792"/>
                  </a:lnTo>
                  <a:lnTo>
                    <a:pt x="10482" y="1855"/>
                  </a:lnTo>
                  <a:lnTo>
                    <a:pt x="10450" y="1919"/>
                  </a:lnTo>
                  <a:lnTo>
                    <a:pt x="10416" y="1982"/>
                  </a:lnTo>
                  <a:lnTo>
                    <a:pt x="10382" y="2044"/>
                  </a:lnTo>
                  <a:lnTo>
                    <a:pt x="10347" y="2107"/>
                  </a:lnTo>
                  <a:lnTo>
                    <a:pt x="10311" y="2170"/>
                  </a:lnTo>
                  <a:lnTo>
                    <a:pt x="10276" y="2232"/>
                  </a:lnTo>
                  <a:lnTo>
                    <a:pt x="10239" y="2295"/>
                  </a:lnTo>
                  <a:lnTo>
                    <a:pt x="10201" y="2358"/>
                  </a:lnTo>
                  <a:lnTo>
                    <a:pt x="10162" y="2419"/>
                  </a:lnTo>
                  <a:lnTo>
                    <a:pt x="10123" y="2482"/>
                  </a:lnTo>
                  <a:lnTo>
                    <a:pt x="10084" y="2543"/>
                  </a:lnTo>
                  <a:lnTo>
                    <a:pt x="10042" y="2605"/>
                  </a:lnTo>
                  <a:lnTo>
                    <a:pt x="10001" y="2666"/>
                  </a:lnTo>
                  <a:lnTo>
                    <a:pt x="9959" y="2728"/>
                  </a:lnTo>
                  <a:lnTo>
                    <a:pt x="9917" y="2788"/>
                  </a:lnTo>
                  <a:lnTo>
                    <a:pt x="9873" y="2850"/>
                  </a:lnTo>
                  <a:lnTo>
                    <a:pt x="9830" y="2911"/>
                  </a:lnTo>
                  <a:lnTo>
                    <a:pt x="9784" y="2971"/>
                  </a:lnTo>
                  <a:lnTo>
                    <a:pt x="9739" y="3033"/>
                  </a:lnTo>
                  <a:lnTo>
                    <a:pt x="9693" y="3092"/>
                  </a:lnTo>
                  <a:lnTo>
                    <a:pt x="9646" y="3152"/>
                  </a:lnTo>
                  <a:lnTo>
                    <a:pt x="9598" y="3213"/>
                  </a:lnTo>
                  <a:lnTo>
                    <a:pt x="9550" y="3272"/>
                  </a:lnTo>
                  <a:lnTo>
                    <a:pt x="9500" y="3332"/>
                  </a:lnTo>
                  <a:lnTo>
                    <a:pt x="9500" y="3332"/>
                  </a:lnTo>
                  <a:lnTo>
                    <a:pt x="9418" y="3430"/>
                  </a:lnTo>
                  <a:lnTo>
                    <a:pt x="9333" y="3527"/>
                  </a:lnTo>
                  <a:lnTo>
                    <a:pt x="9247" y="3624"/>
                  </a:lnTo>
                  <a:lnTo>
                    <a:pt x="9158" y="3722"/>
                  </a:lnTo>
                  <a:lnTo>
                    <a:pt x="9068" y="3818"/>
                  </a:lnTo>
                  <a:lnTo>
                    <a:pt x="8975" y="3913"/>
                  </a:lnTo>
                  <a:lnTo>
                    <a:pt x="8881" y="4009"/>
                  </a:lnTo>
                  <a:lnTo>
                    <a:pt x="8785" y="4103"/>
                  </a:lnTo>
                  <a:lnTo>
                    <a:pt x="8688" y="4197"/>
                  </a:lnTo>
                  <a:lnTo>
                    <a:pt x="8588" y="4291"/>
                  </a:lnTo>
                  <a:lnTo>
                    <a:pt x="8486" y="4384"/>
                  </a:lnTo>
                  <a:lnTo>
                    <a:pt x="8384" y="4477"/>
                  </a:lnTo>
                  <a:lnTo>
                    <a:pt x="8279" y="4568"/>
                  </a:lnTo>
                  <a:lnTo>
                    <a:pt x="8172" y="4659"/>
                  </a:lnTo>
                  <a:lnTo>
                    <a:pt x="8063" y="4750"/>
                  </a:lnTo>
                  <a:lnTo>
                    <a:pt x="7953" y="4839"/>
                  </a:lnTo>
                  <a:lnTo>
                    <a:pt x="7953" y="4839"/>
                  </a:lnTo>
                  <a:lnTo>
                    <a:pt x="7854" y="4917"/>
                  </a:lnTo>
                  <a:lnTo>
                    <a:pt x="7757" y="4994"/>
                  </a:lnTo>
                  <a:lnTo>
                    <a:pt x="7660" y="5068"/>
                  </a:lnTo>
                  <a:lnTo>
                    <a:pt x="7563" y="5141"/>
                  </a:lnTo>
                  <a:lnTo>
                    <a:pt x="7467" y="5212"/>
                  </a:lnTo>
                  <a:lnTo>
                    <a:pt x="7372" y="5281"/>
                  </a:lnTo>
                  <a:lnTo>
                    <a:pt x="7278" y="5348"/>
                  </a:lnTo>
                  <a:lnTo>
                    <a:pt x="7184" y="5414"/>
                  </a:lnTo>
                  <a:lnTo>
                    <a:pt x="7092" y="5477"/>
                  </a:lnTo>
                  <a:lnTo>
                    <a:pt x="7001" y="5538"/>
                  </a:lnTo>
                  <a:lnTo>
                    <a:pt x="6912" y="5599"/>
                  </a:lnTo>
                  <a:lnTo>
                    <a:pt x="6823" y="5656"/>
                  </a:lnTo>
                  <a:lnTo>
                    <a:pt x="6737" y="5712"/>
                  </a:lnTo>
                  <a:lnTo>
                    <a:pt x="6651" y="5766"/>
                  </a:lnTo>
                  <a:lnTo>
                    <a:pt x="6487" y="5869"/>
                  </a:lnTo>
                  <a:lnTo>
                    <a:pt x="6331" y="5964"/>
                  </a:lnTo>
                  <a:lnTo>
                    <a:pt x="6183" y="6050"/>
                  </a:lnTo>
                  <a:lnTo>
                    <a:pt x="6044" y="6130"/>
                  </a:lnTo>
                  <a:lnTo>
                    <a:pt x="5916" y="6202"/>
                  </a:lnTo>
                  <a:lnTo>
                    <a:pt x="5799" y="6267"/>
                  </a:lnTo>
                  <a:lnTo>
                    <a:pt x="5695" y="6323"/>
                  </a:lnTo>
                  <a:lnTo>
                    <a:pt x="5526" y="6414"/>
                  </a:lnTo>
                  <a:lnTo>
                    <a:pt x="5526" y="6414"/>
                  </a:lnTo>
                  <a:lnTo>
                    <a:pt x="5444" y="6457"/>
                  </a:lnTo>
                  <a:lnTo>
                    <a:pt x="5390" y="6487"/>
                  </a:lnTo>
                  <a:lnTo>
                    <a:pt x="5390" y="6487"/>
                  </a:lnTo>
                  <a:lnTo>
                    <a:pt x="5383" y="6490"/>
                  </a:lnTo>
                  <a:lnTo>
                    <a:pt x="5377" y="6492"/>
                  </a:lnTo>
                  <a:lnTo>
                    <a:pt x="5370" y="6494"/>
                  </a:lnTo>
                  <a:lnTo>
                    <a:pt x="5364" y="6494"/>
                  </a:lnTo>
                  <a:lnTo>
                    <a:pt x="5364" y="6494"/>
                  </a:lnTo>
                  <a:close/>
                </a:path>
              </a:pathLst>
            </a:custGeom>
            <a:solidFill>
              <a:srgbClr val="EF4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0015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186BD-CB98-4304-04FB-B442FC7EA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4675A-AB7B-37FC-8F29-F4225D497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EBA17-414B-5C0E-6A6D-F82CE9ACCB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23AB7-87B4-0EED-F875-9446865D4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E4791-F84C-6ED4-C8DB-32E750CEF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87498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9205" b="15793"/>
          <a:stretch/>
        </p:blipFill>
        <p:spPr>
          <a:xfrm>
            <a:off x="3695733" y="0"/>
            <a:ext cx="8496267" cy="6858000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rot="5400000" flipH="1" flipV="1">
            <a:off x="136885" y="3398520"/>
            <a:ext cx="6858000" cy="609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4439932" y="1035589"/>
            <a:ext cx="6168571" cy="6720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5867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Contents title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4439932" y="2767991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01. Contents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4439932" y="3418085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02. Contents sub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3" hasCustomPrompt="1"/>
          </p:nvPr>
        </p:nvSpPr>
        <p:spPr>
          <a:xfrm>
            <a:off x="4439932" y="4068180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03. Contents sub title</a:t>
            </a:r>
            <a:endParaRPr lang="ko-KR" altLang="en-US"/>
          </a:p>
        </p:txBody>
      </p:sp>
      <p:sp>
        <p:nvSpPr>
          <p:cNvPr id="8" name="텍스트 개체 틀 4"/>
          <p:cNvSpPr>
            <a:spLocks noGrp="1"/>
          </p:cNvSpPr>
          <p:nvPr>
            <p:ph type="body" sz="quarter" idx="14" hasCustomPrompt="1"/>
          </p:nvPr>
        </p:nvSpPr>
        <p:spPr>
          <a:xfrm>
            <a:off x="4439932" y="4718275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04. Contents sub title</a:t>
            </a:r>
            <a:endParaRPr lang="ko-KR" altLang="en-US"/>
          </a:p>
        </p:txBody>
      </p:sp>
      <p:sp>
        <p:nvSpPr>
          <p:cNvPr id="9" name="텍스트 개체 틀 4"/>
          <p:cNvSpPr>
            <a:spLocks noGrp="1"/>
          </p:cNvSpPr>
          <p:nvPr>
            <p:ph type="body" sz="quarter" idx="15" hasCustomPrompt="1"/>
          </p:nvPr>
        </p:nvSpPr>
        <p:spPr>
          <a:xfrm>
            <a:off x="4439932" y="5368368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05. Contents sub title</a:t>
            </a:r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24"/>
          <a:stretch/>
        </p:blipFill>
        <p:spPr>
          <a:xfrm>
            <a:off x="9456378" y="2360899"/>
            <a:ext cx="1857828" cy="392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0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43133"/>
          <a:stretch/>
        </p:blipFill>
        <p:spPr>
          <a:xfrm>
            <a:off x="0" y="0"/>
            <a:ext cx="12192000" cy="4358117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4442863"/>
            <a:ext cx="12192000" cy="1138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0714" b="52073"/>
          <a:stretch/>
        </p:blipFill>
        <p:spPr>
          <a:xfrm>
            <a:off x="1487493" y="644691"/>
            <a:ext cx="3025417" cy="3713428"/>
          </a:xfrm>
          <a:prstGeom prst="rect">
            <a:avLst/>
          </a:prstGeom>
        </p:spPr>
      </p:pic>
      <p:sp>
        <p:nvSpPr>
          <p:cNvPr id="5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5135033" y="2151022"/>
            <a:ext cx="6817784" cy="11246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96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01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5033" y="4677139"/>
            <a:ext cx="6817784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3200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5135033" y="3508888"/>
            <a:ext cx="6817784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5867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93381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157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335361" y="787805"/>
            <a:ext cx="10753195" cy="4415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335361" y="205515"/>
            <a:ext cx="10753195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48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31836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43941"/>
          <a:stretch/>
        </p:blipFill>
        <p:spPr>
          <a:xfrm>
            <a:off x="0" y="0"/>
            <a:ext cx="12192000" cy="4284248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4368991"/>
            <a:ext cx="12192000" cy="1138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2687108" y="4627211"/>
            <a:ext cx="6817784" cy="7112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80000"/>
              </a:lnSpc>
              <a:buNone/>
              <a:defRPr sz="5333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Thank you</a:t>
            </a:r>
            <a:endParaRPr lang="ko-KR" altLang="en-US"/>
          </a:p>
        </p:txBody>
      </p:sp>
      <p:grpSp>
        <p:nvGrpSpPr>
          <p:cNvPr id="9" name="그룹 8"/>
          <p:cNvGrpSpPr/>
          <p:nvPr userDrawn="1"/>
        </p:nvGrpSpPr>
        <p:grpSpPr>
          <a:xfrm>
            <a:off x="5307829" y="342473"/>
            <a:ext cx="1539883" cy="3825307"/>
            <a:chOff x="3861641" y="433279"/>
            <a:chExt cx="1393371" cy="3461352"/>
          </a:xfrm>
        </p:grpSpPr>
        <p:pic>
          <p:nvPicPr>
            <p:cNvPr id="5" name="그림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524"/>
            <a:stretch/>
          </p:blipFill>
          <p:spPr>
            <a:xfrm>
              <a:off x="3861641" y="948914"/>
              <a:ext cx="1393371" cy="2945717"/>
            </a:xfrm>
            <a:prstGeom prst="rect">
              <a:avLst/>
            </a:prstGeom>
          </p:spPr>
        </p:pic>
        <p:grpSp>
          <p:nvGrpSpPr>
            <p:cNvPr id="6" name="그룹 5"/>
            <p:cNvGrpSpPr/>
            <p:nvPr userDrawn="1"/>
          </p:nvGrpSpPr>
          <p:grpSpPr>
            <a:xfrm>
              <a:off x="4350936" y="433279"/>
              <a:ext cx="442128" cy="414542"/>
              <a:chOff x="2992438" y="1774825"/>
              <a:chExt cx="3689350" cy="3459163"/>
            </a:xfrm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2992438" y="1774825"/>
                <a:ext cx="3689350" cy="2047875"/>
              </a:xfrm>
              <a:custGeom>
                <a:avLst/>
                <a:gdLst>
                  <a:gd name="T0" fmla="*/ 6614 w 11624"/>
                  <a:gd name="T1" fmla="*/ 6449 h 6452"/>
                  <a:gd name="T2" fmla="*/ 6588 w 11624"/>
                  <a:gd name="T3" fmla="*/ 6427 h 6452"/>
                  <a:gd name="T4" fmla="*/ 3419 w 11624"/>
                  <a:gd name="T5" fmla="*/ 4924 h 6452"/>
                  <a:gd name="T6" fmla="*/ 3386 w 11624"/>
                  <a:gd name="T7" fmla="*/ 4943 h 6452"/>
                  <a:gd name="T8" fmla="*/ 248 w 11624"/>
                  <a:gd name="T9" fmla="*/ 4948 h 6452"/>
                  <a:gd name="T10" fmla="*/ 213 w 11624"/>
                  <a:gd name="T11" fmla="*/ 4926 h 6452"/>
                  <a:gd name="T12" fmla="*/ 167 w 11624"/>
                  <a:gd name="T13" fmla="*/ 4755 h 6452"/>
                  <a:gd name="T14" fmla="*/ 86 w 11624"/>
                  <a:gd name="T15" fmla="*/ 4363 h 6452"/>
                  <a:gd name="T16" fmla="*/ 31 w 11624"/>
                  <a:gd name="T17" fmla="*/ 3968 h 6452"/>
                  <a:gd name="T18" fmla="*/ 6 w 11624"/>
                  <a:gd name="T19" fmla="*/ 3650 h 6452"/>
                  <a:gd name="T20" fmla="*/ 1 w 11624"/>
                  <a:gd name="T21" fmla="*/ 3371 h 6452"/>
                  <a:gd name="T22" fmla="*/ 38 w 11624"/>
                  <a:gd name="T23" fmla="*/ 2922 h 6452"/>
                  <a:gd name="T24" fmla="*/ 131 w 11624"/>
                  <a:gd name="T25" fmla="*/ 2485 h 6452"/>
                  <a:gd name="T26" fmla="*/ 278 w 11624"/>
                  <a:gd name="T27" fmla="*/ 2063 h 6452"/>
                  <a:gd name="T28" fmla="*/ 477 w 11624"/>
                  <a:gd name="T29" fmla="*/ 1662 h 6452"/>
                  <a:gd name="T30" fmla="*/ 725 w 11624"/>
                  <a:gd name="T31" fmla="*/ 1287 h 6452"/>
                  <a:gd name="T32" fmla="*/ 958 w 11624"/>
                  <a:gd name="T33" fmla="*/ 1011 h 6452"/>
                  <a:gd name="T34" fmla="*/ 1249 w 11624"/>
                  <a:gd name="T35" fmla="*/ 735 h 6452"/>
                  <a:gd name="T36" fmla="*/ 1563 w 11624"/>
                  <a:gd name="T37" fmla="*/ 500 h 6452"/>
                  <a:gd name="T38" fmla="*/ 1901 w 11624"/>
                  <a:gd name="T39" fmla="*/ 307 h 6452"/>
                  <a:gd name="T40" fmla="*/ 2194 w 11624"/>
                  <a:gd name="T41" fmla="*/ 180 h 6452"/>
                  <a:gd name="T42" fmla="*/ 2573 w 11624"/>
                  <a:gd name="T43" fmla="*/ 68 h 6452"/>
                  <a:gd name="T44" fmla="*/ 2961 w 11624"/>
                  <a:gd name="T45" fmla="*/ 10 h 6452"/>
                  <a:gd name="T46" fmla="*/ 3240 w 11624"/>
                  <a:gd name="T47" fmla="*/ 0 h 6452"/>
                  <a:gd name="T48" fmla="*/ 3457 w 11624"/>
                  <a:gd name="T49" fmla="*/ 12 h 6452"/>
                  <a:gd name="T50" fmla="*/ 3717 w 11624"/>
                  <a:gd name="T51" fmla="*/ 46 h 6452"/>
                  <a:gd name="T52" fmla="*/ 4142 w 11624"/>
                  <a:gd name="T53" fmla="*/ 157 h 6452"/>
                  <a:gd name="T54" fmla="*/ 4560 w 11624"/>
                  <a:gd name="T55" fmla="*/ 330 h 6452"/>
                  <a:gd name="T56" fmla="*/ 4966 w 11624"/>
                  <a:gd name="T57" fmla="*/ 566 h 6452"/>
                  <a:gd name="T58" fmla="*/ 5360 w 11624"/>
                  <a:gd name="T59" fmla="*/ 863 h 6452"/>
                  <a:gd name="T60" fmla="*/ 5738 w 11624"/>
                  <a:gd name="T61" fmla="*/ 1220 h 6452"/>
                  <a:gd name="T62" fmla="*/ 6035 w 11624"/>
                  <a:gd name="T63" fmla="*/ 1070 h 6452"/>
                  <a:gd name="T64" fmla="*/ 6420 w 11624"/>
                  <a:gd name="T65" fmla="*/ 736 h 6452"/>
                  <a:gd name="T66" fmla="*/ 6819 w 11624"/>
                  <a:gd name="T67" fmla="*/ 464 h 6452"/>
                  <a:gd name="T68" fmla="*/ 7231 w 11624"/>
                  <a:gd name="T69" fmla="*/ 254 h 6452"/>
                  <a:gd name="T70" fmla="*/ 7652 w 11624"/>
                  <a:gd name="T71" fmla="*/ 105 h 6452"/>
                  <a:gd name="T72" fmla="*/ 8038 w 11624"/>
                  <a:gd name="T73" fmla="*/ 26 h 6452"/>
                  <a:gd name="T74" fmla="*/ 8254 w 11624"/>
                  <a:gd name="T75" fmla="*/ 5 h 6452"/>
                  <a:gd name="T76" fmla="*/ 8428 w 11624"/>
                  <a:gd name="T77" fmla="*/ 0 h 6452"/>
                  <a:gd name="T78" fmla="*/ 8820 w 11624"/>
                  <a:gd name="T79" fmla="*/ 27 h 6452"/>
                  <a:gd name="T80" fmla="*/ 9205 w 11624"/>
                  <a:gd name="T81" fmla="*/ 107 h 6452"/>
                  <a:gd name="T82" fmla="*/ 9580 w 11624"/>
                  <a:gd name="T83" fmla="*/ 240 h 6452"/>
                  <a:gd name="T84" fmla="*/ 9862 w 11624"/>
                  <a:gd name="T85" fmla="*/ 379 h 6452"/>
                  <a:gd name="T86" fmla="*/ 10190 w 11624"/>
                  <a:gd name="T87" fmla="*/ 589 h 6452"/>
                  <a:gd name="T88" fmla="*/ 10496 w 11624"/>
                  <a:gd name="T89" fmla="*/ 840 h 6452"/>
                  <a:gd name="T90" fmla="*/ 10727 w 11624"/>
                  <a:gd name="T91" fmla="*/ 1078 h 6452"/>
                  <a:gd name="T92" fmla="*/ 11006 w 11624"/>
                  <a:gd name="T93" fmla="*/ 1433 h 6452"/>
                  <a:gd name="T94" fmla="*/ 11235 w 11624"/>
                  <a:gd name="T95" fmla="*/ 1820 h 6452"/>
                  <a:gd name="T96" fmla="*/ 11413 w 11624"/>
                  <a:gd name="T97" fmla="*/ 2230 h 6452"/>
                  <a:gd name="T98" fmla="*/ 11538 w 11624"/>
                  <a:gd name="T99" fmla="*/ 2659 h 6452"/>
                  <a:gd name="T100" fmla="*/ 11608 w 11624"/>
                  <a:gd name="T101" fmla="*/ 3101 h 6452"/>
                  <a:gd name="T102" fmla="*/ 11622 w 11624"/>
                  <a:gd name="T103" fmla="*/ 3551 h 6452"/>
                  <a:gd name="T104" fmla="*/ 11615 w 11624"/>
                  <a:gd name="T105" fmla="*/ 3728 h 6452"/>
                  <a:gd name="T106" fmla="*/ 11576 w 11624"/>
                  <a:gd name="T107" fmla="*/ 4119 h 6452"/>
                  <a:gd name="T108" fmla="*/ 11512 w 11624"/>
                  <a:gd name="T109" fmla="*/ 4507 h 6452"/>
                  <a:gd name="T110" fmla="*/ 11424 w 11624"/>
                  <a:gd name="T111" fmla="*/ 4890 h 6452"/>
                  <a:gd name="T112" fmla="*/ 11405 w 11624"/>
                  <a:gd name="T113" fmla="*/ 4918 h 6452"/>
                  <a:gd name="T114" fmla="*/ 7299 w 11624"/>
                  <a:gd name="T115" fmla="*/ 4929 h 6452"/>
                  <a:gd name="T116" fmla="*/ 6669 w 11624"/>
                  <a:gd name="T117" fmla="*/ 6438 h 6452"/>
                  <a:gd name="T118" fmla="*/ 6637 w 11624"/>
                  <a:gd name="T119" fmla="*/ 6452 h 6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624" h="6452">
                    <a:moveTo>
                      <a:pt x="6634" y="6452"/>
                    </a:moveTo>
                    <a:lnTo>
                      <a:pt x="6634" y="6452"/>
                    </a:lnTo>
                    <a:lnTo>
                      <a:pt x="6626" y="6452"/>
                    </a:lnTo>
                    <a:lnTo>
                      <a:pt x="6620" y="6451"/>
                    </a:lnTo>
                    <a:lnTo>
                      <a:pt x="6614" y="6449"/>
                    </a:lnTo>
                    <a:lnTo>
                      <a:pt x="6608" y="6445"/>
                    </a:lnTo>
                    <a:lnTo>
                      <a:pt x="6602" y="6442"/>
                    </a:lnTo>
                    <a:lnTo>
                      <a:pt x="6597" y="6438"/>
                    </a:lnTo>
                    <a:lnTo>
                      <a:pt x="6593" y="6432"/>
                    </a:lnTo>
                    <a:lnTo>
                      <a:pt x="6588" y="6427"/>
                    </a:lnTo>
                    <a:lnTo>
                      <a:pt x="4348" y="2710"/>
                    </a:lnTo>
                    <a:lnTo>
                      <a:pt x="3426" y="4910"/>
                    </a:lnTo>
                    <a:lnTo>
                      <a:pt x="3426" y="4910"/>
                    </a:lnTo>
                    <a:lnTo>
                      <a:pt x="3423" y="4916"/>
                    </a:lnTo>
                    <a:lnTo>
                      <a:pt x="3419" y="4924"/>
                    </a:lnTo>
                    <a:lnTo>
                      <a:pt x="3413" y="4929"/>
                    </a:lnTo>
                    <a:lnTo>
                      <a:pt x="3408" y="4934"/>
                    </a:lnTo>
                    <a:lnTo>
                      <a:pt x="3401" y="4938"/>
                    </a:lnTo>
                    <a:lnTo>
                      <a:pt x="3394" y="4941"/>
                    </a:lnTo>
                    <a:lnTo>
                      <a:pt x="3386" y="4943"/>
                    </a:lnTo>
                    <a:lnTo>
                      <a:pt x="3378" y="4944"/>
                    </a:lnTo>
                    <a:lnTo>
                      <a:pt x="3378" y="4944"/>
                    </a:lnTo>
                    <a:lnTo>
                      <a:pt x="256" y="4948"/>
                    </a:lnTo>
                    <a:lnTo>
                      <a:pt x="256" y="4948"/>
                    </a:lnTo>
                    <a:lnTo>
                      <a:pt x="248" y="4948"/>
                    </a:lnTo>
                    <a:lnTo>
                      <a:pt x="239" y="4946"/>
                    </a:lnTo>
                    <a:lnTo>
                      <a:pt x="231" y="4943"/>
                    </a:lnTo>
                    <a:lnTo>
                      <a:pt x="225" y="4938"/>
                    </a:lnTo>
                    <a:lnTo>
                      <a:pt x="219" y="4932"/>
                    </a:lnTo>
                    <a:lnTo>
                      <a:pt x="213" y="4926"/>
                    </a:lnTo>
                    <a:lnTo>
                      <a:pt x="209" y="4918"/>
                    </a:lnTo>
                    <a:lnTo>
                      <a:pt x="207" y="4911"/>
                    </a:lnTo>
                    <a:lnTo>
                      <a:pt x="207" y="4911"/>
                    </a:lnTo>
                    <a:lnTo>
                      <a:pt x="186" y="4833"/>
                    </a:lnTo>
                    <a:lnTo>
                      <a:pt x="167" y="4755"/>
                    </a:lnTo>
                    <a:lnTo>
                      <a:pt x="148" y="4677"/>
                    </a:lnTo>
                    <a:lnTo>
                      <a:pt x="131" y="4600"/>
                    </a:lnTo>
                    <a:lnTo>
                      <a:pt x="115" y="4521"/>
                    </a:lnTo>
                    <a:lnTo>
                      <a:pt x="100" y="4442"/>
                    </a:lnTo>
                    <a:lnTo>
                      <a:pt x="86" y="4363"/>
                    </a:lnTo>
                    <a:lnTo>
                      <a:pt x="73" y="4284"/>
                    </a:lnTo>
                    <a:lnTo>
                      <a:pt x="61" y="4205"/>
                    </a:lnTo>
                    <a:lnTo>
                      <a:pt x="50" y="4127"/>
                    </a:lnTo>
                    <a:lnTo>
                      <a:pt x="40" y="4048"/>
                    </a:lnTo>
                    <a:lnTo>
                      <a:pt x="31" y="3968"/>
                    </a:lnTo>
                    <a:lnTo>
                      <a:pt x="23" y="3889"/>
                    </a:lnTo>
                    <a:lnTo>
                      <a:pt x="17" y="3809"/>
                    </a:lnTo>
                    <a:lnTo>
                      <a:pt x="11" y="3729"/>
                    </a:lnTo>
                    <a:lnTo>
                      <a:pt x="6" y="3650"/>
                    </a:lnTo>
                    <a:lnTo>
                      <a:pt x="6" y="3650"/>
                    </a:lnTo>
                    <a:lnTo>
                      <a:pt x="7" y="3642"/>
                    </a:lnTo>
                    <a:lnTo>
                      <a:pt x="7" y="3642"/>
                    </a:lnTo>
                    <a:lnTo>
                      <a:pt x="3" y="3551"/>
                    </a:lnTo>
                    <a:lnTo>
                      <a:pt x="0" y="3460"/>
                    </a:lnTo>
                    <a:lnTo>
                      <a:pt x="1" y="3371"/>
                    </a:lnTo>
                    <a:lnTo>
                      <a:pt x="4" y="3280"/>
                    </a:lnTo>
                    <a:lnTo>
                      <a:pt x="9" y="3190"/>
                    </a:lnTo>
                    <a:lnTo>
                      <a:pt x="17" y="3101"/>
                    </a:lnTo>
                    <a:lnTo>
                      <a:pt x="26" y="3011"/>
                    </a:lnTo>
                    <a:lnTo>
                      <a:pt x="38" y="2922"/>
                    </a:lnTo>
                    <a:lnTo>
                      <a:pt x="52" y="2834"/>
                    </a:lnTo>
                    <a:lnTo>
                      <a:pt x="68" y="2746"/>
                    </a:lnTo>
                    <a:lnTo>
                      <a:pt x="87" y="2658"/>
                    </a:lnTo>
                    <a:lnTo>
                      <a:pt x="108" y="2571"/>
                    </a:lnTo>
                    <a:lnTo>
                      <a:pt x="131" y="2485"/>
                    </a:lnTo>
                    <a:lnTo>
                      <a:pt x="156" y="2399"/>
                    </a:lnTo>
                    <a:lnTo>
                      <a:pt x="183" y="2313"/>
                    </a:lnTo>
                    <a:lnTo>
                      <a:pt x="213" y="2229"/>
                    </a:lnTo>
                    <a:lnTo>
                      <a:pt x="244" y="2146"/>
                    </a:lnTo>
                    <a:lnTo>
                      <a:pt x="278" y="2063"/>
                    </a:lnTo>
                    <a:lnTo>
                      <a:pt x="314" y="1981"/>
                    </a:lnTo>
                    <a:lnTo>
                      <a:pt x="351" y="1900"/>
                    </a:lnTo>
                    <a:lnTo>
                      <a:pt x="391" y="1819"/>
                    </a:lnTo>
                    <a:lnTo>
                      <a:pt x="432" y="1740"/>
                    </a:lnTo>
                    <a:lnTo>
                      <a:pt x="477" y="1662"/>
                    </a:lnTo>
                    <a:lnTo>
                      <a:pt x="522" y="1584"/>
                    </a:lnTo>
                    <a:lnTo>
                      <a:pt x="570" y="1509"/>
                    </a:lnTo>
                    <a:lnTo>
                      <a:pt x="620" y="1433"/>
                    </a:lnTo>
                    <a:lnTo>
                      <a:pt x="671" y="1360"/>
                    </a:lnTo>
                    <a:lnTo>
                      <a:pt x="725" y="1287"/>
                    </a:lnTo>
                    <a:lnTo>
                      <a:pt x="780" y="1216"/>
                    </a:lnTo>
                    <a:lnTo>
                      <a:pt x="838" y="1146"/>
                    </a:lnTo>
                    <a:lnTo>
                      <a:pt x="898" y="1078"/>
                    </a:lnTo>
                    <a:lnTo>
                      <a:pt x="958" y="1011"/>
                    </a:lnTo>
                    <a:lnTo>
                      <a:pt x="958" y="1011"/>
                    </a:lnTo>
                    <a:lnTo>
                      <a:pt x="1014" y="952"/>
                    </a:lnTo>
                    <a:lnTo>
                      <a:pt x="1072" y="895"/>
                    </a:lnTo>
                    <a:lnTo>
                      <a:pt x="1129" y="840"/>
                    </a:lnTo>
                    <a:lnTo>
                      <a:pt x="1188" y="787"/>
                    </a:lnTo>
                    <a:lnTo>
                      <a:pt x="1249" y="735"/>
                    </a:lnTo>
                    <a:lnTo>
                      <a:pt x="1309" y="685"/>
                    </a:lnTo>
                    <a:lnTo>
                      <a:pt x="1372" y="636"/>
                    </a:lnTo>
                    <a:lnTo>
                      <a:pt x="1435" y="589"/>
                    </a:lnTo>
                    <a:lnTo>
                      <a:pt x="1498" y="543"/>
                    </a:lnTo>
                    <a:lnTo>
                      <a:pt x="1563" y="500"/>
                    </a:lnTo>
                    <a:lnTo>
                      <a:pt x="1629" y="458"/>
                    </a:lnTo>
                    <a:lnTo>
                      <a:pt x="1696" y="418"/>
                    </a:lnTo>
                    <a:lnTo>
                      <a:pt x="1763" y="379"/>
                    </a:lnTo>
                    <a:lnTo>
                      <a:pt x="1832" y="341"/>
                    </a:lnTo>
                    <a:lnTo>
                      <a:pt x="1901" y="307"/>
                    </a:lnTo>
                    <a:lnTo>
                      <a:pt x="1971" y="273"/>
                    </a:lnTo>
                    <a:lnTo>
                      <a:pt x="1971" y="273"/>
                    </a:lnTo>
                    <a:lnTo>
                      <a:pt x="2045" y="240"/>
                    </a:lnTo>
                    <a:lnTo>
                      <a:pt x="2119" y="209"/>
                    </a:lnTo>
                    <a:lnTo>
                      <a:pt x="2194" y="180"/>
                    </a:lnTo>
                    <a:lnTo>
                      <a:pt x="2268" y="153"/>
                    </a:lnTo>
                    <a:lnTo>
                      <a:pt x="2344" y="130"/>
                    </a:lnTo>
                    <a:lnTo>
                      <a:pt x="2421" y="107"/>
                    </a:lnTo>
                    <a:lnTo>
                      <a:pt x="2496" y="86"/>
                    </a:lnTo>
                    <a:lnTo>
                      <a:pt x="2573" y="68"/>
                    </a:lnTo>
                    <a:lnTo>
                      <a:pt x="2650" y="52"/>
                    </a:lnTo>
                    <a:lnTo>
                      <a:pt x="2727" y="38"/>
                    </a:lnTo>
                    <a:lnTo>
                      <a:pt x="2805" y="27"/>
                    </a:lnTo>
                    <a:lnTo>
                      <a:pt x="2883" y="17"/>
                    </a:lnTo>
                    <a:lnTo>
                      <a:pt x="2961" y="10"/>
                    </a:lnTo>
                    <a:lnTo>
                      <a:pt x="3039" y="4"/>
                    </a:lnTo>
                    <a:lnTo>
                      <a:pt x="3118" y="1"/>
                    </a:lnTo>
                    <a:lnTo>
                      <a:pt x="3197" y="0"/>
                    </a:lnTo>
                    <a:lnTo>
                      <a:pt x="3197" y="0"/>
                    </a:lnTo>
                    <a:lnTo>
                      <a:pt x="3240" y="0"/>
                    </a:lnTo>
                    <a:lnTo>
                      <a:pt x="3284" y="1"/>
                    </a:lnTo>
                    <a:lnTo>
                      <a:pt x="3328" y="2"/>
                    </a:lnTo>
                    <a:lnTo>
                      <a:pt x="3371" y="5"/>
                    </a:lnTo>
                    <a:lnTo>
                      <a:pt x="3414" y="7"/>
                    </a:lnTo>
                    <a:lnTo>
                      <a:pt x="3457" y="12"/>
                    </a:lnTo>
                    <a:lnTo>
                      <a:pt x="3501" y="16"/>
                    </a:lnTo>
                    <a:lnTo>
                      <a:pt x="3544" y="20"/>
                    </a:lnTo>
                    <a:lnTo>
                      <a:pt x="3587" y="26"/>
                    </a:lnTo>
                    <a:lnTo>
                      <a:pt x="3630" y="32"/>
                    </a:lnTo>
                    <a:lnTo>
                      <a:pt x="3717" y="46"/>
                    </a:lnTo>
                    <a:lnTo>
                      <a:pt x="3802" y="64"/>
                    </a:lnTo>
                    <a:lnTo>
                      <a:pt x="3888" y="83"/>
                    </a:lnTo>
                    <a:lnTo>
                      <a:pt x="3974" y="105"/>
                    </a:lnTo>
                    <a:lnTo>
                      <a:pt x="4058" y="130"/>
                    </a:lnTo>
                    <a:lnTo>
                      <a:pt x="4142" y="157"/>
                    </a:lnTo>
                    <a:lnTo>
                      <a:pt x="4226" y="187"/>
                    </a:lnTo>
                    <a:lnTo>
                      <a:pt x="4311" y="219"/>
                    </a:lnTo>
                    <a:lnTo>
                      <a:pt x="4394" y="254"/>
                    </a:lnTo>
                    <a:lnTo>
                      <a:pt x="4477" y="290"/>
                    </a:lnTo>
                    <a:lnTo>
                      <a:pt x="4560" y="330"/>
                    </a:lnTo>
                    <a:lnTo>
                      <a:pt x="4642" y="373"/>
                    </a:lnTo>
                    <a:lnTo>
                      <a:pt x="4724" y="417"/>
                    </a:lnTo>
                    <a:lnTo>
                      <a:pt x="4805" y="464"/>
                    </a:lnTo>
                    <a:lnTo>
                      <a:pt x="4886" y="514"/>
                    </a:lnTo>
                    <a:lnTo>
                      <a:pt x="4966" y="566"/>
                    </a:lnTo>
                    <a:lnTo>
                      <a:pt x="5046" y="621"/>
                    </a:lnTo>
                    <a:lnTo>
                      <a:pt x="5126" y="677"/>
                    </a:lnTo>
                    <a:lnTo>
                      <a:pt x="5205" y="736"/>
                    </a:lnTo>
                    <a:lnTo>
                      <a:pt x="5283" y="799"/>
                    </a:lnTo>
                    <a:lnTo>
                      <a:pt x="5360" y="863"/>
                    </a:lnTo>
                    <a:lnTo>
                      <a:pt x="5437" y="930"/>
                    </a:lnTo>
                    <a:lnTo>
                      <a:pt x="5514" y="999"/>
                    </a:lnTo>
                    <a:lnTo>
                      <a:pt x="5589" y="1070"/>
                    </a:lnTo>
                    <a:lnTo>
                      <a:pt x="5664" y="1144"/>
                    </a:lnTo>
                    <a:lnTo>
                      <a:pt x="5738" y="1220"/>
                    </a:lnTo>
                    <a:lnTo>
                      <a:pt x="5813" y="1299"/>
                    </a:lnTo>
                    <a:lnTo>
                      <a:pt x="5813" y="1299"/>
                    </a:lnTo>
                    <a:lnTo>
                      <a:pt x="5886" y="1220"/>
                    </a:lnTo>
                    <a:lnTo>
                      <a:pt x="5961" y="1144"/>
                    </a:lnTo>
                    <a:lnTo>
                      <a:pt x="6035" y="1070"/>
                    </a:lnTo>
                    <a:lnTo>
                      <a:pt x="6111" y="999"/>
                    </a:lnTo>
                    <a:lnTo>
                      <a:pt x="6188" y="930"/>
                    </a:lnTo>
                    <a:lnTo>
                      <a:pt x="6264" y="863"/>
                    </a:lnTo>
                    <a:lnTo>
                      <a:pt x="6342" y="799"/>
                    </a:lnTo>
                    <a:lnTo>
                      <a:pt x="6420" y="736"/>
                    </a:lnTo>
                    <a:lnTo>
                      <a:pt x="6499" y="677"/>
                    </a:lnTo>
                    <a:lnTo>
                      <a:pt x="6579" y="621"/>
                    </a:lnTo>
                    <a:lnTo>
                      <a:pt x="6659" y="566"/>
                    </a:lnTo>
                    <a:lnTo>
                      <a:pt x="6738" y="514"/>
                    </a:lnTo>
                    <a:lnTo>
                      <a:pt x="6819" y="464"/>
                    </a:lnTo>
                    <a:lnTo>
                      <a:pt x="6900" y="417"/>
                    </a:lnTo>
                    <a:lnTo>
                      <a:pt x="6983" y="373"/>
                    </a:lnTo>
                    <a:lnTo>
                      <a:pt x="7065" y="330"/>
                    </a:lnTo>
                    <a:lnTo>
                      <a:pt x="7148" y="290"/>
                    </a:lnTo>
                    <a:lnTo>
                      <a:pt x="7231" y="254"/>
                    </a:lnTo>
                    <a:lnTo>
                      <a:pt x="7314" y="219"/>
                    </a:lnTo>
                    <a:lnTo>
                      <a:pt x="7398" y="187"/>
                    </a:lnTo>
                    <a:lnTo>
                      <a:pt x="7483" y="157"/>
                    </a:lnTo>
                    <a:lnTo>
                      <a:pt x="7567" y="130"/>
                    </a:lnTo>
                    <a:lnTo>
                      <a:pt x="7652" y="105"/>
                    </a:lnTo>
                    <a:lnTo>
                      <a:pt x="7736" y="83"/>
                    </a:lnTo>
                    <a:lnTo>
                      <a:pt x="7823" y="64"/>
                    </a:lnTo>
                    <a:lnTo>
                      <a:pt x="7908" y="46"/>
                    </a:lnTo>
                    <a:lnTo>
                      <a:pt x="7995" y="32"/>
                    </a:lnTo>
                    <a:lnTo>
                      <a:pt x="8038" y="26"/>
                    </a:lnTo>
                    <a:lnTo>
                      <a:pt x="8081" y="20"/>
                    </a:lnTo>
                    <a:lnTo>
                      <a:pt x="8124" y="16"/>
                    </a:lnTo>
                    <a:lnTo>
                      <a:pt x="8167" y="12"/>
                    </a:lnTo>
                    <a:lnTo>
                      <a:pt x="8211" y="7"/>
                    </a:lnTo>
                    <a:lnTo>
                      <a:pt x="8254" y="5"/>
                    </a:lnTo>
                    <a:lnTo>
                      <a:pt x="8297" y="2"/>
                    </a:lnTo>
                    <a:lnTo>
                      <a:pt x="8341" y="1"/>
                    </a:lnTo>
                    <a:lnTo>
                      <a:pt x="8384" y="0"/>
                    </a:lnTo>
                    <a:lnTo>
                      <a:pt x="8428" y="0"/>
                    </a:lnTo>
                    <a:lnTo>
                      <a:pt x="8428" y="0"/>
                    </a:lnTo>
                    <a:lnTo>
                      <a:pt x="8506" y="1"/>
                    </a:lnTo>
                    <a:lnTo>
                      <a:pt x="8585" y="4"/>
                    </a:lnTo>
                    <a:lnTo>
                      <a:pt x="8664" y="10"/>
                    </a:lnTo>
                    <a:lnTo>
                      <a:pt x="8742" y="17"/>
                    </a:lnTo>
                    <a:lnTo>
                      <a:pt x="8820" y="27"/>
                    </a:lnTo>
                    <a:lnTo>
                      <a:pt x="8897" y="38"/>
                    </a:lnTo>
                    <a:lnTo>
                      <a:pt x="8975" y="52"/>
                    </a:lnTo>
                    <a:lnTo>
                      <a:pt x="9052" y="68"/>
                    </a:lnTo>
                    <a:lnTo>
                      <a:pt x="9129" y="86"/>
                    </a:lnTo>
                    <a:lnTo>
                      <a:pt x="9205" y="107"/>
                    </a:lnTo>
                    <a:lnTo>
                      <a:pt x="9281" y="130"/>
                    </a:lnTo>
                    <a:lnTo>
                      <a:pt x="9356" y="153"/>
                    </a:lnTo>
                    <a:lnTo>
                      <a:pt x="9431" y="180"/>
                    </a:lnTo>
                    <a:lnTo>
                      <a:pt x="9505" y="209"/>
                    </a:lnTo>
                    <a:lnTo>
                      <a:pt x="9580" y="240"/>
                    </a:lnTo>
                    <a:lnTo>
                      <a:pt x="9653" y="273"/>
                    </a:lnTo>
                    <a:lnTo>
                      <a:pt x="9653" y="273"/>
                    </a:lnTo>
                    <a:lnTo>
                      <a:pt x="9724" y="307"/>
                    </a:lnTo>
                    <a:lnTo>
                      <a:pt x="9793" y="342"/>
                    </a:lnTo>
                    <a:lnTo>
                      <a:pt x="9862" y="379"/>
                    </a:lnTo>
                    <a:lnTo>
                      <a:pt x="9929" y="418"/>
                    </a:lnTo>
                    <a:lnTo>
                      <a:pt x="9996" y="458"/>
                    </a:lnTo>
                    <a:lnTo>
                      <a:pt x="10062" y="500"/>
                    </a:lnTo>
                    <a:lnTo>
                      <a:pt x="10126" y="543"/>
                    </a:lnTo>
                    <a:lnTo>
                      <a:pt x="10190" y="589"/>
                    </a:lnTo>
                    <a:lnTo>
                      <a:pt x="10253" y="636"/>
                    </a:lnTo>
                    <a:lnTo>
                      <a:pt x="10315" y="685"/>
                    </a:lnTo>
                    <a:lnTo>
                      <a:pt x="10376" y="735"/>
                    </a:lnTo>
                    <a:lnTo>
                      <a:pt x="10436" y="787"/>
                    </a:lnTo>
                    <a:lnTo>
                      <a:pt x="10496" y="840"/>
                    </a:lnTo>
                    <a:lnTo>
                      <a:pt x="10553" y="895"/>
                    </a:lnTo>
                    <a:lnTo>
                      <a:pt x="10610" y="952"/>
                    </a:lnTo>
                    <a:lnTo>
                      <a:pt x="10666" y="1011"/>
                    </a:lnTo>
                    <a:lnTo>
                      <a:pt x="10666" y="1011"/>
                    </a:lnTo>
                    <a:lnTo>
                      <a:pt x="10727" y="1078"/>
                    </a:lnTo>
                    <a:lnTo>
                      <a:pt x="10786" y="1146"/>
                    </a:lnTo>
                    <a:lnTo>
                      <a:pt x="10845" y="1216"/>
                    </a:lnTo>
                    <a:lnTo>
                      <a:pt x="10900" y="1287"/>
                    </a:lnTo>
                    <a:lnTo>
                      <a:pt x="10954" y="1360"/>
                    </a:lnTo>
                    <a:lnTo>
                      <a:pt x="11006" y="1433"/>
                    </a:lnTo>
                    <a:lnTo>
                      <a:pt x="11055" y="1509"/>
                    </a:lnTo>
                    <a:lnTo>
                      <a:pt x="11103" y="1584"/>
                    </a:lnTo>
                    <a:lnTo>
                      <a:pt x="11148" y="1662"/>
                    </a:lnTo>
                    <a:lnTo>
                      <a:pt x="11192" y="1740"/>
                    </a:lnTo>
                    <a:lnTo>
                      <a:pt x="11235" y="1820"/>
                    </a:lnTo>
                    <a:lnTo>
                      <a:pt x="11273" y="1900"/>
                    </a:lnTo>
                    <a:lnTo>
                      <a:pt x="11311" y="1981"/>
                    </a:lnTo>
                    <a:lnTo>
                      <a:pt x="11347" y="2063"/>
                    </a:lnTo>
                    <a:lnTo>
                      <a:pt x="11381" y="2146"/>
                    </a:lnTo>
                    <a:lnTo>
                      <a:pt x="11413" y="2230"/>
                    </a:lnTo>
                    <a:lnTo>
                      <a:pt x="11442" y="2314"/>
                    </a:lnTo>
                    <a:lnTo>
                      <a:pt x="11469" y="2400"/>
                    </a:lnTo>
                    <a:lnTo>
                      <a:pt x="11494" y="2485"/>
                    </a:lnTo>
                    <a:lnTo>
                      <a:pt x="11517" y="2571"/>
                    </a:lnTo>
                    <a:lnTo>
                      <a:pt x="11538" y="2659"/>
                    </a:lnTo>
                    <a:lnTo>
                      <a:pt x="11556" y="2746"/>
                    </a:lnTo>
                    <a:lnTo>
                      <a:pt x="11573" y="2835"/>
                    </a:lnTo>
                    <a:lnTo>
                      <a:pt x="11587" y="2922"/>
                    </a:lnTo>
                    <a:lnTo>
                      <a:pt x="11598" y="3012"/>
                    </a:lnTo>
                    <a:lnTo>
                      <a:pt x="11608" y="3101"/>
                    </a:lnTo>
                    <a:lnTo>
                      <a:pt x="11616" y="3190"/>
                    </a:lnTo>
                    <a:lnTo>
                      <a:pt x="11621" y="3281"/>
                    </a:lnTo>
                    <a:lnTo>
                      <a:pt x="11624" y="3371"/>
                    </a:lnTo>
                    <a:lnTo>
                      <a:pt x="11624" y="3461"/>
                    </a:lnTo>
                    <a:lnTo>
                      <a:pt x="11622" y="3551"/>
                    </a:lnTo>
                    <a:lnTo>
                      <a:pt x="11619" y="3642"/>
                    </a:lnTo>
                    <a:lnTo>
                      <a:pt x="11619" y="3642"/>
                    </a:lnTo>
                    <a:lnTo>
                      <a:pt x="11619" y="3650"/>
                    </a:lnTo>
                    <a:lnTo>
                      <a:pt x="11619" y="3650"/>
                    </a:lnTo>
                    <a:lnTo>
                      <a:pt x="11615" y="3728"/>
                    </a:lnTo>
                    <a:lnTo>
                      <a:pt x="11608" y="3807"/>
                    </a:lnTo>
                    <a:lnTo>
                      <a:pt x="11602" y="3885"/>
                    </a:lnTo>
                    <a:lnTo>
                      <a:pt x="11594" y="3962"/>
                    </a:lnTo>
                    <a:lnTo>
                      <a:pt x="11586" y="4041"/>
                    </a:lnTo>
                    <a:lnTo>
                      <a:pt x="11576" y="4119"/>
                    </a:lnTo>
                    <a:lnTo>
                      <a:pt x="11565" y="4197"/>
                    </a:lnTo>
                    <a:lnTo>
                      <a:pt x="11553" y="4275"/>
                    </a:lnTo>
                    <a:lnTo>
                      <a:pt x="11541" y="4352"/>
                    </a:lnTo>
                    <a:lnTo>
                      <a:pt x="11527" y="4430"/>
                    </a:lnTo>
                    <a:lnTo>
                      <a:pt x="11512" y="4507"/>
                    </a:lnTo>
                    <a:lnTo>
                      <a:pt x="11497" y="4585"/>
                    </a:lnTo>
                    <a:lnTo>
                      <a:pt x="11480" y="4661"/>
                    </a:lnTo>
                    <a:lnTo>
                      <a:pt x="11462" y="4738"/>
                    </a:lnTo>
                    <a:lnTo>
                      <a:pt x="11444" y="4815"/>
                    </a:lnTo>
                    <a:lnTo>
                      <a:pt x="11424" y="4890"/>
                    </a:lnTo>
                    <a:lnTo>
                      <a:pt x="11424" y="4890"/>
                    </a:lnTo>
                    <a:lnTo>
                      <a:pt x="11421" y="4899"/>
                    </a:lnTo>
                    <a:lnTo>
                      <a:pt x="11417" y="4906"/>
                    </a:lnTo>
                    <a:lnTo>
                      <a:pt x="11412" y="4913"/>
                    </a:lnTo>
                    <a:lnTo>
                      <a:pt x="11405" y="4918"/>
                    </a:lnTo>
                    <a:lnTo>
                      <a:pt x="11399" y="4923"/>
                    </a:lnTo>
                    <a:lnTo>
                      <a:pt x="11391" y="4927"/>
                    </a:lnTo>
                    <a:lnTo>
                      <a:pt x="11382" y="4929"/>
                    </a:lnTo>
                    <a:lnTo>
                      <a:pt x="11374" y="4929"/>
                    </a:lnTo>
                    <a:lnTo>
                      <a:pt x="7299" y="4929"/>
                    </a:lnTo>
                    <a:lnTo>
                      <a:pt x="6681" y="6421"/>
                    </a:lnTo>
                    <a:lnTo>
                      <a:pt x="6681" y="6421"/>
                    </a:lnTo>
                    <a:lnTo>
                      <a:pt x="6678" y="6427"/>
                    </a:lnTo>
                    <a:lnTo>
                      <a:pt x="6674" y="6432"/>
                    </a:lnTo>
                    <a:lnTo>
                      <a:pt x="6669" y="6438"/>
                    </a:lnTo>
                    <a:lnTo>
                      <a:pt x="6664" y="6442"/>
                    </a:lnTo>
                    <a:lnTo>
                      <a:pt x="6657" y="6446"/>
                    </a:lnTo>
                    <a:lnTo>
                      <a:pt x="6651" y="6449"/>
                    </a:lnTo>
                    <a:lnTo>
                      <a:pt x="6645" y="6451"/>
                    </a:lnTo>
                    <a:lnTo>
                      <a:pt x="6637" y="6452"/>
                    </a:lnTo>
                    <a:lnTo>
                      <a:pt x="6637" y="6452"/>
                    </a:lnTo>
                    <a:lnTo>
                      <a:pt x="6634" y="6452"/>
                    </a:lnTo>
                    <a:lnTo>
                      <a:pt x="6634" y="6452"/>
                    </a:lnTo>
                    <a:close/>
                  </a:path>
                </a:pathLst>
              </a:custGeom>
              <a:solidFill>
                <a:srgbClr val="EF4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ko-KR" altLang="en-US" sz="2400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3133725" y="3171825"/>
                <a:ext cx="3403600" cy="2062163"/>
              </a:xfrm>
              <a:custGeom>
                <a:avLst/>
                <a:gdLst>
                  <a:gd name="T0" fmla="*/ 5350 w 10719"/>
                  <a:gd name="T1" fmla="*/ 6492 h 6494"/>
                  <a:gd name="T2" fmla="*/ 5283 w 10719"/>
                  <a:gd name="T3" fmla="*/ 6457 h 6494"/>
                  <a:gd name="T4" fmla="*/ 4927 w 10719"/>
                  <a:gd name="T5" fmla="*/ 6266 h 6494"/>
                  <a:gd name="T6" fmla="*/ 4394 w 10719"/>
                  <a:gd name="T7" fmla="*/ 5962 h 6494"/>
                  <a:gd name="T8" fmla="*/ 3899 w 10719"/>
                  <a:gd name="T9" fmla="*/ 5654 h 6494"/>
                  <a:gd name="T10" fmla="*/ 3538 w 10719"/>
                  <a:gd name="T11" fmla="*/ 5410 h 6494"/>
                  <a:gd name="T12" fmla="*/ 3157 w 10719"/>
                  <a:gd name="T13" fmla="*/ 5136 h 6494"/>
                  <a:gd name="T14" fmla="*/ 2767 w 10719"/>
                  <a:gd name="T15" fmla="*/ 4833 h 6494"/>
                  <a:gd name="T16" fmla="*/ 2440 w 10719"/>
                  <a:gd name="T17" fmla="*/ 4561 h 6494"/>
                  <a:gd name="T18" fmla="*/ 2031 w 10719"/>
                  <a:gd name="T19" fmla="*/ 4189 h 6494"/>
                  <a:gd name="T20" fmla="*/ 1650 w 10719"/>
                  <a:gd name="T21" fmla="*/ 3808 h 6494"/>
                  <a:gd name="T22" fmla="*/ 1300 w 10719"/>
                  <a:gd name="T23" fmla="*/ 3418 h 6494"/>
                  <a:gd name="T24" fmla="*/ 1120 w 10719"/>
                  <a:gd name="T25" fmla="*/ 3201 h 6494"/>
                  <a:gd name="T26" fmla="*/ 933 w 10719"/>
                  <a:gd name="T27" fmla="*/ 2959 h 6494"/>
                  <a:gd name="T28" fmla="*/ 758 w 10719"/>
                  <a:gd name="T29" fmla="*/ 2714 h 6494"/>
                  <a:gd name="T30" fmla="*/ 595 w 10719"/>
                  <a:gd name="T31" fmla="*/ 2467 h 6494"/>
                  <a:gd name="T32" fmla="*/ 442 w 10719"/>
                  <a:gd name="T33" fmla="*/ 2217 h 6494"/>
                  <a:gd name="T34" fmla="*/ 302 w 10719"/>
                  <a:gd name="T35" fmla="*/ 1966 h 6494"/>
                  <a:gd name="T36" fmla="*/ 173 w 10719"/>
                  <a:gd name="T37" fmla="*/ 1712 h 6494"/>
                  <a:gd name="T38" fmla="*/ 58 w 10719"/>
                  <a:gd name="T39" fmla="*/ 1456 h 6494"/>
                  <a:gd name="T40" fmla="*/ 4 w 10719"/>
                  <a:gd name="T41" fmla="*/ 1326 h 6494"/>
                  <a:gd name="T42" fmla="*/ 0 w 10719"/>
                  <a:gd name="T43" fmla="*/ 1301 h 6494"/>
                  <a:gd name="T44" fmla="*/ 8 w 10719"/>
                  <a:gd name="T45" fmla="*/ 1276 h 6494"/>
                  <a:gd name="T46" fmla="*/ 21 w 10719"/>
                  <a:gd name="T47" fmla="*/ 1264 h 6494"/>
                  <a:gd name="T48" fmla="*/ 45 w 10719"/>
                  <a:gd name="T49" fmla="*/ 1254 h 6494"/>
                  <a:gd name="T50" fmla="*/ 3963 w 10719"/>
                  <a:gd name="T51" fmla="*/ 31 h 6494"/>
                  <a:gd name="T52" fmla="*/ 3980 w 10719"/>
                  <a:gd name="T53" fmla="*/ 10 h 6494"/>
                  <a:gd name="T54" fmla="*/ 4006 w 10719"/>
                  <a:gd name="T55" fmla="*/ 0 h 6494"/>
                  <a:gd name="T56" fmla="*/ 4017 w 10719"/>
                  <a:gd name="T57" fmla="*/ 0 h 6494"/>
                  <a:gd name="T58" fmla="*/ 4042 w 10719"/>
                  <a:gd name="T59" fmla="*/ 10 h 6494"/>
                  <a:gd name="T60" fmla="*/ 6315 w 10719"/>
                  <a:gd name="T61" fmla="*/ 3658 h 6494"/>
                  <a:gd name="T62" fmla="*/ 7287 w 10719"/>
                  <a:gd name="T63" fmla="*/ 1294 h 6494"/>
                  <a:gd name="T64" fmla="*/ 7312 w 10719"/>
                  <a:gd name="T65" fmla="*/ 1278 h 6494"/>
                  <a:gd name="T66" fmla="*/ 10667 w 10719"/>
                  <a:gd name="T67" fmla="*/ 1274 h 6494"/>
                  <a:gd name="T68" fmla="*/ 10692 w 10719"/>
                  <a:gd name="T69" fmla="*/ 1281 h 6494"/>
                  <a:gd name="T70" fmla="*/ 10710 w 10719"/>
                  <a:gd name="T71" fmla="*/ 1298 h 6494"/>
                  <a:gd name="T72" fmla="*/ 10717 w 10719"/>
                  <a:gd name="T73" fmla="*/ 1315 h 6494"/>
                  <a:gd name="T74" fmla="*/ 10717 w 10719"/>
                  <a:gd name="T75" fmla="*/ 1340 h 6494"/>
                  <a:gd name="T76" fmla="*/ 10661 w 10719"/>
                  <a:gd name="T77" fmla="*/ 1474 h 6494"/>
                  <a:gd name="T78" fmla="*/ 10545 w 10719"/>
                  <a:gd name="T79" fmla="*/ 1729 h 6494"/>
                  <a:gd name="T80" fmla="*/ 10416 w 10719"/>
                  <a:gd name="T81" fmla="*/ 1982 h 6494"/>
                  <a:gd name="T82" fmla="*/ 10276 w 10719"/>
                  <a:gd name="T83" fmla="*/ 2232 h 6494"/>
                  <a:gd name="T84" fmla="*/ 10123 w 10719"/>
                  <a:gd name="T85" fmla="*/ 2482 h 6494"/>
                  <a:gd name="T86" fmla="*/ 9959 w 10719"/>
                  <a:gd name="T87" fmla="*/ 2728 h 6494"/>
                  <a:gd name="T88" fmla="*/ 9784 w 10719"/>
                  <a:gd name="T89" fmla="*/ 2971 h 6494"/>
                  <a:gd name="T90" fmla="*/ 9598 w 10719"/>
                  <a:gd name="T91" fmla="*/ 3213 h 6494"/>
                  <a:gd name="T92" fmla="*/ 9418 w 10719"/>
                  <a:gd name="T93" fmla="*/ 3430 h 6494"/>
                  <a:gd name="T94" fmla="*/ 9068 w 10719"/>
                  <a:gd name="T95" fmla="*/ 3818 h 6494"/>
                  <a:gd name="T96" fmla="*/ 8688 w 10719"/>
                  <a:gd name="T97" fmla="*/ 4197 h 6494"/>
                  <a:gd name="T98" fmla="*/ 8279 w 10719"/>
                  <a:gd name="T99" fmla="*/ 4568 h 6494"/>
                  <a:gd name="T100" fmla="*/ 7953 w 10719"/>
                  <a:gd name="T101" fmla="*/ 4839 h 6494"/>
                  <a:gd name="T102" fmla="*/ 7563 w 10719"/>
                  <a:gd name="T103" fmla="*/ 5141 h 6494"/>
                  <a:gd name="T104" fmla="*/ 7184 w 10719"/>
                  <a:gd name="T105" fmla="*/ 5414 h 6494"/>
                  <a:gd name="T106" fmla="*/ 6823 w 10719"/>
                  <a:gd name="T107" fmla="*/ 5656 h 6494"/>
                  <a:gd name="T108" fmla="*/ 6331 w 10719"/>
                  <a:gd name="T109" fmla="*/ 5964 h 6494"/>
                  <a:gd name="T110" fmla="*/ 5799 w 10719"/>
                  <a:gd name="T111" fmla="*/ 6267 h 6494"/>
                  <a:gd name="T112" fmla="*/ 5444 w 10719"/>
                  <a:gd name="T113" fmla="*/ 6457 h 6494"/>
                  <a:gd name="T114" fmla="*/ 5377 w 10719"/>
                  <a:gd name="T115" fmla="*/ 6492 h 6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719" h="6494">
                    <a:moveTo>
                      <a:pt x="5364" y="6494"/>
                    </a:moveTo>
                    <a:lnTo>
                      <a:pt x="5364" y="6494"/>
                    </a:lnTo>
                    <a:lnTo>
                      <a:pt x="5356" y="6494"/>
                    </a:lnTo>
                    <a:lnTo>
                      <a:pt x="5350" y="6492"/>
                    </a:lnTo>
                    <a:lnTo>
                      <a:pt x="5343" y="6490"/>
                    </a:lnTo>
                    <a:lnTo>
                      <a:pt x="5338" y="6487"/>
                    </a:lnTo>
                    <a:lnTo>
                      <a:pt x="5338" y="6487"/>
                    </a:lnTo>
                    <a:lnTo>
                      <a:pt x="5283" y="6457"/>
                    </a:lnTo>
                    <a:lnTo>
                      <a:pt x="5201" y="6414"/>
                    </a:lnTo>
                    <a:lnTo>
                      <a:pt x="5201" y="6414"/>
                    </a:lnTo>
                    <a:lnTo>
                      <a:pt x="5031" y="6323"/>
                    </a:lnTo>
                    <a:lnTo>
                      <a:pt x="4927" y="6266"/>
                    </a:lnTo>
                    <a:lnTo>
                      <a:pt x="4809" y="6201"/>
                    </a:lnTo>
                    <a:lnTo>
                      <a:pt x="4680" y="6129"/>
                    </a:lnTo>
                    <a:lnTo>
                      <a:pt x="4542" y="6049"/>
                    </a:lnTo>
                    <a:lnTo>
                      <a:pt x="4394" y="5962"/>
                    </a:lnTo>
                    <a:lnTo>
                      <a:pt x="4236" y="5866"/>
                    </a:lnTo>
                    <a:lnTo>
                      <a:pt x="4071" y="5764"/>
                    </a:lnTo>
                    <a:lnTo>
                      <a:pt x="3986" y="5710"/>
                    </a:lnTo>
                    <a:lnTo>
                      <a:pt x="3899" y="5654"/>
                    </a:lnTo>
                    <a:lnTo>
                      <a:pt x="3811" y="5595"/>
                    </a:lnTo>
                    <a:lnTo>
                      <a:pt x="3721" y="5535"/>
                    </a:lnTo>
                    <a:lnTo>
                      <a:pt x="3631" y="5473"/>
                    </a:lnTo>
                    <a:lnTo>
                      <a:pt x="3538" y="5410"/>
                    </a:lnTo>
                    <a:lnTo>
                      <a:pt x="3444" y="5345"/>
                    </a:lnTo>
                    <a:lnTo>
                      <a:pt x="3350" y="5277"/>
                    </a:lnTo>
                    <a:lnTo>
                      <a:pt x="3254" y="5208"/>
                    </a:lnTo>
                    <a:lnTo>
                      <a:pt x="3157" y="5136"/>
                    </a:lnTo>
                    <a:lnTo>
                      <a:pt x="3060" y="5063"/>
                    </a:lnTo>
                    <a:lnTo>
                      <a:pt x="2963" y="4988"/>
                    </a:lnTo>
                    <a:lnTo>
                      <a:pt x="2865" y="4912"/>
                    </a:lnTo>
                    <a:lnTo>
                      <a:pt x="2767" y="4833"/>
                    </a:lnTo>
                    <a:lnTo>
                      <a:pt x="2767" y="4833"/>
                    </a:lnTo>
                    <a:lnTo>
                      <a:pt x="2656" y="4743"/>
                    </a:lnTo>
                    <a:lnTo>
                      <a:pt x="2547" y="4653"/>
                    </a:lnTo>
                    <a:lnTo>
                      <a:pt x="2440" y="4561"/>
                    </a:lnTo>
                    <a:lnTo>
                      <a:pt x="2336" y="4469"/>
                    </a:lnTo>
                    <a:lnTo>
                      <a:pt x="2232" y="4376"/>
                    </a:lnTo>
                    <a:lnTo>
                      <a:pt x="2130" y="4283"/>
                    </a:lnTo>
                    <a:lnTo>
                      <a:pt x="2031" y="4189"/>
                    </a:lnTo>
                    <a:lnTo>
                      <a:pt x="1933" y="4094"/>
                    </a:lnTo>
                    <a:lnTo>
                      <a:pt x="1837" y="3999"/>
                    </a:lnTo>
                    <a:lnTo>
                      <a:pt x="1742" y="3904"/>
                    </a:lnTo>
                    <a:lnTo>
                      <a:pt x="1650" y="3808"/>
                    </a:lnTo>
                    <a:lnTo>
                      <a:pt x="1559" y="3711"/>
                    </a:lnTo>
                    <a:lnTo>
                      <a:pt x="1471" y="3614"/>
                    </a:lnTo>
                    <a:lnTo>
                      <a:pt x="1384" y="3516"/>
                    </a:lnTo>
                    <a:lnTo>
                      <a:pt x="1300" y="3418"/>
                    </a:lnTo>
                    <a:lnTo>
                      <a:pt x="1217" y="3320"/>
                    </a:lnTo>
                    <a:lnTo>
                      <a:pt x="1217" y="3320"/>
                    </a:lnTo>
                    <a:lnTo>
                      <a:pt x="1168" y="3260"/>
                    </a:lnTo>
                    <a:lnTo>
                      <a:pt x="1120" y="3201"/>
                    </a:lnTo>
                    <a:lnTo>
                      <a:pt x="1072" y="3141"/>
                    </a:lnTo>
                    <a:lnTo>
                      <a:pt x="1024" y="3080"/>
                    </a:lnTo>
                    <a:lnTo>
                      <a:pt x="978" y="3020"/>
                    </a:lnTo>
                    <a:lnTo>
                      <a:pt x="933" y="2959"/>
                    </a:lnTo>
                    <a:lnTo>
                      <a:pt x="888" y="2898"/>
                    </a:lnTo>
                    <a:lnTo>
                      <a:pt x="844" y="2837"/>
                    </a:lnTo>
                    <a:lnTo>
                      <a:pt x="801" y="2776"/>
                    </a:lnTo>
                    <a:lnTo>
                      <a:pt x="758" y="2714"/>
                    </a:lnTo>
                    <a:lnTo>
                      <a:pt x="716" y="2652"/>
                    </a:lnTo>
                    <a:lnTo>
                      <a:pt x="675" y="2591"/>
                    </a:lnTo>
                    <a:lnTo>
                      <a:pt x="635" y="2529"/>
                    </a:lnTo>
                    <a:lnTo>
                      <a:pt x="595" y="2467"/>
                    </a:lnTo>
                    <a:lnTo>
                      <a:pt x="556" y="2405"/>
                    </a:lnTo>
                    <a:lnTo>
                      <a:pt x="517" y="2342"/>
                    </a:lnTo>
                    <a:lnTo>
                      <a:pt x="479" y="2280"/>
                    </a:lnTo>
                    <a:lnTo>
                      <a:pt x="442" y="2217"/>
                    </a:lnTo>
                    <a:lnTo>
                      <a:pt x="407" y="2155"/>
                    </a:lnTo>
                    <a:lnTo>
                      <a:pt x="371" y="2092"/>
                    </a:lnTo>
                    <a:lnTo>
                      <a:pt x="337" y="2028"/>
                    </a:lnTo>
                    <a:lnTo>
                      <a:pt x="302" y="1966"/>
                    </a:lnTo>
                    <a:lnTo>
                      <a:pt x="270" y="1902"/>
                    </a:lnTo>
                    <a:lnTo>
                      <a:pt x="236" y="1839"/>
                    </a:lnTo>
                    <a:lnTo>
                      <a:pt x="205" y="1775"/>
                    </a:lnTo>
                    <a:lnTo>
                      <a:pt x="173" y="1712"/>
                    </a:lnTo>
                    <a:lnTo>
                      <a:pt x="144" y="1648"/>
                    </a:lnTo>
                    <a:lnTo>
                      <a:pt x="114" y="1584"/>
                    </a:lnTo>
                    <a:lnTo>
                      <a:pt x="86" y="1519"/>
                    </a:lnTo>
                    <a:lnTo>
                      <a:pt x="58" y="1456"/>
                    </a:lnTo>
                    <a:lnTo>
                      <a:pt x="31" y="1392"/>
                    </a:lnTo>
                    <a:lnTo>
                      <a:pt x="4" y="1327"/>
                    </a:lnTo>
                    <a:lnTo>
                      <a:pt x="4" y="1326"/>
                    </a:lnTo>
                    <a:lnTo>
                      <a:pt x="4" y="1326"/>
                    </a:lnTo>
                    <a:lnTo>
                      <a:pt x="2" y="1320"/>
                    </a:lnTo>
                    <a:lnTo>
                      <a:pt x="0" y="1313"/>
                    </a:lnTo>
                    <a:lnTo>
                      <a:pt x="0" y="1308"/>
                    </a:lnTo>
                    <a:lnTo>
                      <a:pt x="0" y="1301"/>
                    </a:lnTo>
                    <a:lnTo>
                      <a:pt x="1" y="1295"/>
                    </a:lnTo>
                    <a:lnTo>
                      <a:pt x="2" y="1288"/>
                    </a:lnTo>
                    <a:lnTo>
                      <a:pt x="5" y="1283"/>
                    </a:lnTo>
                    <a:lnTo>
                      <a:pt x="8" y="1276"/>
                    </a:lnTo>
                    <a:lnTo>
                      <a:pt x="8" y="1276"/>
                    </a:lnTo>
                    <a:lnTo>
                      <a:pt x="11" y="1272"/>
                    </a:lnTo>
                    <a:lnTo>
                      <a:pt x="16" y="1267"/>
                    </a:lnTo>
                    <a:lnTo>
                      <a:pt x="21" y="1264"/>
                    </a:lnTo>
                    <a:lnTo>
                      <a:pt x="27" y="1260"/>
                    </a:lnTo>
                    <a:lnTo>
                      <a:pt x="32" y="1257"/>
                    </a:lnTo>
                    <a:lnTo>
                      <a:pt x="38" y="1255"/>
                    </a:lnTo>
                    <a:lnTo>
                      <a:pt x="45" y="1254"/>
                    </a:lnTo>
                    <a:lnTo>
                      <a:pt x="51" y="1254"/>
                    </a:lnTo>
                    <a:lnTo>
                      <a:pt x="3445" y="1254"/>
                    </a:lnTo>
                    <a:lnTo>
                      <a:pt x="3963" y="31"/>
                    </a:lnTo>
                    <a:lnTo>
                      <a:pt x="3963" y="31"/>
                    </a:lnTo>
                    <a:lnTo>
                      <a:pt x="3966" y="25"/>
                    </a:lnTo>
                    <a:lnTo>
                      <a:pt x="3971" y="19"/>
                    </a:lnTo>
                    <a:lnTo>
                      <a:pt x="3975" y="14"/>
                    </a:lnTo>
                    <a:lnTo>
                      <a:pt x="3980" y="10"/>
                    </a:lnTo>
                    <a:lnTo>
                      <a:pt x="3987" y="5"/>
                    </a:lnTo>
                    <a:lnTo>
                      <a:pt x="3993" y="3"/>
                    </a:lnTo>
                    <a:lnTo>
                      <a:pt x="4000" y="1"/>
                    </a:lnTo>
                    <a:lnTo>
                      <a:pt x="4006" y="0"/>
                    </a:lnTo>
                    <a:lnTo>
                      <a:pt x="4006" y="0"/>
                    </a:lnTo>
                    <a:lnTo>
                      <a:pt x="4011" y="0"/>
                    </a:lnTo>
                    <a:lnTo>
                      <a:pt x="4011" y="0"/>
                    </a:lnTo>
                    <a:lnTo>
                      <a:pt x="4017" y="0"/>
                    </a:lnTo>
                    <a:lnTo>
                      <a:pt x="4024" y="1"/>
                    </a:lnTo>
                    <a:lnTo>
                      <a:pt x="4030" y="3"/>
                    </a:lnTo>
                    <a:lnTo>
                      <a:pt x="4036" y="6"/>
                    </a:lnTo>
                    <a:lnTo>
                      <a:pt x="4042" y="10"/>
                    </a:lnTo>
                    <a:lnTo>
                      <a:pt x="4046" y="14"/>
                    </a:lnTo>
                    <a:lnTo>
                      <a:pt x="4051" y="18"/>
                    </a:lnTo>
                    <a:lnTo>
                      <a:pt x="4055" y="24"/>
                    </a:lnTo>
                    <a:lnTo>
                      <a:pt x="6315" y="3658"/>
                    </a:lnTo>
                    <a:lnTo>
                      <a:pt x="7280" y="1307"/>
                    </a:lnTo>
                    <a:lnTo>
                      <a:pt x="7280" y="1307"/>
                    </a:lnTo>
                    <a:lnTo>
                      <a:pt x="7283" y="1300"/>
                    </a:lnTo>
                    <a:lnTo>
                      <a:pt x="7287" y="1294"/>
                    </a:lnTo>
                    <a:lnTo>
                      <a:pt x="7293" y="1288"/>
                    </a:lnTo>
                    <a:lnTo>
                      <a:pt x="7299" y="1284"/>
                    </a:lnTo>
                    <a:lnTo>
                      <a:pt x="7306" y="1280"/>
                    </a:lnTo>
                    <a:lnTo>
                      <a:pt x="7312" y="1278"/>
                    </a:lnTo>
                    <a:lnTo>
                      <a:pt x="7320" y="1275"/>
                    </a:lnTo>
                    <a:lnTo>
                      <a:pt x="7327" y="1274"/>
                    </a:lnTo>
                    <a:lnTo>
                      <a:pt x="10667" y="1274"/>
                    </a:lnTo>
                    <a:lnTo>
                      <a:pt x="10667" y="1274"/>
                    </a:lnTo>
                    <a:lnTo>
                      <a:pt x="10673" y="1275"/>
                    </a:lnTo>
                    <a:lnTo>
                      <a:pt x="10680" y="1276"/>
                    </a:lnTo>
                    <a:lnTo>
                      <a:pt x="10686" y="1279"/>
                    </a:lnTo>
                    <a:lnTo>
                      <a:pt x="10692" y="1281"/>
                    </a:lnTo>
                    <a:lnTo>
                      <a:pt x="10697" y="1284"/>
                    </a:lnTo>
                    <a:lnTo>
                      <a:pt x="10702" y="1288"/>
                    </a:lnTo>
                    <a:lnTo>
                      <a:pt x="10707" y="1293"/>
                    </a:lnTo>
                    <a:lnTo>
                      <a:pt x="10710" y="1298"/>
                    </a:lnTo>
                    <a:lnTo>
                      <a:pt x="10710" y="1298"/>
                    </a:lnTo>
                    <a:lnTo>
                      <a:pt x="10713" y="1303"/>
                    </a:lnTo>
                    <a:lnTo>
                      <a:pt x="10716" y="1309"/>
                    </a:lnTo>
                    <a:lnTo>
                      <a:pt x="10717" y="1315"/>
                    </a:lnTo>
                    <a:lnTo>
                      <a:pt x="10719" y="1322"/>
                    </a:lnTo>
                    <a:lnTo>
                      <a:pt x="10719" y="1327"/>
                    </a:lnTo>
                    <a:lnTo>
                      <a:pt x="10719" y="1334"/>
                    </a:lnTo>
                    <a:lnTo>
                      <a:pt x="10717" y="1340"/>
                    </a:lnTo>
                    <a:lnTo>
                      <a:pt x="10715" y="1347"/>
                    </a:lnTo>
                    <a:lnTo>
                      <a:pt x="10715" y="1347"/>
                    </a:lnTo>
                    <a:lnTo>
                      <a:pt x="10688" y="1410"/>
                    </a:lnTo>
                    <a:lnTo>
                      <a:pt x="10661" y="1474"/>
                    </a:lnTo>
                    <a:lnTo>
                      <a:pt x="10633" y="1538"/>
                    </a:lnTo>
                    <a:lnTo>
                      <a:pt x="10604" y="1602"/>
                    </a:lnTo>
                    <a:lnTo>
                      <a:pt x="10575" y="1665"/>
                    </a:lnTo>
                    <a:lnTo>
                      <a:pt x="10545" y="1729"/>
                    </a:lnTo>
                    <a:lnTo>
                      <a:pt x="10513" y="1792"/>
                    </a:lnTo>
                    <a:lnTo>
                      <a:pt x="10482" y="1855"/>
                    </a:lnTo>
                    <a:lnTo>
                      <a:pt x="10450" y="1919"/>
                    </a:lnTo>
                    <a:lnTo>
                      <a:pt x="10416" y="1982"/>
                    </a:lnTo>
                    <a:lnTo>
                      <a:pt x="10382" y="2044"/>
                    </a:lnTo>
                    <a:lnTo>
                      <a:pt x="10347" y="2107"/>
                    </a:lnTo>
                    <a:lnTo>
                      <a:pt x="10311" y="2170"/>
                    </a:lnTo>
                    <a:lnTo>
                      <a:pt x="10276" y="2232"/>
                    </a:lnTo>
                    <a:lnTo>
                      <a:pt x="10239" y="2295"/>
                    </a:lnTo>
                    <a:lnTo>
                      <a:pt x="10201" y="2358"/>
                    </a:lnTo>
                    <a:lnTo>
                      <a:pt x="10162" y="2419"/>
                    </a:lnTo>
                    <a:lnTo>
                      <a:pt x="10123" y="2482"/>
                    </a:lnTo>
                    <a:lnTo>
                      <a:pt x="10084" y="2543"/>
                    </a:lnTo>
                    <a:lnTo>
                      <a:pt x="10042" y="2605"/>
                    </a:lnTo>
                    <a:lnTo>
                      <a:pt x="10001" y="2666"/>
                    </a:lnTo>
                    <a:lnTo>
                      <a:pt x="9959" y="2728"/>
                    </a:lnTo>
                    <a:lnTo>
                      <a:pt x="9917" y="2788"/>
                    </a:lnTo>
                    <a:lnTo>
                      <a:pt x="9873" y="2850"/>
                    </a:lnTo>
                    <a:lnTo>
                      <a:pt x="9830" y="2911"/>
                    </a:lnTo>
                    <a:lnTo>
                      <a:pt x="9784" y="2971"/>
                    </a:lnTo>
                    <a:lnTo>
                      <a:pt x="9739" y="3033"/>
                    </a:lnTo>
                    <a:lnTo>
                      <a:pt x="9693" y="3092"/>
                    </a:lnTo>
                    <a:lnTo>
                      <a:pt x="9646" y="3152"/>
                    </a:lnTo>
                    <a:lnTo>
                      <a:pt x="9598" y="3213"/>
                    </a:lnTo>
                    <a:lnTo>
                      <a:pt x="9550" y="3272"/>
                    </a:lnTo>
                    <a:lnTo>
                      <a:pt x="9500" y="3332"/>
                    </a:lnTo>
                    <a:lnTo>
                      <a:pt x="9500" y="3332"/>
                    </a:lnTo>
                    <a:lnTo>
                      <a:pt x="9418" y="3430"/>
                    </a:lnTo>
                    <a:lnTo>
                      <a:pt x="9333" y="3527"/>
                    </a:lnTo>
                    <a:lnTo>
                      <a:pt x="9247" y="3624"/>
                    </a:lnTo>
                    <a:lnTo>
                      <a:pt x="9158" y="3722"/>
                    </a:lnTo>
                    <a:lnTo>
                      <a:pt x="9068" y="3818"/>
                    </a:lnTo>
                    <a:lnTo>
                      <a:pt x="8975" y="3913"/>
                    </a:lnTo>
                    <a:lnTo>
                      <a:pt x="8881" y="4009"/>
                    </a:lnTo>
                    <a:lnTo>
                      <a:pt x="8785" y="4103"/>
                    </a:lnTo>
                    <a:lnTo>
                      <a:pt x="8688" y="4197"/>
                    </a:lnTo>
                    <a:lnTo>
                      <a:pt x="8588" y="4291"/>
                    </a:lnTo>
                    <a:lnTo>
                      <a:pt x="8486" y="4384"/>
                    </a:lnTo>
                    <a:lnTo>
                      <a:pt x="8384" y="4477"/>
                    </a:lnTo>
                    <a:lnTo>
                      <a:pt x="8279" y="4568"/>
                    </a:lnTo>
                    <a:lnTo>
                      <a:pt x="8172" y="4659"/>
                    </a:lnTo>
                    <a:lnTo>
                      <a:pt x="8063" y="4750"/>
                    </a:lnTo>
                    <a:lnTo>
                      <a:pt x="7953" y="4839"/>
                    </a:lnTo>
                    <a:lnTo>
                      <a:pt x="7953" y="4839"/>
                    </a:lnTo>
                    <a:lnTo>
                      <a:pt x="7854" y="4917"/>
                    </a:lnTo>
                    <a:lnTo>
                      <a:pt x="7757" y="4994"/>
                    </a:lnTo>
                    <a:lnTo>
                      <a:pt x="7660" y="5068"/>
                    </a:lnTo>
                    <a:lnTo>
                      <a:pt x="7563" y="5141"/>
                    </a:lnTo>
                    <a:lnTo>
                      <a:pt x="7467" y="5212"/>
                    </a:lnTo>
                    <a:lnTo>
                      <a:pt x="7372" y="5281"/>
                    </a:lnTo>
                    <a:lnTo>
                      <a:pt x="7278" y="5348"/>
                    </a:lnTo>
                    <a:lnTo>
                      <a:pt x="7184" y="5414"/>
                    </a:lnTo>
                    <a:lnTo>
                      <a:pt x="7092" y="5477"/>
                    </a:lnTo>
                    <a:lnTo>
                      <a:pt x="7001" y="5538"/>
                    </a:lnTo>
                    <a:lnTo>
                      <a:pt x="6912" y="5599"/>
                    </a:lnTo>
                    <a:lnTo>
                      <a:pt x="6823" y="5656"/>
                    </a:lnTo>
                    <a:lnTo>
                      <a:pt x="6737" y="5712"/>
                    </a:lnTo>
                    <a:lnTo>
                      <a:pt x="6651" y="5766"/>
                    </a:lnTo>
                    <a:lnTo>
                      <a:pt x="6487" y="5869"/>
                    </a:lnTo>
                    <a:lnTo>
                      <a:pt x="6331" y="5964"/>
                    </a:lnTo>
                    <a:lnTo>
                      <a:pt x="6183" y="6050"/>
                    </a:lnTo>
                    <a:lnTo>
                      <a:pt x="6044" y="6130"/>
                    </a:lnTo>
                    <a:lnTo>
                      <a:pt x="5916" y="6202"/>
                    </a:lnTo>
                    <a:lnTo>
                      <a:pt x="5799" y="6267"/>
                    </a:lnTo>
                    <a:lnTo>
                      <a:pt x="5695" y="6323"/>
                    </a:lnTo>
                    <a:lnTo>
                      <a:pt x="5526" y="6414"/>
                    </a:lnTo>
                    <a:lnTo>
                      <a:pt x="5526" y="6414"/>
                    </a:lnTo>
                    <a:lnTo>
                      <a:pt x="5444" y="6457"/>
                    </a:lnTo>
                    <a:lnTo>
                      <a:pt x="5390" y="6487"/>
                    </a:lnTo>
                    <a:lnTo>
                      <a:pt x="5390" y="6487"/>
                    </a:lnTo>
                    <a:lnTo>
                      <a:pt x="5383" y="6490"/>
                    </a:lnTo>
                    <a:lnTo>
                      <a:pt x="5377" y="6492"/>
                    </a:lnTo>
                    <a:lnTo>
                      <a:pt x="5370" y="6494"/>
                    </a:lnTo>
                    <a:lnTo>
                      <a:pt x="5364" y="6494"/>
                    </a:lnTo>
                    <a:lnTo>
                      <a:pt x="5364" y="6494"/>
                    </a:lnTo>
                    <a:close/>
                  </a:path>
                </a:pathLst>
              </a:custGeom>
              <a:solidFill>
                <a:srgbClr val="EF4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ko-KR" altLang="en-US" sz="240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801822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08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D40B-F945-4756-3D7C-86F3AC60F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185D7-0E97-9C7F-8318-7F5592638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088144-106A-D39F-4F18-9D6A83769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94944A-EE6E-63C1-F3D8-60C5F1EB40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3CBA37-47CA-6B13-A47B-63C6244CA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87B8B8-D24A-AA5A-1261-CBDF2585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81056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5D387-E608-AEF1-597B-A87C6B47B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CC407-E233-5DC2-F1D3-76608A502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2D13B-2A98-87BF-E201-B23C6BD4F5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DECCA6-8BF6-3844-06C4-EFB0DB074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3EA1E4-CFB5-1109-0C19-788BABF05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E45E4A-2A94-B876-6FA0-EBA90DC9F8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AA8AFD-84F9-98D7-D070-0810464DC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2EB750-A7ED-7CBF-6580-5721AF58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1885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5DD9E-3957-65E8-9677-D64A3ECF3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41B62C-81DE-EE1E-8B21-EC38E994E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C6D16E-F065-C6BE-1FE2-95682D4E0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0ED144-7095-AF85-06E1-16E15EBEF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2835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96508F-6763-2FDA-00FA-67DA1E7278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41B927-A04D-D80D-E6E7-80356D47B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E69FE-E460-C54C-BD01-2D36BF644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49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432AF-4D48-91BA-E1C1-C4A39FD8D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2998D-19FC-E986-1E53-6DCED977A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6E1D7-AF4F-4B8A-0208-EB5DAC913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2F3C2-5CE2-420C-A48C-BDD2EBA910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8CE61-CE0F-A427-FCA9-FDFB43C24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48DB32-8EF6-C620-37D4-457302E5A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5704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8DEC-BECA-B0DD-67FD-554FFEAD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5F0848-37D3-4668-D21E-82021E84B7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31DD65-98AC-C5FA-633F-549D2AAA2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7F362-F41F-150A-EFAC-8D6036FCD0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C736EE-A272-4C4F-82BA-BEA0FEC8E4E0}" type="datetimeFigureOut">
              <a:rPr lang="vi-VN" smtClean="0"/>
              <a:t>04/11/2023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30B408-B681-8F85-9C8F-F3A1FD4AD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109A8B-C536-5454-EFF4-F0FBB768A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866A36-CA3F-45A5-8142-2A5ECE8BC1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853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AAFD6F1-CF11-3CA0-FD30-91A25400EBB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901" y="295276"/>
            <a:ext cx="1181100" cy="1181100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C727E83A-D65E-8770-257F-E314ED526C3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984" y="-8391524"/>
            <a:ext cx="1181100" cy="1181100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577A449-A831-58E5-672F-90FAA15A540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5355" y="3593647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4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380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g"/><Relationship Id="rId7" Type="http://schemas.microsoft.com/office/2007/relationships/hdphoto" Target="../media/hdphoto3.wdp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microsoft.com/office/2007/relationships/hdphoto" Target="../media/hdphoto2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microsoft.com/office/2007/relationships/hdphoto" Target="../media/hdphoto6.wdp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image" Target="../media/image32.png"/><Relationship Id="rId2" Type="http://schemas.openxmlformats.org/officeDocument/2006/relationships/audio" Target="../media/media1.mp3"/><Relationship Id="rId16" Type="http://schemas.openxmlformats.org/officeDocument/2006/relationships/image" Target="../media/image31.png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11" Type="http://schemas.microsoft.com/office/2007/relationships/hdphoto" Target="../media/hdphoto5.wdp"/><Relationship Id="rId5" Type="http://schemas.openxmlformats.org/officeDocument/2006/relationships/image" Target="../media/image19.jpg"/><Relationship Id="rId15" Type="http://schemas.microsoft.com/office/2007/relationships/hdphoto" Target="../media/hdphoto7.wdp"/><Relationship Id="rId10" Type="http://schemas.openxmlformats.org/officeDocument/2006/relationships/image" Target="../media/image28.png"/><Relationship Id="rId19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microsoft.com/office/2007/relationships/hdphoto" Target="../media/hdphoto6.wdp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image" Target="../media/image32.png"/><Relationship Id="rId2" Type="http://schemas.openxmlformats.org/officeDocument/2006/relationships/audio" Target="../media/media1.mp3"/><Relationship Id="rId16" Type="http://schemas.openxmlformats.org/officeDocument/2006/relationships/image" Target="../media/image31.png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11" Type="http://schemas.microsoft.com/office/2007/relationships/hdphoto" Target="../media/hdphoto5.wdp"/><Relationship Id="rId5" Type="http://schemas.openxmlformats.org/officeDocument/2006/relationships/image" Target="../media/image19.jpg"/><Relationship Id="rId15" Type="http://schemas.microsoft.com/office/2007/relationships/hdphoto" Target="../media/hdphoto7.wdp"/><Relationship Id="rId10" Type="http://schemas.openxmlformats.org/officeDocument/2006/relationships/image" Target="../media/image28.png"/><Relationship Id="rId19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5.png"/><Relationship Id="rId12" Type="http://schemas.microsoft.com/office/2007/relationships/hdphoto" Target="../media/hdphoto5.wdp"/><Relationship Id="rId17" Type="http://schemas.openxmlformats.org/officeDocument/2006/relationships/image" Target="../media/image31.png"/><Relationship Id="rId2" Type="http://schemas.openxmlformats.org/officeDocument/2006/relationships/audio" Target="../media/media1.mp3"/><Relationship Id="rId16" Type="http://schemas.microsoft.com/office/2007/relationships/hdphoto" Target="../media/hdphoto7.wdp"/><Relationship Id="rId20" Type="http://schemas.openxmlformats.org/officeDocument/2006/relationships/image" Target="../media/image34.png"/><Relationship Id="rId1" Type="http://schemas.microsoft.com/office/2007/relationships/media" Target="../media/media1.mp3"/><Relationship Id="rId6" Type="http://schemas.openxmlformats.org/officeDocument/2006/relationships/image" Target="../media/image19.jpg"/><Relationship Id="rId11" Type="http://schemas.openxmlformats.org/officeDocument/2006/relationships/image" Target="../media/image28.png"/><Relationship Id="rId5" Type="http://schemas.openxmlformats.org/officeDocument/2006/relationships/audio" Target="../media/audio1.wav"/><Relationship Id="rId15" Type="http://schemas.openxmlformats.org/officeDocument/2006/relationships/image" Target="../media/image30.png"/><Relationship Id="rId10" Type="http://schemas.openxmlformats.org/officeDocument/2006/relationships/image" Target="../media/image27.png"/><Relationship Id="rId19" Type="http://schemas.openxmlformats.org/officeDocument/2006/relationships/image" Target="../media/image33.png"/><Relationship Id="rId4" Type="http://schemas.openxmlformats.org/officeDocument/2006/relationships/notesSlide" Target="../notesSlides/notesSlide1.xml"/><Relationship Id="rId9" Type="http://schemas.openxmlformats.org/officeDocument/2006/relationships/slide" Target="slide7.xml"/><Relationship Id="rId1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C94EF4-0A23-BC4A-5C84-17367A735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118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63B1CC-F8E2-18E9-6BDD-75E5ABDA8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9850" y="932471"/>
            <a:ext cx="7672300" cy="4993057"/>
          </a:xfrm>
          <a:prstGeom prst="rect">
            <a:avLst/>
          </a:prstGeom>
        </p:spPr>
      </p:pic>
      <p:sp>
        <p:nvSpPr>
          <p:cNvPr id="13" name="Hộp Văn bản 1">
            <a:extLst>
              <a:ext uri="{FF2B5EF4-FFF2-40B4-BE49-F238E27FC236}">
                <a16:creationId xmlns:a16="http://schemas.microsoft.com/office/drawing/2014/main" id="{7A51D327-3C85-FB84-A0AA-C21F03B09E27}"/>
              </a:ext>
            </a:extLst>
          </p:cNvPr>
          <p:cNvSpPr txBox="1"/>
          <p:nvPr/>
        </p:nvSpPr>
        <p:spPr>
          <a:xfrm>
            <a:off x="3128962" y="1600357"/>
            <a:ext cx="5934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Thứ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ngày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tháng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năm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 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EB9B8C-5BE3-B937-4021-9B3716965F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8900" y="2033341"/>
            <a:ext cx="2109399" cy="12863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07D5DB-4B62-A927-3691-850FDEA864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7010" y="3051742"/>
            <a:ext cx="6620830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4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E5E58D-92AE-1611-FF0F-E885F0038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B7105A-D167-6CFF-11A4-E8183AB9108B}"/>
              </a:ext>
            </a:extLst>
          </p:cNvPr>
          <p:cNvSpPr/>
          <p:nvPr/>
        </p:nvSpPr>
        <p:spPr>
          <a:xfrm>
            <a:off x="342900" y="205483"/>
            <a:ext cx="11506200" cy="6423917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C9A49D74-9410-7F4E-2CBA-1CA9FFACBCC7}"/>
              </a:ext>
            </a:extLst>
          </p:cNvPr>
          <p:cNvSpPr/>
          <p:nvPr/>
        </p:nvSpPr>
        <p:spPr>
          <a:xfrm>
            <a:off x="3609974" y="1038225"/>
            <a:ext cx="8353425" cy="5808137"/>
          </a:xfrm>
          <a:prstGeom prst="round2Same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C6014B0A-4ECA-0F8E-C82D-41A7641F5F81}"/>
              </a:ext>
            </a:extLst>
          </p:cNvPr>
          <p:cNvSpPr>
            <a:spLocks noChangeAspect="1"/>
          </p:cNvSpPr>
          <p:nvPr/>
        </p:nvSpPr>
        <p:spPr>
          <a:xfrm>
            <a:off x="3724275" y="1152525"/>
            <a:ext cx="8101160" cy="5693838"/>
          </a:xfrm>
          <a:prstGeom prst="round2SameRect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993" t="-65912" r="-26040" b="-5786"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6AFD35A-7146-1F47-D70A-BC0EB2045F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420"/>
          <a:stretch/>
        </p:blipFill>
        <p:spPr>
          <a:xfrm>
            <a:off x="4489806" y="156945"/>
            <a:ext cx="6287785" cy="690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2F63C66-99C4-461A-2B1A-BA1D94635306}"/>
              </a:ext>
            </a:extLst>
          </p:cNvPr>
          <p:cNvSpPr txBox="1"/>
          <p:nvPr/>
        </p:nvSpPr>
        <p:spPr>
          <a:xfrm>
            <a:off x="5486400" y="68816"/>
            <a:ext cx="529119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187 284 : 6 =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9A42A3A-FA1C-E8FC-FFFC-DAA838F3F733}"/>
              </a:ext>
            </a:extLst>
          </p:cNvPr>
          <p:cNvGrpSpPr/>
          <p:nvPr/>
        </p:nvGrpSpPr>
        <p:grpSpPr>
          <a:xfrm>
            <a:off x="224318" y="172949"/>
            <a:ext cx="3901505" cy="1005840"/>
            <a:chOff x="152400" y="1981200"/>
            <a:chExt cx="2781292" cy="100584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2036938-B69A-0342-463D-D223DB9F6CFE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5E312A24-97DA-4062-F6C2-3CBBC21421DD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12A08E-1813-39B6-87DA-9E28FDA2425E}"/>
                </a:ext>
              </a:extLst>
            </p:cNvPr>
            <p:cNvSpPr txBox="1"/>
            <p:nvPr/>
          </p:nvSpPr>
          <p:spPr>
            <a:xfrm>
              <a:off x="432716" y="2142381"/>
              <a:ext cx="2176698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Đặt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rồi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E51AF1D-16BB-54FB-50A9-0A27E4D7EFB0}"/>
              </a:ext>
            </a:extLst>
          </p:cNvPr>
          <p:cNvSpPr txBox="1"/>
          <p:nvPr/>
        </p:nvSpPr>
        <p:spPr>
          <a:xfrm>
            <a:off x="4239285" y="1159257"/>
            <a:ext cx="731914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it-IT" sz="32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theo thứ tự từ trái sang phải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5D4E9CF-EA94-F88B-8868-5E2BACB703B4}"/>
              </a:ext>
            </a:extLst>
          </p:cNvPr>
          <p:cNvSpPr/>
          <p:nvPr/>
        </p:nvSpPr>
        <p:spPr>
          <a:xfrm>
            <a:off x="104775" y="1571945"/>
            <a:ext cx="3388438" cy="46233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C134590-7DE1-5412-568C-CF7FCC7AD41E}"/>
              </a:ext>
            </a:extLst>
          </p:cNvPr>
          <p:cNvSpPr txBox="1"/>
          <p:nvPr/>
        </p:nvSpPr>
        <p:spPr>
          <a:xfrm>
            <a:off x="4239285" y="1672965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 chia 6 được 3, viết 3;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5B82711-6077-D369-A6CC-77733FEABFE3}"/>
              </a:ext>
            </a:extLst>
          </p:cNvPr>
          <p:cNvSpPr txBox="1"/>
          <p:nvPr/>
        </p:nvSpPr>
        <p:spPr>
          <a:xfrm>
            <a:off x="4017195" y="2094206"/>
            <a:ext cx="756606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nhân 6 bằng 18, 18 trừ 18 bằng 0, viết 0.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F504C48-A482-C398-F9F2-F748CE712B54}"/>
              </a:ext>
            </a:extLst>
          </p:cNvPr>
          <p:cNvSpPr txBox="1"/>
          <p:nvPr/>
        </p:nvSpPr>
        <p:spPr>
          <a:xfrm>
            <a:off x="4229010" y="2525721"/>
            <a:ext cx="72985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7, 7 chia 6 được 1, viết 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20F2794-45D2-C623-E511-7AE687558D83}"/>
              </a:ext>
            </a:extLst>
          </p:cNvPr>
          <p:cNvSpPr txBox="1"/>
          <p:nvPr/>
        </p:nvSpPr>
        <p:spPr>
          <a:xfrm>
            <a:off x="3992705" y="2988058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6, 7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1,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AC09185-8273-7C50-CC71-30AB85146638}"/>
              </a:ext>
            </a:extLst>
          </p:cNvPr>
          <p:cNvSpPr txBox="1"/>
          <p:nvPr/>
        </p:nvSpPr>
        <p:spPr>
          <a:xfrm>
            <a:off x="4198189" y="3470943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2, được 12, 12 chia 6 được 2, viết 2;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BCB1D92-BD81-E91D-5B0C-EE54D5DD4F78}"/>
              </a:ext>
            </a:extLst>
          </p:cNvPr>
          <p:cNvSpPr txBox="1"/>
          <p:nvPr/>
        </p:nvSpPr>
        <p:spPr>
          <a:xfrm>
            <a:off x="4085174" y="3912733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12, 12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12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0,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8884846-9408-5916-AF4D-F5BC2478CC06}"/>
              </a:ext>
            </a:extLst>
          </p:cNvPr>
          <p:cNvGrpSpPr/>
          <p:nvPr/>
        </p:nvGrpSpPr>
        <p:grpSpPr>
          <a:xfrm>
            <a:off x="1842015" y="2048593"/>
            <a:ext cx="1329810" cy="2274978"/>
            <a:chOff x="4983480" y="2246811"/>
            <a:chExt cx="858689" cy="2362143"/>
          </a:xfrm>
        </p:grpSpPr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2785251-985F-C91E-CF8B-8516136B2285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562F4D6-23E7-61DE-88E6-FD4031A87AB3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0F88058E-8FA2-8622-2A77-42CC74C751F4}"/>
              </a:ext>
            </a:extLst>
          </p:cNvPr>
          <p:cNvSpPr txBox="1"/>
          <p:nvPr/>
        </p:nvSpPr>
        <p:spPr>
          <a:xfrm>
            <a:off x="0" y="2000390"/>
            <a:ext cx="2860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187 284  6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08D9879-229D-DC1C-B858-D84E301CD621}"/>
              </a:ext>
            </a:extLst>
          </p:cNvPr>
          <p:cNvSpPr txBox="1"/>
          <p:nvPr/>
        </p:nvSpPr>
        <p:spPr>
          <a:xfrm>
            <a:off x="312505" y="25668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F6B3ACB-351A-9CC6-E275-62ED2A2464A6}"/>
              </a:ext>
            </a:extLst>
          </p:cNvPr>
          <p:cNvSpPr txBox="1"/>
          <p:nvPr/>
        </p:nvSpPr>
        <p:spPr>
          <a:xfrm>
            <a:off x="559534" y="25769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AC51D54-5E2B-FFB3-2A62-A56A71ADABD6}"/>
              </a:ext>
            </a:extLst>
          </p:cNvPr>
          <p:cNvSpPr txBox="1"/>
          <p:nvPr/>
        </p:nvSpPr>
        <p:spPr>
          <a:xfrm>
            <a:off x="605148" y="3038580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985A1D7-485F-502E-7FB8-69473FAED322}"/>
              </a:ext>
            </a:extLst>
          </p:cNvPr>
          <p:cNvSpPr txBox="1"/>
          <p:nvPr/>
        </p:nvSpPr>
        <p:spPr>
          <a:xfrm>
            <a:off x="880752" y="30446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9E9381-B01D-079A-B216-CA8C5BD9B186}"/>
              </a:ext>
            </a:extLst>
          </p:cNvPr>
          <p:cNvSpPr txBox="1"/>
          <p:nvPr/>
        </p:nvSpPr>
        <p:spPr>
          <a:xfrm>
            <a:off x="1765792" y="26288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2FC8E4F-62FC-B73A-D169-66CE3142E679}"/>
              </a:ext>
            </a:extLst>
          </p:cNvPr>
          <p:cNvSpPr txBox="1"/>
          <p:nvPr/>
        </p:nvSpPr>
        <p:spPr>
          <a:xfrm>
            <a:off x="2032045" y="262896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ABAAA31-6FA9-BAF7-DCE2-7F15041407ED}"/>
              </a:ext>
            </a:extLst>
          </p:cNvPr>
          <p:cNvSpPr txBox="1"/>
          <p:nvPr/>
        </p:nvSpPr>
        <p:spPr>
          <a:xfrm>
            <a:off x="2317348" y="261949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6FCBDE1-049E-EF55-BDD6-B2902612932C}"/>
              </a:ext>
            </a:extLst>
          </p:cNvPr>
          <p:cNvSpPr txBox="1"/>
          <p:nvPr/>
        </p:nvSpPr>
        <p:spPr>
          <a:xfrm>
            <a:off x="934158" y="345176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E5FB7A0-039D-0DCA-3EEE-A3CA30A393EE}"/>
              </a:ext>
            </a:extLst>
          </p:cNvPr>
          <p:cNvSpPr txBox="1"/>
          <p:nvPr/>
        </p:nvSpPr>
        <p:spPr>
          <a:xfrm>
            <a:off x="1181808" y="345176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54A37BB-9055-94DA-E785-DA4C0269B752}"/>
              </a:ext>
            </a:extLst>
          </p:cNvPr>
          <p:cNvSpPr txBox="1"/>
          <p:nvPr/>
        </p:nvSpPr>
        <p:spPr>
          <a:xfrm>
            <a:off x="2564998" y="261949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D498145-5ABB-6DB4-8A27-0E01AE876A34}"/>
              </a:ext>
            </a:extLst>
          </p:cNvPr>
          <p:cNvSpPr txBox="1"/>
          <p:nvPr/>
        </p:nvSpPr>
        <p:spPr>
          <a:xfrm>
            <a:off x="1162758" y="392801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A71D60E-41C5-5D31-C097-4D7F46AB207C}"/>
              </a:ext>
            </a:extLst>
          </p:cNvPr>
          <p:cNvSpPr txBox="1"/>
          <p:nvPr/>
        </p:nvSpPr>
        <p:spPr>
          <a:xfrm>
            <a:off x="1419933" y="393754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548FCF8-09F0-41E8-FB52-6D90E8C1B9E8}"/>
              </a:ext>
            </a:extLst>
          </p:cNvPr>
          <p:cNvSpPr txBox="1"/>
          <p:nvPr/>
        </p:nvSpPr>
        <p:spPr>
          <a:xfrm>
            <a:off x="2812648" y="262902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E328B8A-98BE-B794-2D8C-708CD65560D6}"/>
              </a:ext>
            </a:extLst>
          </p:cNvPr>
          <p:cNvSpPr txBox="1"/>
          <p:nvPr/>
        </p:nvSpPr>
        <p:spPr>
          <a:xfrm>
            <a:off x="1429458" y="447094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C09782-B6FD-05A7-DD7C-F9E8A84905E5}"/>
              </a:ext>
            </a:extLst>
          </p:cNvPr>
          <p:cNvSpPr txBox="1"/>
          <p:nvPr/>
        </p:nvSpPr>
        <p:spPr>
          <a:xfrm>
            <a:off x="4228263" y="4391016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8, 8 chia 6 được 1, viết 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5138B3A-1331-C15D-DBCB-701C2E3E11FD}"/>
              </a:ext>
            </a:extLst>
          </p:cNvPr>
          <p:cNvSpPr txBox="1"/>
          <p:nvPr/>
        </p:nvSpPr>
        <p:spPr>
          <a:xfrm>
            <a:off x="4034552" y="4785608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nhân 6 bằng 6, 8 trừ 6 bằng 2, viết 2.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C88BB1D-99D6-C824-00B1-22A53E14FD88}"/>
              </a:ext>
            </a:extLst>
          </p:cNvPr>
          <p:cNvSpPr txBox="1"/>
          <p:nvPr/>
        </p:nvSpPr>
        <p:spPr>
          <a:xfrm>
            <a:off x="4207715" y="5202674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4, được 24, 24 chia 6 bằng 4, viết 4;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A5CA14B-3650-66DC-1AA9-EDD9E95FC30D}"/>
              </a:ext>
            </a:extLst>
          </p:cNvPr>
          <p:cNvSpPr txBox="1"/>
          <p:nvPr/>
        </p:nvSpPr>
        <p:spPr>
          <a:xfrm>
            <a:off x="4116745" y="5638363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nhân 6 bằng 24, 24 trừ 24 bằng 0, viết 0.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40902E85-0643-B235-A855-19B1750E08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33171"/>
            <a:ext cx="338137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07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  <p:bldP spid="49" grpId="0"/>
      <p:bldP spid="50" grpId="0"/>
      <p:bldP spid="52" grpId="0"/>
      <p:bldP spid="53" grpId="0"/>
      <p:bldP spid="54" grpId="0"/>
      <p:bldP spid="55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7" grpId="0"/>
      <p:bldP spid="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E5E58D-92AE-1611-FF0F-E885F0038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B7105A-D167-6CFF-11A4-E8183AB9108B}"/>
              </a:ext>
            </a:extLst>
          </p:cNvPr>
          <p:cNvSpPr/>
          <p:nvPr/>
        </p:nvSpPr>
        <p:spPr>
          <a:xfrm>
            <a:off x="342900" y="205483"/>
            <a:ext cx="11506200" cy="6423917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9A42A3A-FA1C-E8FC-FFFC-DAA838F3F733}"/>
              </a:ext>
            </a:extLst>
          </p:cNvPr>
          <p:cNvGrpSpPr/>
          <p:nvPr/>
        </p:nvGrpSpPr>
        <p:grpSpPr>
          <a:xfrm>
            <a:off x="3955549" y="111304"/>
            <a:ext cx="4243227" cy="1214062"/>
            <a:chOff x="152400" y="1981200"/>
            <a:chExt cx="2781292" cy="100584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2036938-B69A-0342-463D-D223DB9F6CFE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5E312A24-97DA-4062-F6C2-3CBBC21421DD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12A08E-1813-39B6-87DA-9E28FDA2425E}"/>
                </a:ext>
              </a:extLst>
            </p:cNvPr>
            <p:cNvSpPr txBox="1"/>
            <p:nvPr/>
          </p:nvSpPr>
          <p:spPr>
            <a:xfrm>
              <a:off x="524414" y="1997676"/>
              <a:ext cx="1718703" cy="8230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48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54 672 : 6 =</a:t>
              </a:r>
              <a:r>
                <a:rPr lang="en-US" sz="48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vi-VN" sz="48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?</a:t>
              </a:r>
              <a:endParaRPr lang="en-US" sz="4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BDE4AE5-5913-7819-8C70-89C5B6C141F5}"/>
              </a:ext>
            </a:extLst>
          </p:cNvPr>
          <p:cNvGrpSpPr/>
          <p:nvPr/>
        </p:nvGrpSpPr>
        <p:grpSpPr>
          <a:xfrm>
            <a:off x="6414015" y="2192431"/>
            <a:ext cx="1329810" cy="1239138"/>
            <a:chOff x="4983480" y="2246811"/>
            <a:chExt cx="858689" cy="12866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64E300D-344D-A324-4830-59C67CD77D31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28661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0E0567B-3367-87C7-FBF3-CBF715F40906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566259A-FC48-7897-9A18-C42A0336CEBA}"/>
              </a:ext>
            </a:extLst>
          </p:cNvPr>
          <p:cNvSpPr txBox="1"/>
          <p:nvPr/>
        </p:nvSpPr>
        <p:spPr>
          <a:xfrm>
            <a:off x="4828854" y="2144228"/>
            <a:ext cx="2603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54 672  6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21CEB7-A958-3E4A-80C1-97A50A3ECA6D}"/>
              </a:ext>
            </a:extLst>
          </p:cNvPr>
          <p:cNvSpPr txBox="1"/>
          <p:nvPr/>
        </p:nvSpPr>
        <p:spPr>
          <a:xfrm>
            <a:off x="5223552" y="265928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096DD4-9F38-9FE2-58FA-FA8E951D30C5}"/>
              </a:ext>
            </a:extLst>
          </p:cNvPr>
          <p:cNvSpPr txBox="1"/>
          <p:nvPr/>
        </p:nvSpPr>
        <p:spPr>
          <a:xfrm>
            <a:off x="5470581" y="266939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5C1C3E-2ADF-2FA7-8002-1A26C9301187}"/>
              </a:ext>
            </a:extLst>
          </p:cNvPr>
          <p:cNvSpPr txBox="1"/>
          <p:nvPr/>
        </p:nvSpPr>
        <p:spPr>
          <a:xfrm>
            <a:off x="5475098" y="31515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76DBE8-95F2-D20C-07D5-695540412A5F}"/>
              </a:ext>
            </a:extLst>
          </p:cNvPr>
          <p:cNvSpPr txBox="1"/>
          <p:nvPr/>
        </p:nvSpPr>
        <p:spPr>
          <a:xfrm>
            <a:off x="5750702" y="3157690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765F48-F9FC-694F-AB84-797D63144536}"/>
              </a:ext>
            </a:extLst>
          </p:cNvPr>
          <p:cNvSpPr txBox="1"/>
          <p:nvPr/>
        </p:nvSpPr>
        <p:spPr>
          <a:xfrm>
            <a:off x="6337792" y="277265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6BDDD4-2ECF-8B97-D340-58F7B9B68203}"/>
              </a:ext>
            </a:extLst>
          </p:cNvPr>
          <p:cNvSpPr txBox="1"/>
          <p:nvPr/>
        </p:nvSpPr>
        <p:spPr>
          <a:xfrm>
            <a:off x="6604045" y="2772802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D420ED-75E2-3AC1-A4B3-310C9E1B7385}"/>
              </a:ext>
            </a:extLst>
          </p:cNvPr>
          <p:cNvSpPr txBox="1"/>
          <p:nvPr/>
        </p:nvSpPr>
        <p:spPr>
          <a:xfrm>
            <a:off x="6889348" y="276333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4A5B86-5CF5-1354-8C0E-F7339044083E}"/>
              </a:ext>
            </a:extLst>
          </p:cNvPr>
          <p:cNvSpPr txBox="1"/>
          <p:nvPr/>
        </p:nvSpPr>
        <p:spPr>
          <a:xfrm>
            <a:off x="5701367" y="358533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025DC7-FE94-C5E9-FAC0-D33BAE5DB577}"/>
              </a:ext>
            </a:extLst>
          </p:cNvPr>
          <p:cNvSpPr txBox="1"/>
          <p:nvPr/>
        </p:nvSpPr>
        <p:spPr>
          <a:xfrm>
            <a:off x="5949017" y="358533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B387DF-14F2-29D6-F4C2-4944598510F1}"/>
              </a:ext>
            </a:extLst>
          </p:cNvPr>
          <p:cNvSpPr txBox="1"/>
          <p:nvPr/>
        </p:nvSpPr>
        <p:spPr>
          <a:xfrm>
            <a:off x="5960361" y="4029155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48A7F56-01FB-8C11-1E1B-D0E4B1317651}"/>
              </a:ext>
            </a:extLst>
          </p:cNvPr>
          <p:cNvSpPr txBox="1"/>
          <p:nvPr/>
        </p:nvSpPr>
        <p:spPr>
          <a:xfrm>
            <a:off x="7156476" y="276333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56487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E670FB-3F5A-8785-6D40-ECC5F6AAFA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9" r="679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B7D1F1-80B5-2E4C-55C7-7B3001FB2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3235" y="1269558"/>
            <a:ext cx="3676207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7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56BFFD-6D1F-01B1-DA49-0125BDB70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5DA85B2-EA25-8D72-91A9-7797943D0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241" y="2374099"/>
            <a:ext cx="37338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1ED6F361-E93B-0032-5784-9800FB39C6B8}"/>
              </a:ext>
            </a:extLst>
          </p:cNvPr>
          <p:cNvSpPr/>
          <p:nvPr/>
        </p:nvSpPr>
        <p:spPr>
          <a:xfrm>
            <a:off x="5120493" y="1925321"/>
            <a:ext cx="5303668" cy="1623996"/>
          </a:xfrm>
          <a:prstGeom prst="wedgeRoundRectCallout">
            <a:avLst>
              <a:gd name="adj1" fmla="val -55979"/>
              <a:gd name="adj2" fmla="val -9948"/>
              <a:gd name="adj3" fmla="val 16667"/>
            </a:avLst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khủng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long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800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2800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sz="2800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2800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BT1 </a:t>
            </a:r>
            <a:r>
              <a:rPr lang="en-US" sz="2800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50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4B9D1BF-4018-4718-A15E-430C44718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B7105A-D167-6CFF-11A4-E8183AB9108B}"/>
              </a:ext>
            </a:extLst>
          </p:cNvPr>
          <p:cNvSpPr/>
          <p:nvPr/>
        </p:nvSpPr>
        <p:spPr>
          <a:xfrm>
            <a:off x="342900" y="330840"/>
            <a:ext cx="11506200" cy="6298560"/>
          </a:xfrm>
          <a:prstGeom prst="roundRect">
            <a:avLst>
              <a:gd name="adj" fmla="val 11828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9EB899-9F6E-77F0-FB23-DA665566F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54" y="509266"/>
            <a:ext cx="1952625" cy="866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F19021-D79F-E060-846A-2AB4C4842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816974"/>
            <a:ext cx="11125200" cy="17240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2CE6F2-F8D5-47AB-F40F-D2F1E3E9213D}"/>
              </a:ext>
            </a:extLst>
          </p:cNvPr>
          <p:cNvSpPr txBox="1"/>
          <p:nvPr/>
        </p:nvSpPr>
        <p:spPr>
          <a:xfrm>
            <a:off x="2155102" y="2516007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9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ECB1B6-A539-4315-A31B-5AC54648A2FE}"/>
              </a:ext>
            </a:extLst>
          </p:cNvPr>
          <p:cNvSpPr txBox="1"/>
          <p:nvPr/>
        </p:nvSpPr>
        <p:spPr>
          <a:xfrm>
            <a:off x="706447" y="2382443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6FE43D-B780-0FFB-69DE-3A1C4402A9C0}"/>
              </a:ext>
            </a:extLst>
          </p:cNvPr>
          <p:cNvSpPr txBox="1"/>
          <p:nvPr/>
        </p:nvSpPr>
        <p:spPr>
          <a:xfrm>
            <a:off x="942753" y="2382443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19E8F74-5E34-59DD-B7DE-6BE07D712252}"/>
              </a:ext>
            </a:extLst>
          </p:cNvPr>
          <p:cNvSpPr txBox="1"/>
          <p:nvPr/>
        </p:nvSpPr>
        <p:spPr>
          <a:xfrm>
            <a:off x="2401681" y="2516007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BD6702A-2AF3-8403-D13F-0C90BF93BCF3}"/>
              </a:ext>
            </a:extLst>
          </p:cNvPr>
          <p:cNvSpPr txBox="1"/>
          <p:nvPr/>
        </p:nvSpPr>
        <p:spPr>
          <a:xfrm>
            <a:off x="932479" y="2721490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32F8BE0-1CA9-0E80-4316-64C3A91ABA83}"/>
              </a:ext>
            </a:extLst>
          </p:cNvPr>
          <p:cNvSpPr txBox="1"/>
          <p:nvPr/>
        </p:nvSpPr>
        <p:spPr>
          <a:xfrm>
            <a:off x="1220155" y="2721490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290C400-9CFA-A6B6-F8EC-33A56C855889}"/>
              </a:ext>
            </a:extLst>
          </p:cNvPr>
          <p:cNvSpPr txBox="1"/>
          <p:nvPr/>
        </p:nvSpPr>
        <p:spPr>
          <a:xfrm>
            <a:off x="2627712" y="2526281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F6F3A60-EB84-09AA-FDF8-9D13DC86FC08}"/>
              </a:ext>
            </a:extLst>
          </p:cNvPr>
          <p:cNvSpPr txBox="1"/>
          <p:nvPr/>
        </p:nvSpPr>
        <p:spPr>
          <a:xfrm>
            <a:off x="1220155" y="3153005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488F7F4-56FA-21BD-6F40-034E9285AC3A}"/>
              </a:ext>
            </a:extLst>
          </p:cNvPr>
          <p:cNvSpPr txBox="1"/>
          <p:nvPr/>
        </p:nvSpPr>
        <p:spPr>
          <a:xfrm>
            <a:off x="1466735" y="3153005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9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F567407-2236-EDC4-F990-08A99EBA3CFF}"/>
              </a:ext>
            </a:extLst>
          </p:cNvPr>
          <p:cNvSpPr txBox="1"/>
          <p:nvPr/>
        </p:nvSpPr>
        <p:spPr>
          <a:xfrm>
            <a:off x="2853744" y="2526281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C794D12-3945-A9CD-1B30-FC32E71397B7}"/>
              </a:ext>
            </a:extLst>
          </p:cNvPr>
          <p:cNvSpPr txBox="1"/>
          <p:nvPr/>
        </p:nvSpPr>
        <p:spPr>
          <a:xfrm>
            <a:off x="1487283" y="3563971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9942B05-86E5-20FF-0B67-68A0B892F412}"/>
              </a:ext>
            </a:extLst>
          </p:cNvPr>
          <p:cNvSpPr txBox="1"/>
          <p:nvPr/>
        </p:nvSpPr>
        <p:spPr>
          <a:xfrm>
            <a:off x="1713315" y="3563971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6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160478-C500-AD6F-7164-1045D233FE11}"/>
              </a:ext>
            </a:extLst>
          </p:cNvPr>
          <p:cNvSpPr txBox="1"/>
          <p:nvPr/>
        </p:nvSpPr>
        <p:spPr>
          <a:xfrm>
            <a:off x="3059227" y="2526281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E6406D0-BBBB-6C7E-9233-B517845A3484}"/>
              </a:ext>
            </a:extLst>
          </p:cNvPr>
          <p:cNvSpPr txBox="1"/>
          <p:nvPr/>
        </p:nvSpPr>
        <p:spPr>
          <a:xfrm>
            <a:off x="1713315" y="3974938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10D60EB-572A-6500-B46F-B645FBBE33FB}"/>
              </a:ext>
            </a:extLst>
          </p:cNvPr>
          <p:cNvSpPr txBox="1"/>
          <p:nvPr/>
        </p:nvSpPr>
        <p:spPr>
          <a:xfrm>
            <a:off x="6316135" y="2516007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C24B429-5F1F-2745-49D2-C6A9030F088D}"/>
              </a:ext>
            </a:extLst>
          </p:cNvPr>
          <p:cNvSpPr txBox="1"/>
          <p:nvPr/>
        </p:nvSpPr>
        <p:spPr>
          <a:xfrm>
            <a:off x="4877753" y="2392717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63F0012-7D58-3B68-17DC-7C3AD2BDB818}"/>
              </a:ext>
            </a:extLst>
          </p:cNvPr>
          <p:cNvSpPr txBox="1"/>
          <p:nvPr/>
        </p:nvSpPr>
        <p:spPr>
          <a:xfrm>
            <a:off x="5114058" y="2392717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80767E9-87CB-438D-FFDC-E7C9FA20591E}"/>
              </a:ext>
            </a:extLst>
          </p:cNvPr>
          <p:cNvSpPr txBox="1"/>
          <p:nvPr/>
        </p:nvSpPr>
        <p:spPr>
          <a:xfrm>
            <a:off x="6521618" y="2516007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368C233-EC4B-5404-49A0-A7C7A3B3E06A}"/>
              </a:ext>
            </a:extLst>
          </p:cNvPr>
          <p:cNvSpPr txBox="1"/>
          <p:nvPr/>
        </p:nvSpPr>
        <p:spPr>
          <a:xfrm>
            <a:off x="5144880" y="2772861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54DE8D4-610A-D984-C36D-8EEA7855DB70}"/>
              </a:ext>
            </a:extLst>
          </p:cNvPr>
          <p:cNvSpPr txBox="1"/>
          <p:nvPr/>
        </p:nvSpPr>
        <p:spPr>
          <a:xfrm>
            <a:off x="5453105" y="2772861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8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E9AD1E9-3F20-874A-3837-F11BE151EEB6}"/>
              </a:ext>
            </a:extLst>
          </p:cNvPr>
          <p:cNvSpPr txBox="1"/>
          <p:nvPr/>
        </p:nvSpPr>
        <p:spPr>
          <a:xfrm>
            <a:off x="6757923" y="251600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7965507-A5E6-8DC6-89CC-A7B6584305F2}"/>
              </a:ext>
            </a:extLst>
          </p:cNvPr>
          <p:cNvSpPr txBox="1"/>
          <p:nvPr/>
        </p:nvSpPr>
        <p:spPr>
          <a:xfrm>
            <a:off x="5473653" y="3111908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C4F4D24-5E1E-DFBE-5F88-BBB331EEF853}"/>
              </a:ext>
            </a:extLst>
          </p:cNvPr>
          <p:cNvSpPr txBox="1"/>
          <p:nvPr/>
        </p:nvSpPr>
        <p:spPr>
          <a:xfrm>
            <a:off x="5720233" y="3122182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19CC7A0-6EF1-5E13-8A4B-65AD9874B8D1}"/>
              </a:ext>
            </a:extLst>
          </p:cNvPr>
          <p:cNvSpPr txBox="1"/>
          <p:nvPr/>
        </p:nvSpPr>
        <p:spPr>
          <a:xfrm>
            <a:off x="6983954" y="251600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24259BC-CAB7-5C7E-44D0-0F6D8C2D83E9}"/>
              </a:ext>
            </a:extLst>
          </p:cNvPr>
          <p:cNvSpPr txBox="1"/>
          <p:nvPr/>
        </p:nvSpPr>
        <p:spPr>
          <a:xfrm>
            <a:off x="5709959" y="3533148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046CC9D-DD48-901D-D4BC-C69F370421B6}"/>
              </a:ext>
            </a:extLst>
          </p:cNvPr>
          <p:cNvSpPr txBox="1"/>
          <p:nvPr/>
        </p:nvSpPr>
        <p:spPr>
          <a:xfrm>
            <a:off x="5935991" y="3533148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6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7D6FECD-07C6-9B92-726C-FED999FB1D86}"/>
              </a:ext>
            </a:extLst>
          </p:cNvPr>
          <p:cNvSpPr txBox="1"/>
          <p:nvPr/>
        </p:nvSpPr>
        <p:spPr>
          <a:xfrm>
            <a:off x="7220260" y="2505732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61ABD9E-EEFA-FC6B-5003-10EFC3B494B8}"/>
              </a:ext>
            </a:extLst>
          </p:cNvPr>
          <p:cNvSpPr txBox="1"/>
          <p:nvPr/>
        </p:nvSpPr>
        <p:spPr>
          <a:xfrm>
            <a:off x="5935991" y="3892744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57EEB30-2A2F-D6B3-4803-0D82B483DC23}"/>
              </a:ext>
            </a:extLst>
          </p:cNvPr>
          <p:cNvSpPr txBox="1"/>
          <p:nvPr/>
        </p:nvSpPr>
        <p:spPr>
          <a:xfrm>
            <a:off x="10436071" y="2505732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9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CC5C3D4-8E30-A78D-4238-61CCE2BAF275}"/>
              </a:ext>
            </a:extLst>
          </p:cNvPr>
          <p:cNvSpPr txBox="1"/>
          <p:nvPr/>
        </p:nvSpPr>
        <p:spPr>
          <a:xfrm>
            <a:off x="9079882" y="239271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DA114B5-A3DB-BCEF-C3FD-5E7729E46177}"/>
              </a:ext>
            </a:extLst>
          </p:cNvPr>
          <p:cNvSpPr txBox="1"/>
          <p:nvPr/>
        </p:nvSpPr>
        <p:spPr>
          <a:xfrm>
            <a:off x="9305914" y="239271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7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3180622-0875-9D7C-DFBE-7F3C6CECA879}"/>
              </a:ext>
            </a:extLst>
          </p:cNvPr>
          <p:cNvSpPr txBox="1"/>
          <p:nvPr/>
        </p:nvSpPr>
        <p:spPr>
          <a:xfrm>
            <a:off x="10662102" y="251600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010C162-E213-61FA-A987-6D674D850AF3}"/>
              </a:ext>
            </a:extLst>
          </p:cNvPr>
          <p:cNvSpPr txBox="1"/>
          <p:nvPr/>
        </p:nvSpPr>
        <p:spPr>
          <a:xfrm>
            <a:off x="9316188" y="281395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58455DB-6487-43A4-2253-3661AA96F11D}"/>
              </a:ext>
            </a:extLst>
          </p:cNvPr>
          <p:cNvSpPr txBox="1"/>
          <p:nvPr/>
        </p:nvSpPr>
        <p:spPr>
          <a:xfrm>
            <a:off x="9583316" y="281395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6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FC60DFB-7E3F-A860-FD1C-842762B0BB8C}"/>
              </a:ext>
            </a:extLst>
          </p:cNvPr>
          <p:cNvSpPr txBox="1"/>
          <p:nvPr/>
        </p:nvSpPr>
        <p:spPr>
          <a:xfrm>
            <a:off x="10888134" y="251600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9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BD6F000-DF6D-7F32-5170-3C173D07EF7B}"/>
              </a:ext>
            </a:extLst>
          </p:cNvPr>
          <p:cNvSpPr txBox="1"/>
          <p:nvPr/>
        </p:nvSpPr>
        <p:spPr>
          <a:xfrm>
            <a:off x="9614138" y="3214648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49BCF3C-5BD6-B23B-5A81-D5EAAC5DD47F}"/>
              </a:ext>
            </a:extLst>
          </p:cNvPr>
          <p:cNvSpPr txBox="1"/>
          <p:nvPr/>
        </p:nvSpPr>
        <p:spPr>
          <a:xfrm>
            <a:off x="9850444" y="3214648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6B2C1EB-63F0-0F07-60CE-BD7147A5A7F2}"/>
              </a:ext>
            </a:extLst>
          </p:cNvPr>
          <p:cNvSpPr txBox="1"/>
          <p:nvPr/>
        </p:nvSpPr>
        <p:spPr>
          <a:xfrm>
            <a:off x="11134713" y="251600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4B363B1-2E8E-6740-D15E-A755EB710B08}"/>
              </a:ext>
            </a:extLst>
          </p:cNvPr>
          <p:cNvSpPr txBox="1"/>
          <p:nvPr/>
        </p:nvSpPr>
        <p:spPr>
          <a:xfrm>
            <a:off x="9860718" y="3646163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84A33B8-E86F-CC7C-9CA8-B7892244C282}"/>
              </a:ext>
            </a:extLst>
          </p:cNvPr>
          <p:cNvSpPr txBox="1"/>
          <p:nvPr/>
        </p:nvSpPr>
        <p:spPr>
          <a:xfrm>
            <a:off x="10107298" y="3646163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9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EB5871F-4BEE-0EBE-9ED5-9E0508735EA7}"/>
              </a:ext>
            </a:extLst>
          </p:cNvPr>
          <p:cNvSpPr txBox="1"/>
          <p:nvPr/>
        </p:nvSpPr>
        <p:spPr>
          <a:xfrm>
            <a:off x="11371018" y="2516006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9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77EE684-0CD6-B14A-5C71-920B161183C5}"/>
              </a:ext>
            </a:extLst>
          </p:cNvPr>
          <p:cNvSpPr txBox="1"/>
          <p:nvPr/>
        </p:nvSpPr>
        <p:spPr>
          <a:xfrm>
            <a:off x="10127846" y="4026307"/>
            <a:ext cx="439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微软雅黑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801836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49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39229B-5B8F-2874-EC18-CD55EF1F2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E55299-CB91-302B-1E31-A4BA38C23E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808" y="2290232"/>
            <a:ext cx="4825147" cy="33149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FE06A3-1FFF-E6A2-F9A3-D8B90DEB27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131" y="2973525"/>
            <a:ext cx="2461473" cy="2537680"/>
          </a:xfrm>
          <a:prstGeom prst="rect">
            <a:avLst/>
          </a:prstGeom>
        </p:spPr>
      </p:pic>
      <p:pic>
        <p:nvPicPr>
          <p:cNvPr id="20" name="Tieng-yeah-tre-con-www_tiengdong_com (1)">
            <a:hlinkClick r:id="" action="ppaction://media"/>
            <a:extLst>
              <a:ext uri="{FF2B5EF4-FFF2-40B4-BE49-F238E27FC236}">
                <a16:creationId xmlns:a16="http://schemas.microsoft.com/office/drawing/2014/main" id="{CB5A1595-93FB-9BE4-D30A-B2486D9FB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23814" y="-4213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9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48148E-6 L -0.49349 0.015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74" y="7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4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04C33EB0-BD54-DB9A-85CE-FC579F61A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B7105A-D167-6CFF-11A4-E8183AB9108B}"/>
              </a:ext>
            </a:extLst>
          </p:cNvPr>
          <p:cNvSpPr/>
          <p:nvPr/>
        </p:nvSpPr>
        <p:spPr>
          <a:xfrm>
            <a:off x="342900" y="330840"/>
            <a:ext cx="11506200" cy="6298560"/>
          </a:xfrm>
          <a:prstGeom prst="roundRect">
            <a:avLst>
              <a:gd name="adj" fmla="val 11828"/>
            </a:avLst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CD2905-25B6-023A-0BF1-80F92A1EB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562" y="572409"/>
            <a:ext cx="4048125" cy="9048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84ACD2-760E-C973-F5D5-CCA208402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514" y="2154734"/>
            <a:ext cx="11349519" cy="113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52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04C33EB0-BD54-DB9A-85CE-FC579F61A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B7105A-D167-6CFF-11A4-E8183AB9108B}"/>
              </a:ext>
            </a:extLst>
          </p:cNvPr>
          <p:cNvSpPr/>
          <p:nvPr/>
        </p:nvSpPr>
        <p:spPr>
          <a:xfrm>
            <a:off x="342900" y="330840"/>
            <a:ext cx="11506200" cy="6298560"/>
          </a:xfrm>
          <a:prstGeom prst="roundRect">
            <a:avLst>
              <a:gd name="adj" fmla="val 11828"/>
            </a:avLst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9E336F-6E6B-BC7E-AC0A-B0FA3D20AF6E}"/>
              </a:ext>
            </a:extLst>
          </p:cNvPr>
          <p:cNvGrpSpPr/>
          <p:nvPr/>
        </p:nvGrpSpPr>
        <p:grpSpPr>
          <a:xfrm>
            <a:off x="2348339" y="720261"/>
            <a:ext cx="1329810" cy="1581150"/>
            <a:chOff x="4983480" y="1940131"/>
            <a:chExt cx="858689" cy="266882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8995745-41EE-7D15-455C-78393BAE74C3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1940131"/>
              <a:ext cx="0" cy="2668823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3382201-E5F7-D78F-F9D6-37F8E11AB5FA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787196E-E9E9-843E-A5F2-4F56E9D07AA7}"/>
              </a:ext>
            </a:extLst>
          </p:cNvPr>
          <p:cNvSpPr txBox="1"/>
          <p:nvPr/>
        </p:nvSpPr>
        <p:spPr>
          <a:xfrm>
            <a:off x="782549" y="634676"/>
            <a:ext cx="257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72 060  4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AE8743-87D3-726C-BC72-1185BDCC126C}"/>
              </a:ext>
            </a:extLst>
          </p:cNvPr>
          <p:cNvSpPr txBox="1"/>
          <p:nvPr/>
        </p:nvSpPr>
        <p:spPr>
          <a:xfrm>
            <a:off x="2316074" y="117760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0B56A-BB86-9887-E883-9580DD68BD7D}"/>
              </a:ext>
            </a:extLst>
          </p:cNvPr>
          <p:cNvSpPr txBox="1"/>
          <p:nvPr/>
        </p:nvSpPr>
        <p:spPr>
          <a:xfrm>
            <a:off x="792074" y="115855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0C7A3C-1EE2-4F20-AAA9-BB335B94340E}"/>
              </a:ext>
            </a:extLst>
          </p:cNvPr>
          <p:cNvSpPr txBox="1"/>
          <p:nvPr/>
        </p:nvSpPr>
        <p:spPr>
          <a:xfrm>
            <a:off x="1077824" y="115855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D8F098-A28F-1EB2-7234-C880FEF0A026}"/>
              </a:ext>
            </a:extLst>
          </p:cNvPr>
          <p:cNvSpPr txBox="1"/>
          <p:nvPr/>
        </p:nvSpPr>
        <p:spPr>
          <a:xfrm>
            <a:off x="2601824" y="118712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9C86EC-F703-5020-822F-9B82F566A88D}"/>
              </a:ext>
            </a:extLst>
          </p:cNvPr>
          <p:cNvSpPr txBox="1"/>
          <p:nvPr/>
        </p:nvSpPr>
        <p:spPr>
          <a:xfrm>
            <a:off x="1077824" y="163480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D5FF3A-D20B-5465-3072-913FCAEAD4FE}"/>
              </a:ext>
            </a:extLst>
          </p:cNvPr>
          <p:cNvSpPr txBox="1"/>
          <p:nvPr/>
        </p:nvSpPr>
        <p:spPr>
          <a:xfrm>
            <a:off x="1373099" y="163480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932C15-C94E-EBB5-1DEC-F885D11AE39A}"/>
              </a:ext>
            </a:extLst>
          </p:cNvPr>
          <p:cNvSpPr txBox="1"/>
          <p:nvPr/>
        </p:nvSpPr>
        <p:spPr>
          <a:xfrm>
            <a:off x="2897099" y="118712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2A763A-D906-CE00-163D-EF3AC6564127}"/>
              </a:ext>
            </a:extLst>
          </p:cNvPr>
          <p:cNvSpPr txBox="1"/>
          <p:nvPr/>
        </p:nvSpPr>
        <p:spPr>
          <a:xfrm>
            <a:off x="1401674" y="206342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3888BC-CF58-3670-EEDA-053E3A35F6B3}"/>
              </a:ext>
            </a:extLst>
          </p:cNvPr>
          <p:cNvSpPr txBox="1"/>
          <p:nvPr/>
        </p:nvSpPr>
        <p:spPr>
          <a:xfrm>
            <a:off x="1649324" y="206342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A00307-BBA7-F55A-FCB2-EC943C8CD325}"/>
              </a:ext>
            </a:extLst>
          </p:cNvPr>
          <p:cNvSpPr txBox="1"/>
          <p:nvPr/>
        </p:nvSpPr>
        <p:spPr>
          <a:xfrm>
            <a:off x="3154274" y="118712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518FC6-C221-B8F9-D782-CB8B5AB35743}"/>
              </a:ext>
            </a:extLst>
          </p:cNvPr>
          <p:cNvSpPr txBox="1"/>
          <p:nvPr/>
        </p:nvSpPr>
        <p:spPr>
          <a:xfrm>
            <a:off x="1687424" y="254920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E9E7C1-BC93-A945-44AA-BA1303CEE524}"/>
              </a:ext>
            </a:extLst>
          </p:cNvPr>
          <p:cNvSpPr txBox="1"/>
          <p:nvPr/>
        </p:nvSpPr>
        <p:spPr>
          <a:xfrm>
            <a:off x="1925549" y="255872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0D9FB7-CEA2-8688-AE16-9E174D28FA0C}"/>
              </a:ext>
            </a:extLst>
          </p:cNvPr>
          <p:cNvSpPr txBox="1"/>
          <p:nvPr/>
        </p:nvSpPr>
        <p:spPr>
          <a:xfrm>
            <a:off x="3401924" y="118712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D22D9B-96FC-0F78-544D-8076F0353981}"/>
              </a:ext>
            </a:extLst>
          </p:cNvPr>
          <p:cNvSpPr txBox="1"/>
          <p:nvPr/>
        </p:nvSpPr>
        <p:spPr>
          <a:xfrm>
            <a:off x="1906499" y="311117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9F6E5DC-8119-62F4-9B28-6B66DB6A545D}"/>
              </a:ext>
            </a:extLst>
          </p:cNvPr>
          <p:cNvGrpSpPr/>
          <p:nvPr/>
        </p:nvGrpSpPr>
        <p:grpSpPr>
          <a:xfrm>
            <a:off x="8370063" y="550064"/>
            <a:ext cx="1739385" cy="1504232"/>
            <a:chOff x="4983480" y="2246811"/>
            <a:chExt cx="858689" cy="156186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04D2E3D-93B7-65FF-0A3F-BC67731654CC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56186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81734C1-C00E-0B28-6D0E-E86DCC7E6ED7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21896D9-F821-4D14-81D5-47179A88F8F9}"/>
              </a:ext>
            </a:extLst>
          </p:cNvPr>
          <p:cNvSpPr txBox="1"/>
          <p:nvPr/>
        </p:nvSpPr>
        <p:spPr>
          <a:xfrm>
            <a:off x="6585735" y="501861"/>
            <a:ext cx="2679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230 855  5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4C7D23-EF81-3819-68FC-9BFE268C5F70}"/>
              </a:ext>
            </a:extLst>
          </p:cNvPr>
          <p:cNvSpPr txBox="1"/>
          <p:nvPr/>
        </p:nvSpPr>
        <p:spPr>
          <a:xfrm>
            <a:off x="8311471" y="1083634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3C10CA-EAA0-E456-A621-DFAC9EC02499}"/>
              </a:ext>
            </a:extLst>
          </p:cNvPr>
          <p:cNvSpPr txBox="1"/>
          <p:nvPr/>
        </p:nvSpPr>
        <p:spPr>
          <a:xfrm>
            <a:off x="6928741" y="956814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A5F68C-A14F-0FC1-4744-1BD7ADF1E1FE}"/>
              </a:ext>
            </a:extLst>
          </p:cNvPr>
          <p:cNvSpPr txBox="1"/>
          <p:nvPr/>
        </p:nvSpPr>
        <p:spPr>
          <a:xfrm>
            <a:off x="7204966" y="956814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6C9B12-7902-B747-7890-790D8CB20104}"/>
              </a:ext>
            </a:extLst>
          </p:cNvPr>
          <p:cNvSpPr txBox="1"/>
          <p:nvPr/>
        </p:nvSpPr>
        <p:spPr>
          <a:xfrm>
            <a:off x="8590693" y="108363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307318-9DA3-AFA5-8904-481074964F4B}"/>
              </a:ext>
            </a:extLst>
          </p:cNvPr>
          <p:cNvSpPr txBox="1"/>
          <p:nvPr/>
        </p:nvSpPr>
        <p:spPr>
          <a:xfrm>
            <a:off x="7212992" y="1410268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69EFA2-F703-49E2-04EA-02BA1E78492D}"/>
              </a:ext>
            </a:extLst>
          </p:cNvPr>
          <p:cNvSpPr txBox="1"/>
          <p:nvPr/>
        </p:nvSpPr>
        <p:spPr>
          <a:xfrm>
            <a:off x="7512013" y="1419793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CB2037-5567-C38A-B898-5F2BEE84C084}"/>
              </a:ext>
            </a:extLst>
          </p:cNvPr>
          <p:cNvSpPr txBox="1"/>
          <p:nvPr/>
        </p:nvSpPr>
        <p:spPr>
          <a:xfrm>
            <a:off x="8846370" y="107336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D26DB8B-C9C2-4536-4604-B44A8A7F4A2E}"/>
              </a:ext>
            </a:extLst>
          </p:cNvPr>
          <p:cNvSpPr txBox="1"/>
          <p:nvPr/>
        </p:nvSpPr>
        <p:spPr>
          <a:xfrm>
            <a:off x="7479693" y="1899039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9033A5E-334C-1B8C-A15E-313E1D6E02EE}"/>
              </a:ext>
            </a:extLst>
          </p:cNvPr>
          <p:cNvSpPr txBox="1"/>
          <p:nvPr/>
        </p:nvSpPr>
        <p:spPr>
          <a:xfrm>
            <a:off x="7774968" y="1908564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867E181-EE1B-8AA0-5404-CC170ECFD5F2}"/>
              </a:ext>
            </a:extLst>
          </p:cNvPr>
          <p:cNvSpPr txBox="1"/>
          <p:nvPr/>
        </p:nvSpPr>
        <p:spPr>
          <a:xfrm>
            <a:off x="9099799" y="108288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1D77AF-4987-CC55-286A-F45FFF68857B}"/>
              </a:ext>
            </a:extLst>
          </p:cNvPr>
          <p:cNvSpPr txBox="1"/>
          <p:nvPr/>
        </p:nvSpPr>
        <p:spPr>
          <a:xfrm>
            <a:off x="7750674" y="22983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16E15AA-6AAC-73C1-70D7-C13EEA5DE83E}"/>
              </a:ext>
            </a:extLst>
          </p:cNvPr>
          <p:cNvSpPr txBox="1"/>
          <p:nvPr/>
        </p:nvSpPr>
        <p:spPr>
          <a:xfrm>
            <a:off x="8026899" y="23078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69C634-4C84-AEE8-7585-4EFD62CDFEB3}"/>
              </a:ext>
            </a:extLst>
          </p:cNvPr>
          <p:cNvSpPr txBox="1"/>
          <p:nvPr/>
        </p:nvSpPr>
        <p:spPr>
          <a:xfrm>
            <a:off x="9325403" y="107336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DCF95B1-A982-CF7A-81BC-168D1C535D5E}"/>
              </a:ext>
            </a:extLst>
          </p:cNvPr>
          <p:cNvSpPr txBox="1"/>
          <p:nvPr/>
        </p:nvSpPr>
        <p:spPr>
          <a:xfrm>
            <a:off x="8032999" y="278122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6BAA264-AB43-252D-A444-9575DB2DC4C8}"/>
              </a:ext>
            </a:extLst>
          </p:cNvPr>
          <p:cNvGrpSpPr/>
          <p:nvPr/>
        </p:nvGrpSpPr>
        <p:grpSpPr>
          <a:xfrm>
            <a:off x="5010414" y="3488473"/>
            <a:ext cx="1739385" cy="1504232"/>
            <a:chOff x="4983480" y="2246811"/>
            <a:chExt cx="858689" cy="1561866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91F21FA-516D-3299-19D0-FEAF45F02877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56186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AF59FB5-3E57-2165-EE61-837B62A53CC4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F0EBDCF-5869-6FE5-BF81-2CF12905CC05}"/>
              </a:ext>
            </a:extLst>
          </p:cNvPr>
          <p:cNvSpPr txBox="1"/>
          <p:nvPr/>
        </p:nvSpPr>
        <p:spPr>
          <a:xfrm>
            <a:off x="3226086" y="3440270"/>
            <a:ext cx="2679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133 456  7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8E7CD84-CD9B-DE33-E0CD-AAF5D2EBC282}"/>
              </a:ext>
            </a:extLst>
          </p:cNvPr>
          <p:cNvSpPr txBox="1"/>
          <p:nvPr/>
        </p:nvSpPr>
        <p:spPr>
          <a:xfrm>
            <a:off x="4951822" y="4032318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8DE9FE9-19B1-BA48-12E0-C8977A9443AF}"/>
              </a:ext>
            </a:extLst>
          </p:cNvPr>
          <p:cNvSpPr txBox="1"/>
          <p:nvPr/>
        </p:nvSpPr>
        <p:spPr>
          <a:xfrm>
            <a:off x="3569092" y="3895223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7F21FDF-E4D1-B265-C9C0-BE85D9348703}"/>
              </a:ext>
            </a:extLst>
          </p:cNvPr>
          <p:cNvSpPr txBox="1"/>
          <p:nvPr/>
        </p:nvSpPr>
        <p:spPr>
          <a:xfrm>
            <a:off x="3845317" y="3895223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DB6D1B5-1FEC-EF31-BC8C-8F2CC522965B}"/>
              </a:ext>
            </a:extLst>
          </p:cNvPr>
          <p:cNvSpPr txBox="1"/>
          <p:nvPr/>
        </p:nvSpPr>
        <p:spPr>
          <a:xfrm>
            <a:off x="5231044" y="4032319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399A392-10D6-992F-1F88-E7B6FA5F74B2}"/>
              </a:ext>
            </a:extLst>
          </p:cNvPr>
          <p:cNvSpPr txBox="1"/>
          <p:nvPr/>
        </p:nvSpPr>
        <p:spPr>
          <a:xfrm>
            <a:off x="3853343" y="4348677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D770BD-ADDA-D739-63D8-E412E593E8CE}"/>
              </a:ext>
            </a:extLst>
          </p:cNvPr>
          <p:cNvSpPr txBox="1"/>
          <p:nvPr/>
        </p:nvSpPr>
        <p:spPr>
          <a:xfrm>
            <a:off x="4152364" y="4358202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7305DA-0E85-61BD-F500-1B4CB71CE0C8}"/>
              </a:ext>
            </a:extLst>
          </p:cNvPr>
          <p:cNvSpPr txBox="1"/>
          <p:nvPr/>
        </p:nvSpPr>
        <p:spPr>
          <a:xfrm>
            <a:off x="5496995" y="4032318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D0521C-EEFF-C12C-913B-C874C97795CC}"/>
              </a:ext>
            </a:extLst>
          </p:cNvPr>
          <p:cNvSpPr txBox="1"/>
          <p:nvPr/>
        </p:nvSpPr>
        <p:spPr>
          <a:xfrm>
            <a:off x="4120044" y="4837448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BF72DF2-E13D-D47D-3045-C6BDF9E986E4}"/>
              </a:ext>
            </a:extLst>
          </p:cNvPr>
          <p:cNvSpPr txBox="1"/>
          <p:nvPr/>
        </p:nvSpPr>
        <p:spPr>
          <a:xfrm>
            <a:off x="4415319" y="4846973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D06DEBD-EC2B-28B8-36E6-7CE8E744068E}"/>
              </a:ext>
            </a:extLst>
          </p:cNvPr>
          <p:cNvSpPr txBox="1"/>
          <p:nvPr/>
        </p:nvSpPr>
        <p:spPr>
          <a:xfrm>
            <a:off x="5760698" y="4031569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8C1E5CA-9E2D-4772-8F25-5B103787C484}"/>
              </a:ext>
            </a:extLst>
          </p:cNvPr>
          <p:cNvSpPr txBox="1"/>
          <p:nvPr/>
        </p:nvSpPr>
        <p:spPr>
          <a:xfrm>
            <a:off x="4391025" y="5236749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107B09F-F250-E70D-344C-545CB490E6A1}"/>
              </a:ext>
            </a:extLst>
          </p:cNvPr>
          <p:cNvSpPr txBox="1"/>
          <p:nvPr/>
        </p:nvSpPr>
        <p:spPr>
          <a:xfrm>
            <a:off x="4636428" y="5235999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E27AF73-84F1-8554-72B1-7B0F6A8A026B}"/>
              </a:ext>
            </a:extLst>
          </p:cNvPr>
          <p:cNvSpPr txBox="1"/>
          <p:nvPr/>
        </p:nvSpPr>
        <p:spPr>
          <a:xfrm>
            <a:off x="6027399" y="4032318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92566BD-9E8B-1EB9-2E5D-2C701702FCCD}"/>
              </a:ext>
            </a:extLst>
          </p:cNvPr>
          <p:cNvSpPr txBox="1"/>
          <p:nvPr/>
        </p:nvSpPr>
        <p:spPr>
          <a:xfrm>
            <a:off x="4673350" y="5719634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4EA9F9B-4DD2-0B2D-3240-489B03363D30}"/>
              </a:ext>
            </a:extLst>
          </p:cNvPr>
          <p:cNvGrpSpPr/>
          <p:nvPr/>
        </p:nvGrpSpPr>
        <p:grpSpPr>
          <a:xfrm>
            <a:off x="9715978" y="3447376"/>
            <a:ext cx="1739385" cy="1504232"/>
            <a:chOff x="4983480" y="2246811"/>
            <a:chExt cx="858689" cy="156186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DB26E51-3107-B56F-07DC-63671B9C149A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56186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5E41F80-23CE-284A-C915-49191406C1AA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A2450FC5-A7FC-012D-6E43-ACC30D2A058B}"/>
              </a:ext>
            </a:extLst>
          </p:cNvPr>
          <p:cNvSpPr txBox="1"/>
          <p:nvPr/>
        </p:nvSpPr>
        <p:spPr>
          <a:xfrm>
            <a:off x="7931650" y="3399173"/>
            <a:ext cx="2679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249 018  6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8E2E64B-5CB8-52F6-D365-564FEEC3D3EA}"/>
              </a:ext>
            </a:extLst>
          </p:cNvPr>
          <p:cNvSpPr txBox="1"/>
          <p:nvPr/>
        </p:nvSpPr>
        <p:spPr>
          <a:xfrm>
            <a:off x="9657386" y="399122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4191F28-7D38-1F9A-B36F-54608E8B2B47}"/>
              </a:ext>
            </a:extLst>
          </p:cNvPr>
          <p:cNvSpPr txBox="1"/>
          <p:nvPr/>
        </p:nvSpPr>
        <p:spPr>
          <a:xfrm>
            <a:off x="8274656" y="385412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CD91A56-7DBD-42B9-39D0-9B2DE519E68D}"/>
              </a:ext>
            </a:extLst>
          </p:cNvPr>
          <p:cNvSpPr txBox="1"/>
          <p:nvPr/>
        </p:nvSpPr>
        <p:spPr>
          <a:xfrm>
            <a:off x="8550881" y="385412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F4A99AF-96D2-6435-2E71-47C0A1FE6FF1}"/>
              </a:ext>
            </a:extLst>
          </p:cNvPr>
          <p:cNvSpPr txBox="1"/>
          <p:nvPr/>
        </p:nvSpPr>
        <p:spPr>
          <a:xfrm>
            <a:off x="9936608" y="3991222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829D017-C242-CE7A-7787-D7D02D08B53F}"/>
              </a:ext>
            </a:extLst>
          </p:cNvPr>
          <p:cNvSpPr txBox="1"/>
          <p:nvPr/>
        </p:nvSpPr>
        <p:spPr>
          <a:xfrm>
            <a:off x="8558907" y="430758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46F9590-C054-EACF-BB59-C3AF8AA37C4E}"/>
              </a:ext>
            </a:extLst>
          </p:cNvPr>
          <p:cNvSpPr txBox="1"/>
          <p:nvPr/>
        </p:nvSpPr>
        <p:spPr>
          <a:xfrm>
            <a:off x="8827106" y="4296557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63765AA-0829-483C-3BC2-2193E0D636F6}"/>
              </a:ext>
            </a:extLst>
          </p:cNvPr>
          <p:cNvSpPr txBox="1"/>
          <p:nvPr/>
        </p:nvSpPr>
        <p:spPr>
          <a:xfrm>
            <a:off x="10202559" y="399122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D6053FE-324F-F0A6-78ED-8B22489B6805}"/>
              </a:ext>
            </a:extLst>
          </p:cNvPr>
          <p:cNvSpPr txBox="1"/>
          <p:nvPr/>
        </p:nvSpPr>
        <p:spPr>
          <a:xfrm>
            <a:off x="8825608" y="479635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3448350-EED8-8AB6-ADCC-F7DB203FF7FD}"/>
              </a:ext>
            </a:extLst>
          </p:cNvPr>
          <p:cNvSpPr txBox="1"/>
          <p:nvPr/>
        </p:nvSpPr>
        <p:spPr>
          <a:xfrm>
            <a:off x="9120883" y="4805876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345DCF3-D5A9-7685-49C8-06A558FB50EB}"/>
              </a:ext>
            </a:extLst>
          </p:cNvPr>
          <p:cNvSpPr txBox="1"/>
          <p:nvPr/>
        </p:nvSpPr>
        <p:spPr>
          <a:xfrm>
            <a:off x="10466262" y="3990472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8CA2FDF-95F4-9FFF-0406-41A25A7A249E}"/>
              </a:ext>
            </a:extLst>
          </p:cNvPr>
          <p:cNvSpPr txBox="1"/>
          <p:nvPr/>
        </p:nvSpPr>
        <p:spPr>
          <a:xfrm>
            <a:off x="9096589" y="5195652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5ADD217-5B02-0337-F4AC-386396384B56}"/>
              </a:ext>
            </a:extLst>
          </p:cNvPr>
          <p:cNvSpPr txBox="1"/>
          <p:nvPr/>
        </p:nvSpPr>
        <p:spPr>
          <a:xfrm>
            <a:off x="9341992" y="5194902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3B3ADB9-8D55-7292-8ECD-F26FF20E1DC8}"/>
              </a:ext>
            </a:extLst>
          </p:cNvPr>
          <p:cNvSpPr txBox="1"/>
          <p:nvPr/>
        </p:nvSpPr>
        <p:spPr>
          <a:xfrm>
            <a:off x="10732963" y="3991221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43C684D-0951-B3B5-CCE0-C5A8866F6DAA}"/>
              </a:ext>
            </a:extLst>
          </p:cNvPr>
          <p:cNvSpPr txBox="1"/>
          <p:nvPr/>
        </p:nvSpPr>
        <p:spPr>
          <a:xfrm>
            <a:off x="9378914" y="5678537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08340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4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39229B-5B8F-2874-EC18-CD55EF1F2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C9DA7F-07E2-1E0A-EF13-668150F777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6599" y="3051759"/>
            <a:ext cx="3025402" cy="29491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602287-2B67-0A43-58D0-79F4EA906A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37894"/>
            <a:ext cx="4287872" cy="4663061"/>
          </a:xfrm>
          <a:prstGeom prst="rect">
            <a:avLst/>
          </a:prstGeom>
        </p:spPr>
      </p:pic>
      <p:pic>
        <p:nvPicPr>
          <p:cNvPr id="5" name="Tieng-yeah-tre-con-www_tiengdong_com (1)">
            <a:hlinkClick r:id="" action="ppaction://media"/>
            <a:extLst>
              <a:ext uri="{FF2B5EF4-FFF2-40B4-BE49-F238E27FC236}">
                <a16:creationId xmlns:a16="http://schemas.microsoft.com/office/drawing/2014/main" id="{46533278-1E82-7138-B058-20F4A0CB9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23814" y="-4213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4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48148E-6 L -0.49349 0.01551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74" y="7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E670FB-3F5A-8785-6D40-ECC5F6AAFA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9" r="679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A9C523-377E-7BF1-EEF4-8988E4662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509" y="1050753"/>
            <a:ext cx="3676207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57CE7F-DAFF-EFC2-E961-5DE0DBF0F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EBC7768-E5AF-561E-DADB-B99AE85C1727}"/>
              </a:ext>
            </a:extLst>
          </p:cNvPr>
          <p:cNvSpPr/>
          <p:nvPr/>
        </p:nvSpPr>
        <p:spPr>
          <a:xfrm>
            <a:off x="342900" y="228600"/>
            <a:ext cx="11506200" cy="6400800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0CF69E-D19B-389A-C2F0-A17A23406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068" y="449910"/>
            <a:ext cx="9370364" cy="11766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568C7E-6D5F-6F7A-1D6A-B8B431120C27}"/>
              </a:ext>
            </a:extLst>
          </p:cNvPr>
          <p:cNvSpPr txBox="1"/>
          <p:nvPr/>
        </p:nvSpPr>
        <p:spPr>
          <a:xfrm>
            <a:off x="1152525" y="1666875"/>
            <a:ext cx="9620250" cy="2401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nl-NL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 cách đặt tính và thực hiện được chia số có nhiều chữ số cho số có một chữ số.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nl-NL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Vận dụng được các phép tính đã học vào giải quyết một số tình huống gắn với thực tế.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6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4B9D1BF-4018-4718-A15E-430C44718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B7105A-D167-6CFF-11A4-E8183AB9108B}"/>
              </a:ext>
            </a:extLst>
          </p:cNvPr>
          <p:cNvSpPr/>
          <p:nvPr/>
        </p:nvSpPr>
        <p:spPr>
          <a:xfrm>
            <a:off x="342900" y="92467"/>
            <a:ext cx="11506200" cy="6536933"/>
          </a:xfrm>
          <a:prstGeom prst="roundRect">
            <a:avLst>
              <a:gd name="adj" fmla="val 11828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93839D-F932-9540-B096-AAD86F7C2B41}"/>
              </a:ext>
            </a:extLst>
          </p:cNvPr>
          <p:cNvSpPr txBox="1"/>
          <p:nvPr/>
        </p:nvSpPr>
        <p:spPr>
          <a:xfrm>
            <a:off x="1058238" y="1164717"/>
            <a:ext cx="102638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Cuối học kì I, nhà trường thưởng cho học sinh xuất sắc khối 4 tổng cộng hết 1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645 quyển vở. Biết mỗi học sinh được 7 quyển. Hỏi khối 4 có bao nhiêu học sinh xuất sắc?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9CB092-2330-E8B8-D44E-ADA9EA904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825" y="146071"/>
            <a:ext cx="7238349" cy="101590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7D2C7B-346E-2010-FC08-ED46DA431923}"/>
              </a:ext>
            </a:extLst>
          </p:cNvPr>
          <p:cNvSpPr/>
          <p:nvPr/>
        </p:nvSpPr>
        <p:spPr>
          <a:xfrm>
            <a:off x="1371600" y="3087904"/>
            <a:ext cx="10005237" cy="3116955"/>
          </a:xfrm>
          <a:prstGeom prst="roundRect">
            <a:avLst/>
          </a:prstGeom>
          <a:solidFill>
            <a:srgbClr val="F2C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235C21-FC85-9A4D-2293-A4C3535A045B}"/>
              </a:ext>
            </a:extLst>
          </p:cNvPr>
          <p:cNvSpPr txBox="1"/>
          <p:nvPr/>
        </p:nvSpPr>
        <p:spPr>
          <a:xfrm>
            <a:off x="4906655" y="3161355"/>
            <a:ext cx="2405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5101F4-6320-776B-83AE-C7CD1358A310}"/>
              </a:ext>
            </a:extLst>
          </p:cNvPr>
          <p:cNvSpPr txBox="1"/>
          <p:nvPr/>
        </p:nvSpPr>
        <p:spPr>
          <a:xfrm>
            <a:off x="1403498" y="3832232"/>
            <a:ext cx="94940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xuất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sắc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khối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858036-FBFE-E664-84F0-8F31F70430D5}"/>
              </a:ext>
            </a:extLst>
          </p:cNvPr>
          <p:cNvSpPr txBox="1"/>
          <p:nvPr/>
        </p:nvSpPr>
        <p:spPr>
          <a:xfrm>
            <a:off x="2952750" y="4517585"/>
            <a:ext cx="7029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1 645 : 7 = 235 (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D1CFD7-5417-6280-D2F6-B8770B25CF2D}"/>
              </a:ext>
            </a:extLst>
          </p:cNvPr>
          <p:cNvSpPr txBox="1"/>
          <p:nvPr/>
        </p:nvSpPr>
        <p:spPr>
          <a:xfrm>
            <a:off x="4499067" y="5251865"/>
            <a:ext cx="5703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235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sinh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013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/>
      <p:bldP spid="7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45C5-953F-3DC6-8AB8-B67087EB8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DAD17-F7EB-8442-D0C5-DB1534088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1F0D3-1555-9313-2EA1-137AAB98C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990B7CB-A3F5-6F77-597A-B5F458F28A42}"/>
              </a:ext>
            </a:extLst>
          </p:cNvPr>
          <p:cNvSpPr/>
          <p:nvPr/>
        </p:nvSpPr>
        <p:spPr>
          <a:xfrm>
            <a:off x="179614" y="152400"/>
            <a:ext cx="11832771" cy="6553200"/>
          </a:xfrm>
          <a:prstGeom prst="roundRect">
            <a:avLst>
              <a:gd name="adj" fmla="val 10882"/>
            </a:avLst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AFF8A-6C4F-29BC-002A-47B615C07D58}"/>
              </a:ext>
            </a:extLst>
          </p:cNvPr>
          <p:cNvSpPr txBox="1"/>
          <p:nvPr/>
        </p:nvSpPr>
        <p:spPr>
          <a:xfrm>
            <a:off x="3334812" y="2239502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61775A-9537-1263-AE8A-AAFB52B52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2142697" y="2156851"/>
            <a:ext cx="919996" cy="9199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33C0DC-640E-5BE0-984E-7125ECA23420}"/>
              </a:ext>
            </a:extLst>
          </p:cNvPr>
          <p:cNvSpPr txBox="1"/>
          <p:nvPr/>
        </p:nvSpPr>
        <p:spPr>
          <a:xfrm>
            <a:off x="3334812" y="3220514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2E160E-B4CB-C965-C7CA-BED8B5FD3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2142697" y="3137863"/>
            <a:ext cx="919996" cy="9199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952D65-48A9-1B70-0A75-C4B583AADC7F}"/>
              </a:ext>
            </a:extLst>
          </p:cNvPr>
          <p:cNvSpPr txBox="1"/>
          <p:nvPr/>
        </p:nvSpPr>
        <p:spPr>
          <a:xfrm>
            <a:off x="3334812" y="4201526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5C52137-814A-7450-388F-65C69D8C8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2142697" y="4118875"/>
            <a:ext cx="919996" cy="9199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5BC1CBD-1D6D-1424-AFE9-890C09B72ACF}"/>
              </a:ext>
            </a:extLst>
          </p:cNvPr>
          <p:cNvSpPr txBox="1"/>
          <p:nvPr/>
        </p:nvSpPr>
        <p:spPr>
          <a:xfrm>
            <a:off x="3334812" y="5182538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20F90EC-A698-1516-07C5-3271F44E9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2142697" y="5099887"/>
            <a:ext cx="919996" cy="9199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0BFC67-B37F-862F-A9A6-D713B023A9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48205" y="2379701"/>
            <a:ext cx="2488452" cy="33036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485F82B-9895-00E1-9C09-C9BAF5DA80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1861" y="874932"/>
            <a:ext cx="520033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3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  <p:bldP spid="11" grpId="0" uiExpand="1" build="p"/>
      <p:bldP spid="1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C94EF4-0A23-BC4A-5C84-17367A735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118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6945B1-D42E-4FBC-2812-ADCD6B05F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36867"/>
            <a:ext cx="11760203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3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A3AF0E-6A0F-E746-01DF-90BCD70F7C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9" r="679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083FAA-8499-C8CE-93C6-40C00B0351AA}"/>
              </a:ext>
            </a:extLst>
          </p:cNvPr>
          <p:cNvSpPr txBox="1"/>
          <p:nvPr/>
        </p:nvSpPr>
        <p:spPr>
          <a:xfrm>
            <a:off x="3968410" y="880968"/>
            <a:ext cx="38084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2700">
                  <a:solidFill>
                    <a:srgbClr val="B25D55"/>
                  </a:solidFill>
                  <a:prstDash val="solid"/>
                </a:ln>
                <a:solidFill>
                  <a:srgbClr val="FFFF66"/>
                </a:solidFill>
                <a:effectLst>
                  <a:outerShdw dist="38100" dir="2700000" algn="tl" rotWithShape="0">
                    <a:srgbClr val="841B1A"/>
                  </a:outerShdw>
                </a:effectLst>
                <a:uLnTx/>
                <a:uFillTx/>
                <a:latin typeface="iCiel Crocante" panose="02000000000000000000" pitchFamily="50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03394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18" b="2453"/>
          <a:stretch/>
        </p:blipFill>
        <p:spPr>
          <a:xfrm>
            <a:off x="0" y="2726580"/>
            <a:ext cx="12192000" cy="4131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100000">
                        <a14:foregroundMark x1="64429" y1="60616" x2="83571" y2="75041"/>
                        <a14:backgroundMark x1="49429" y1="19935" x2="50000" y2="36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767" t="2338"/>
          <a:stretch/>
        </p:blipFill>
        <p:spPr>
          <a:xfrm>
            <a:off x="8035318" y="1018657"/>
            <a:ext cx="3816028" cy="57395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9" b="89809" l="3516" r="89844">
                        <a14:foregroundMark x1="27734" y1="23355" x2="34961" y2="23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275" y="1066629"/>
            <a:ext cx="4876800" cy="44862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445549" y="1446953"/>
            <a:ext cx="3861275" cy="372561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909" y="4140200"/>
            <a:ext cx="9876367" cy="309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51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435490" y="4230117"/>
            <a:ext cx="3381364" cy="1441532"/>
            <a:chOff x="1435485" y="4230117"/>
            <a:chExt cx="3381364" cy="144153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10 010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5485" y="42301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332360" y="4362594"/>
            <a:ext cx="3186467" cy="1309059"/>
            <a:chOff x="7332360" y="4362590"/>
            <a:chExt cx="3186467" cy="130905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10 100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360" y="43625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  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10 101</a:t>
              </a: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5AD3-D19E-48A3-838A-AF1943F67736}"/>
              </a:ext>
            </a:extLst>
          </p:cNvPr>
          <p:cNvSpPr txBox="1"/>
          <p:nvPr/>
        </p:nvSpPr>
        <p:spPr>
          <a:xfrm>
            <a:off x="4087116" y="483794"/>
            <a:ext cx="4437759" cy="83099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 20 202 : 2 = ?</a:t>
            </a:r>
          </a:p>
        </p:txBody>
      </p:sp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2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65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70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521215" y="4249167"/>
            <a:ext cx="3295639" cy="1422482"/>
            <a:chOff x="1521210" y="4249167"/>
            <a:chExt cx="3295639" cy="142248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7 111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1210" y="424916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341885" y="4381644"/>
            <a:ext cx="3176942" cy="1290009"/>
            <a:chOff x="7341885" y="4381640"/>
            <a:chExt cx="3176942" cy="129000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7 777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885" y="438164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7 101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5AD3-D19E-48A3-838A-AF1943F67736}"/>
              </a:ext>
            </a:extLst>
          </p:cNvPr>
          <p:cNvSpPr txBox="1"/>
          <p:nvPr/>
        </p:nvSpPr>
        <p:spPr>
          <a:xfrm>
            <a:off x="4087116" y="483794"/>
            <a:ext cx="4332984" cy="861772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35 555 : 5 = ?</a:t>
            </a:r>
          </a:p>
        </p:txBody>
      </p:sp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66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6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9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435490" y="4230117"/>
            <a:ext cx="3381364" cy="1441532"/>
            <a:chOff x="1435485" y="4230117"/>
            <a:chExt cx="3381364" cy="144153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21 111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5485" y="42301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332360" y="4362594"/>
            <a:ext cx="3186467" cy="1309059"/>
            <a:chOff x="7332360" y="4362590"/>
            <a:chExt cx="3186467" cy="130905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21 221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360" y="43625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21 211</a:t>
              </a: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5AD3-D19E-48A3-838A-AF1943F67736}"/>
              </a:ext>
            </a:extLst>
          </p:cNvPr>
          <p:cNvSpPr txBox="1"/>
          <p:nvPr/>
        </p:nvSpPr>
        <p:spPr>
          <a:xfrm>
            <a:off x="4087116" y="483794"/>
            <a:ext cx="4437759" cy="83099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84 844 : 4 = ?</a:t>
            </a:r>
          </a:p>
        </p:txBody>
      </p:sp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2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65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70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E670FB-3F5A-8785-6D40-ECC5F6AAFA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9" r="679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782B93D-8F9A-1744-60BC-53B004608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010" y="961893"/>
            <a:ext cx="3810330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0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57CE7F-DAFF-EFC2-E961-5DE0DBF0F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EBC7768-E5AF-561E-DADB-B99AE85C1727}"/>
              </a:ext>
            </a:extLst>
          </p:cNvPr>
          <p:cNvSpPr/>
          <p:nvPr/>
        </p:nvSpPr>
        <p:spPr>
          <a:xfrm>
            <a:off x="342900" y="228600"/>
            <a:ext cx="11506200" cy="6400800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D84C31-5AFF-1189-C2FF-66D15A596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879" y="308170"/>
            <a:ext cx="7539198" cy="473107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67F359-BCFB-CC4D-363C-B0235445F952}"/>
              </a:ext>
            </a:extLst>
          </p:cNvPr>
          <p:cNvSpPr/>
          <p:nvPr/>
        </p:nvSpPr>
        <p:spPr>
          <a:xfrm>
            <a:off x="2019478" y="5287286"/>
            <a:ext cx="7946455" cy="1051869"/>
          </a:xfrm>
          <a:prstGeom prst="roundRect">
            <a:avLst/>
          </a:prstGeom>
          <a:solidFill>
            <a:srgbClr val="B9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nhỏ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đang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mấy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phép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29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4.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570</Words>
  <Application>Microsoft Office PowerPoint</Application>
  <PresentationFormat>Widescreen</PresentationFormat>
  <Paragraphs>177</Paragraphs>
  <Slides>22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等线</vt:lpstr>
      <vt:lpstr>Arial</vt:lpstr>
      <vt:lpstr>Calibri</vt:lpstr>
      <vt:lpstr>Calibri Light</vt:lpstr>
      <vt:lpstr>Cambria</vt:lpstr>
      <vt:lpstr>iCiel Crocante</vt:lpstr>
      <vt:lpstr>Times New Roman</vt:lpstr>
      <vt:lpstr>Wingdings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46</cp:revision>
  <dcterms:created xsi:type="dcterms:W3CDTF">2023-11-03T07:34:42Z</dcterms:created>
  <dcterms:modified xsi:type="dcterms:W3CDTF">2023-11-04T10:07:58Z</dcterms:modified>
</cp:coreProperties>
</file>