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2"/>
  </p:notesMasterIdLst>
  <p:sldIdLst>
    <p:sldId id="1450" r:id="rId2"/>
    <p:sldId id="424" r:id="rId3"/>
    <p:sldId id="1424" r:id="rId4"/>
    <p:sldId id="1451" r:id="rId5"/>
    <p:sldId id="428" r:id="rId6"/>
    <p:sldId id="1453" r:id="rId7"/>
    <p:sldId id="1455" r:id="rId8"/>
    <p:sldId id="1456" r:id="rId9"/>
    <p:sldId id="1457" r:id="rId10"/>
    <p:sldId id="145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222E"/>
    <a:srgbClr val="42D64C"/>
    <a:srgbClr val="DCF1FD"/>
    <a:srgbClr val="FFFBF7"/>
    <a:srgbClr val="FCFCFC"/>
    <a:srgbClr val="4472C4"/>
    <a:srgbClr val="FF7707"/>
    <a:srgbClr val="D1FAFE"/>
    <a:srgbClr val="29AE9D"/>
    <a:srgbClr val="8955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668" autoAdjust="0"/>
    <p:restoredTop sz="94472" autoAdjust="0"/>
  </p:normalViewPr>
  <p:slideViewPr>
    <p:cSldViewPr snapToGrid="0">
      <p:cViewPr varScale="1">
        <p:scale>
          <a:sx n="62" d="100"/>
          <a:sy n="62" d="100"/>
        </p:scale>
        <p:origin x="652" y="28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CCC5DA-588C-413F-A877-8DAD1F20E088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4C0D23-9FF9-44D0-8A45-F921EE6DDE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738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099" name="Notes Placeholder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dirty="0"/>
          </a:p>
        </p:txBody>
      </p:sp>
      <p:sp>
        <p:nvSpPr>
          <p:cNvPr id="4100" name="Slide Number Placeholder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en-US" sz="1200" dirty="0">
                <a:latin typeface="Calibri" panose="020F0502020204030204" charset="0"/>
              </a:rPr>
              <a:t>1</a:t>
            </a:fld>
            <a:endParaRPr lang="en-US" sz="1200" dirty="0">
              <a:latin typeface="Calibri" panose="020F050202020403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09196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C0D23-9FF9-44D0-8A45-F921EE6DDE0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9969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Ca </a:t>
            </a:r>
            <a:r>
              <a:rPr lang="en-US" dirty="0" err="1"/>
              <a:t>ngợi</a:t>
            </a:r>
            <a:r>
              <a:rPr lang="en-US" baseline="0" dirty="0"/>
              <a:t> </a:t>
            </a:r>
            <a:r>
              <a:rPr lang="en-US" baseline="0" dirty="0" err="1"/>
              <a:t>cô</a:t>
            </a:r>
            <a:r>
              <a:rPr lang="en-US" baseline="0" dirty="0"/>
              <a:t> </a:t>
            </a:r>
            <a:r>
              <a:rPr lang="en-US" baseline="0" dirty="0" err="1"/>
              <a:t>giáo</a:t>
            </a:r>
            <a:endParaRPr dirty="0"/>
          </a:p>
        </p:txBody>
      </p:sp>
      <p:sp>
        <p:nvSpPr>
          <p:cNvPr id="71" name="Google Shape;7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046693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4C0D23-9FF9-44D0-8A45-F921EE6DDE0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7636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4C0D23-9FF9-44D0-8A45-F921EE6DDE0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7866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Lại</a:t>
            </a:r>
            <a:endParaRPr lang="en-US" dirty="0"/>
          </a:p>
          <a:p>
            <a:r>
              <a:rPr lang="en-US" dirty="0" err="1"/>
              <a:t>Ngay</a:t>
            </a:r>
            <a:r>
              <a:rPr lang="en-US" dirty="0"/>
              <a:t>, </a:t>
            </a:r>
            <a:r>
              <a:rPr lang="en-US" dirty="0" err="1"/>
              <a:t>dãy</a:t>
            </a:r>
            <a:r>
              <a:rPr lang="en-US" dirty="0"/>
              <a:t>,</a:t>
            </a:r>
            <a:r>
              <a:rPr lang="en-US" baseline="0" dirty="0"/>
              <a:t> may, quay, </a:t>
            </a:r>
            <a:r>
              <a:rPr lang="en-US" baseline="0"/>
              <a:t>nãy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4C0D23-9FF9-44D0-8A45-F921EE6DDE0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0792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146B2CB-5A67-4AB8-9A1B-7AE29B183FB4}"/>
              </a:ext>
            </a:extLst>
          </p:cNvPr>
          <p:cNvSpPr/>
          <p:nvPr userDrawn="1"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E2EB359-58AC-4B8A-BF0F-73FFF7F6DC58}"/>
              </a:ext>
            </a:extLst>
          </p:cNvPr>
          <p:cNvSpPr/>
          <p:nvPr userDrawn="1"/>
        </p:nvSpPr>
        <p:spPr>
          <a:xfrm>
            <a:off x="10985862" y="91439"/>
            <a:ext cx="1423852" cy="1332412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923844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9829355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0" y="20643"/>
            <a:ext cx="12184879" cy="681671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749923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636190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457899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 preserve="1">
  <p:cSld name="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Google Shape;43;p1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Google Shape;44;p1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47" name="Google Shape;47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pic>
        <p:nvPicPr>
          <p:cNvPr id="49" name="Google Shape;49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12143" y="-69012"/>
            <a:ext cx="12387531" cy="6927011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0319A0EC-21A0-45C6-AFEE-4A3B3F9F39EB}"/>
              </a:ext>
            </a:extLst>
          </p:cNvPr>
          <p:cNvSpPr/>
          <p:nvPr userDrawn="1"/>
        </p:nvSpPr>
        <p:spPr>
          <a:xfrm>
            <a:off x="11050438" y="79785"/>
            <a:ext cx="1141562" cy="1332412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437187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D1F7F18-CCB7-414F-B16B-64885FE5FE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1448" y="-90897"/>
            <a:ext cx="12613690" cy="7095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D805BF-682A-40E7-A8E6-EFFF65BEC2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ACBDF3-D54A-4F8A-9ACC-26F0AF5421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DE62C5-69E7-4A83-8593-178101313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24EA7C-0BEB-441A-8A40-755387E10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DC6656-9747-40E9-A931-748DC0D7F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36E4766-883B-4D27-9EF0-95A9BD22266C}"/>
              </a:ext>
            </a:extLst>
          </p:cNvPr>
          <p:cNvSpPr/>
          <p:nvPr userDrawn="1"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D2C5CFF-FB72-4892-B9F1-D4449E22AFBE}"/>
              </a:ext>
            </a:extLst>
          </p:cNvPr>
          <p:cNvSpPr/>
          <p:nvPr userDrawn="1"/>
        </p:nvSpPr>
        <p:spPr>
          <a:xfrm>
            <a:off x="10985862" y="91439"/>
            <a:ext cx="1423852" cy="1332412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313724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B350663-EC9A-4C44-B607-B63DB2B7FE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8487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246000-100C-40C4-BEF3-5A3E38B69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DF0F9-3FE1-432B-9703-5AE876434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75A5E0-2AFF-4AB5-ACE6-7DA7CD466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69C67-F520-4179-9639-626A99809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5F03E5-824A-4731-8801-F2B2084D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861018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6B4D996-D27A-45F3-8A94-7114A45F77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AAFCBFE-611A-4CAB-A894-937638D9F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2E8545-01CE-4FAF-BFB4-D08B76DD53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9B6410-3F70-4DB6-82F8-946CB7F5F4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01530861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58C8D-0F65-41F2-8D2B-8E662F01D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323DC4F-F04B-4EF7-855D-738F4446D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48651F-A381-4808-8187-C91BA0034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A18D3B-4ACD-4E73-89EB-965186A19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623247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EE5A00-8F8E-42AF-90E2-066651466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D880EE-B25B-4758-91EB-EBD635871C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8255D9-F2D3-47EC-8DB1-5B378E86D5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C8935-5503-46B3-AA64-FDD06962785D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2A118-F643-4454-B34F-A87946B13F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72231-B6D0-41EB-A4EC-39B7F5689F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123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2" r:id="rId4"/>
    <p:sldLayoutId id="2147483673" r:id="rId5"/>
    <p:sldLayoutId id="2147483662" r:id="rId6"/>
    <p:sldLayoutId id="2147483663" r:id="rId7"/>
    <p:sldLayoutId id="2147483665" r:id="rId8"/>
    <p:sldLayoutId id="2147483667" r:id="rId9"/>
    <p:sldLayoutId id="2147483675" r:id="rId10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62658" y="1490621"/>
            <a:ext cx="8946680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800" b="1" cap="none" spc="0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Avo" panose="02040603050506020204" pitchFamily="18" charset="0"/>
              </a:rPr>
              <a:t>Chào</a:t>
            </a:r>
            <a:r>
              <a:rPr lang="en-US" sz="4800" b="1" cap="none" spc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4800" b="1" cap="none" spc="0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Avo" panose="02040603050506020204" pitchFamily="18" charset="0"/>
              </a:rPr>
              <a:t>mừng</a:t>
            </a:r>
            <a:r>
              <a:rPr lang="en-US" sz="4800" b="1" cap="none" spc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4800" b="1" cap="none" spc="0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Avo" panose="02040603050506020204" pitchFamily="18" charset="0"/>
              </a:rPr>
              <a:t>các</a:t>
            </a:r>
            <a:r>
              <a:rPr lang="en-US" sz="4800" b="1" cap="none" spc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Avo" panose="02040603050506020204" pitchFamily="18" charset="0"/>
              </a:rPr>
              <a:t> con </a:t>
            </a:r>
            <a:r>
              <a:rPr lang="en-US" sz="4800" b="1" cap="none" spc="0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Avo" panose="02040603050506020204" pitchFamily="18" charset="0"/>
              </a:rPr>
              <a:t>đến</a:t>
            </a:r>
            <a:r>
              <a:rPr lang="en-US" sz="4800" b="1" cap="none" spc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4800" b="1" cap="none" spc="0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Avo" panose="02040603050506020204" pitchFamily="18" charset="0"/>
              </a:rPr>
              <a:t>với</a:t>
            </a:r>
            <a:endParaRPr lang="en-US" sz="4800" b="1" cap="none" spc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UTM Avo" panose="020406030505060202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4800" b="1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Avo" panose="02040603050506020204" pitchFamily="18" charset="0"/>
              </a:rPr>
              <a:t>tiết</a:t>
            </a:r>
            <a:r>
              <a:rPr lang="en-US" sz="48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4800" b="1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Avo" panose="02040603050506020204" pitchFamily="18" charset="0"/>
              </a:rPr>
              <a:t>chính</a:t>
            </a:r>
            <a:r>
              <a:rPr lang="en-US" sz="48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4800" b="1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Avo" panose="02040603050506020204" pitchFamily="18" charset="0"/>
              </a:rPr>
              <a:t>tả</a:t>
            </a:r>
            <a:endParaRPr lang="en-US" sz="4800" b="1" cap="none" spc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7678373"/>
      </p:ext>
    </p:extLst>
  </p:cSld>
  <p:clrMapOvr>
    <a:masterClrMapping/>
  </p:clrMapOvr>
  <p:transition>
    <p:sndAc>
      <p:stSnd>
        <p:snd r:embed="rId3" name="applause.wav"/>
      </p:stSnd>
    </p:sndAc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roup 57"/>
          <p:cNvGrpSpPr/>
          <p:nvPr/>
        </p:nvGrpSpPr>
        <p:grpSpPr>
          <a:xfrm>
            <a:off x="74220" y="99000"/>
            <a:ext cx="11948234" cy="6660000"/>
            <a:chOff x="100853" y="99000"/>
            <a:chExt cx="11948234" cy="6660000"/>
          </a:xfrm>
        </p:grpSpPr>
        <p:cxnSp>
          <p:nvCxnSpPr>
            <p:cNvPr id="49" name="Straight Connector 48"/>
            <p:cNvCxnSpPr/>
            <p:nvPr/>
          </p:nvCxnSpPr>
          <p:spPr>
            <a:xfrm>
              <a:off x="1191562" y="242047"/>
              <a:ext cx="10850400" cy="0"/>
            </a:xfrm>
            <a:prstGeom prst="line">
              <a:avLst/>
            </a:prstGeom>
            <a:ln>
              <a:solidFill>
                <a:srgbClr val="0070C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7" name="Group 56"/>
            <p:cNvGrpSpPr/>
            <p:nvPr/>
          </p:nvGrpSpPr>
          <p:grpSpPr>
            <a:xfrm>
              <a:off x="100853" y="371948"/>
              <a:ext cx="11948234" cy="6342552"/>
              <a:chOff x="100853" y="371948"/>
              <a:chExt cx="11948234" cy="6342552"/>
            </a:xfrm>
          </p:grpSpPr>
          <p:grpSp>
            <p:nvGrpSpPr>
              <p:cNvPr id="32" name="Group 31"/>
              <p:cNvGrpSpPr/>
              <p:nvPr/>
            </p:nvGrpSpPr>
            <p:grpSpPr>
              <a:xfrm>
                <a:off x="100853" y="371948"/>
                <a:ext cx="1148400" cy="5760000"/>
                <a:chOff x="100853" y="549000"/>
                <a:chExt cx="1868234" cy="5760000"/>
              </a:xfrm>
            </p:grpSpPr>
            <p:grpSp>
              <p:nvGrpSpPr>
                <p:cNvPr id="31" name="Group 30"/>
                <p:cNvGrpSpPr/>
                <p:nvPr/>
              </p:nvGrpSpPr>
              <p:grpSpPr>
                <a:xfrm>
                  <a:off x="100853" y="549000"/>
                  <a:ext cx="1868234" cy="720000"/>
                  <a:chOff x="100853" y="549000"/>
                  <a:chExt cx="1868234" cy="720000"/>
                </a:xfrm>
              </p:grpSpPr>
              <p:cxnSp>
                <p:nvCxnSpPr>
                  <p:cNvPr id="23" name="Straight Connector 22"/>
                  <p:cNvCxnSpPr/>
                  <p:nvPr/>
                </p:nvCxnSpPr>
                <p:spPr>
                  <a:xfrm>
                    <a:off x="100853" y="549000"/>
                    <a:ext cx="1868234" cy="0"/>
                  </a:xfrm>
                  <a:prstGeom prst="line">
                    <a:avLst/>
                  </a:prstGeom>
                  <a:ln w="22225">
                    <a:solidFill>
                      <a:srgbClr val="0070C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68" name="Straight Connector 5567"/>
                  <p:cNvCxnSpPr/>
                  <p:nvPr/>
                </p:nvCxnSpPr>
                <p:spPr>
                  <a:xfrm>
                    <a:off x="100853" y="1269000"/>
                    <a:ext cx="1868234" cy="0"/>
                  </a:xfrm>
                  <a:prstGeom prst="line">
                    <a:avLst/>
                  </a:prstGeom>
                  <a:ln w="22225">
                    <a:solidFill>
                      <a:srgbClr val="0070C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70" name="Straight Connector 5569"/>
                  <p:cNvCxnSpPr/>
                  <p:nvPr/>
                </p:nvCxnSpPr>
                <p:spPr>
                  <a:xfrm>
                    <a:off x="100853" y="729000"/>
                    <a:ext cx="1868234" cy="0"/>
                  </a:xfrm>
                  <a:prstGeom prst="line">
                    <a:avLst/>
                  </a:prstGeom>
                  <a:ln w="9525">
                    <a:solidFill>
                      <a:srgbClr val="0070C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71" name="Straight Connector 5570"/>
                  <p:cNvCxnSpPr/>
                  <p:nvPr/>
                </p:nvCxnSpPr>
                <p:spPr>
                  <a:xfrm>
                    <a:off x="100853" y="909000"/>
                    <a:ext cx="1868234" cy="0"/>
                  </a:xfrm>
                  <a:prstGeom prst="line">
                    <a:avLst/>
                  </a:prstGeom>
                  <a:ln w="9525">
                    <a:solidFill>
                      <a:srgbClr val="0070C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72" name="Straight Connector 5571"/>
                  <p:cNvCxnSpPr/>
                  <p:nvPr/>
                </p:nvCxnSpPr>
                <p:spPr>
                  <a:xfrm>
                    <a:off x="100853" y="1089000"/>
                    <a:ext cx="1868234" cy="0"/>
                  </a:xfrm>
                  <a:prstGeom prst="line">
                    <a:avLst/>
                  </a:prstGeom>
                  <a:ln w="9525">
                    <a:solidFill>
                      <a:srgbClr val="0070C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622" name="Group 5621"/>
                <p:cNvGrpSpPr/>
                <p:nvPr/>
              </p:nvGrpSpPr>
              <p:grpSpPr>
                <a:xfrm>
                  <a:off x="100853" y="1269000"/>
                  <a:ext cx="1868234" cy="720000"/>
                  <a:chOff x="100853" y="549000"/>
                  <a:chExt cx="1868234" cy="720000"/>
                </a:xfrm>
              </p:grpSpPr>
              <p:cxnSp>
                <p:nvCxnSpPr>
                  <p:cNvPr id="5623" name="Straight Connector 5622"/>
                  <p:cNvCxnSpPr/>
                  <p:nvPr/>
                </p:nvCxnSpPr>
                <p:spPr>
                  <a:xfrm>
                    <a:off x="100853" y="549000"/>
                    <a:ext cx="1868234" cy="0"/>
                  </a:xfrm>
                  <a:prstGeom prst="line">
                    <a:avLst/>
                  </a:prstGeom>
                  <a:ln w="22225">
                    <a:solidFill>
                      <a:srgbClr val="0070C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24" name="Straight Connector 5623"/>
                  <p:cNvCxnSpPr/>
                  <p:nvPr/>
                </p:nvCxnSpPr>
                <p:spPr>
                  <a:xfrm>
                    <a:off x="100853" y="1269000"/>
                    <a:ext cx="1868234" cy="0"/>
                  </a:xfrm>
                  <a:prstGeom prst="line">
                    <a:avLst/>
                  </a:prstGeom>
                  <a:ln w="22225">
                    <a:solidFill>
                      <a:srgbClr val="0070C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25" name="Straight Connector 5624"/>
                  <p:cNvCxnSpPr/>
                  <p:nvPr/>
                </p:nvCxnSpPr>
                <p:spPr>
                  <a:xfrm>
                    <a:off x="100853" y="729000"/>
                    <a:ext cx="1868234" cy="0"/>
                  </a:xfrm>
                  <a:prstGeom prst="line">
                    <a:avLst/>
                  </a:prstGeom>
                  <a:ln w="9525">
                    <a:solidFill>
                      <a:srgbClr val="0070C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26" name="Straight Connector 5625"/>
                  <p:cNvCxnSpPr/>
                  <p:nvPr/>
                </p:nvCxnSpPr>
                <p:spPr>
                  <a:xfrm>
                    <a:off x="100853" y="909000"/>
                    <a:ext cx="1868234" cy="0"/>
                  </a:xfrm>
                  <a:prstGeom prst="line">
                    <a:avLst/>
                  </a:prstGeom>
                  <a:ln w="9525">
                    <a:solidFill>
                      <a:srgbClr val="0070C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27" name="Straight Connector 5626"/>
                  <p:cNvCxnSpPr/>
                  <p:nvPr/>
                </p:nvCxnSpPr>
                <p:spPr>
                  <a:xfrm>
                    <a:off x="100853" y="1089000"/>
                    <a:ext cx="1868234" cy="0"/>
                  </a:xfrm>
                  <a:prstGeom prst="line">
                    <a:avLst/>
                  </a:prstGeom>
                  <a:ln w="9525">
                    <a:solidFill>
                      <a:srgbClr val="0070C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628" name="Group 5627"/>
                <p:cNvGrpSpPr/>
                <p:nvPr/>
              </p:nvGrpSpPr>
              <p:grpSpPr>
                <a:xfrm>
                  <a:off x="100853" y="1989000"/>
                  <a:ext cx="1868234" cy="720000"/>
                  <a:chOff x="100853" y="549000"/>
                  <a:chExt cx="1868234" cy="720000"/>
                </a:xfrm>
              </p:grpSpPr>
              <p:cxnSp>
                <p:nvCxnSpPr>
                  <p:cNvPr id="5629" name="Straight Connector 5628"/>
                  <p:cNvCxnSpPr/>
                  <p:nvPr/>
                </p:nvCxnSpPr>
                <p:spPr>
                  <a:xfrm>
                    <a:off x="100853" y="549000"/>
                    <a:ext cx="1868234" cy="0"/>
                  </a:xfrm>
                  <a:prstGeom prst="line">
                    <a:avLst/>
                  </a:prstGeom>
                  <a:ln w="22225">
                    <a:solidFill>
                      <a:srgbClr val="0070C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30" name="Straight Connector 5629"/>
                  <p:cNvCxnSpPr/>
                  <p:nvPr/>
                </p:nvCxnSpPr>
                <p:spPr>
                  <a:xfrm>
                    <a:off x="100853" y="1269000"/>
                    <a:ext cx="1868234" cy="0"/>
                  </a:xfrm>
                  <a:prstGeom prst="line">
                    <a:avLst/>
                  </a:prstGeom>
                  <a:ln w="22225">
                    <a:solidFill>
                      <a:srgbClr val="0070C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31" name="Straight Connector 5630"/>
                  <p:cNvCxnSpPr/>
                  <p:nvPr/>
                </p:nvCxnSpPr>
                <p:spPr>
                  <a:xfrm>
                    <a:off x="100853" y="729000"/>
                    <a:ext cx="1868234" cy="0"/>
                  </a:xfrm>
                  <a:prstGeom prst="line">
                    <a:avLst/>
                  </a:prstGeom>
                  <a:ln w="9525">
                    <a:solidFill>
                      <a:srgbClr val="0070C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32" name="Straight Connector 5631"/>
                  <p:cNvCxnSpPr/>
                  <p:nvPr/>
                </p:nvCxnSpPr>
                <p:spPr>
                  <a:xfrm>
                    <a:off x="100853" y="909000"/>
                    <a:ext cx="1868234" cy="0"/>
                  </a:xfrm>
                  <a:prstGeom prst="line">
                    <a:avLst/>
                  </a:prstGeom>
                  <a:ln w="9525">
                    <a:solidFill>
                      <a:srgbClr val="0070C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33" name="Straight Connector 5632"/>
                  <p:cNvCxnSpPr/>
                  <p:nvPr/>
                </p:nvCxnSpPr>
                <p:spPr>
                  <a:xfrm>
                    <a:off x="100853" y="1089000"/>
                    <a:ext cx="1868234" cy="0"/>
                  </a:xfrm>
                  <a:prstGeom prst="line">
                    <a:avLst/>
                  </a:prstGeom>
                  <a:ln w="9525">
                    <a:solidFill>
                      <a:srgbClr val="0070C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634" name="Group 5633"/>
                <p:cNvGrpSpPr/>
                <p:nvPr/>
              </p:nvGrpSpPr>
              <p:grpSpPr>
                <a:xfrm>
                  <a:off x="100853" y="2709000"/>
                  <a:ext cx="1868234" cy="720000"/>
                  <a:chOff x="100853" y="549000"/>
                  <a:chExt cx="1868234" cy="720000"/>
                </a:xfrm>
              </p:grpSpPr>
              <p:cxnSp>
                <p:nvCxnSpPr>
                  <p:cNvPr id="5635" name="Straight Connector 5634"/>
                  <p:cNvCxnSpPr/>
                  <p:nvPr/>
                </p:nvCxnSpPr>
                <p:spPr>
                  <a:xfrm>
                    <a:off x="100853" y="549000"/>
                    <a:ext cx="1868234" cy="0"/>
                  </a:xfrm>
                  <a:prstGeom prst="line">
                    <a:avLst/>
                  </a:prstGeom>
                  <a:ln w="22225">
                    <a:solidFill>
                      <a:srgbClr val="0070C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36" name="Straight Connector 5635"/>
                  <p:cNvCxnSpPr/>
                  <p:nvPr/>
                </p:nvCxnSpPr>
                <p:spPr>
                  <a:xfrm>
                    <a:off x="100853" y="1269000"/>
                    <a:ext cx="1868234" cy="0"/>
                  </a:xfrm>
                  <a:prstGeom prst="line">
                    <a:avLst/>
                  </a:prstGeom>
                  <a:ln w="22225">
                    <a:solidFill>
                      <a:srgbClr val="0070C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37" name="Straight Connector 5636"/>
                  <p:cNvCxnSpPr/>
                  <p:nvPr/>
                </p:nvCxnSpPr>
                <p:spPr>
                  <a:xfrm>
                    <a:off x="100853" y="729000"/>
                    <a:ext cx="1868234" cy="0"/>
                  </a:xfrm>
                  <a:prstGeom prst="line">
                    <a:avLst/>
                  </a:prstGeom>
                  <a:ln w="9525">
                    <a:solidFill>
                      <a:srgbClr val="0070C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38" name="Straight Connector 5637"/>
                  <p:cNvCxnSpPr/>
                  <p:nvPr/>
                </p:nvCxnSpPr>
                <p:spPr>
                  <a:xfrm>
                    <a:off x="100853" y="909000"/>
                    <a:ext cx="1868234" cy="0"/>
                  </a:xfrm>
                  <a:prstGeom prst="line">
                    <a:avLst/>
                  </a:prstGeom>
                  <a:ln w="9525">
                    <a:solidFill>
                      <a:srgbClr val="0070C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39" name="Straight Connector 5638"/>
                  <p:cNvCxnSpPr/>
                  <p:nvPr/>
                </p:nvCxnSpPr>
                <p:spPr>
                  <a:xfrm>
                    <a:off x="100853" y="1089000"/>
                    <a:ext cx="1868234" cy="0"/>
                  </a:xfrm>
                  <a:prstGeom prst="line">
                    <a:avLst/>
                  </a:prstGeom>
                  <a:ln w="9525">
                    <a:solidFill>
                      <a:srgbClr val="0070C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640" name="Group 5639"/>
                <p:cNvGrpSpPr/>
                <p:nvPr/>
              </p:nvGrpSpPr>
              <p:grpSpPr>
                <a:xfrm>
                  <a:off x="100853" y="3429000"/>
                  <a:ext cx="1868234" cy="720000"/>
                  <a:chOff x="100853" y="549000"/>
                  <a:chExt cx="1868234" cy="720000"/>
                </a:xfrm>
              </p:grpSpPr>
              <p:cxnSp>
                <p:nvCxnSpPr>
                  <p:cNvPr id="5641" name="Straight Connector 5640"/>
                  <p:cNvCxnSpPr/>
                  <p:nvPr/>
                </p:nvCxnSpPr>
                <p:spPr>
                  <a:xfrm>
                    <a:off x="100853" y="549000"/>
                    <a:ext cx="1868234" cy="0"/>
                  </a:xfrm>
                  <a:prstGeom prst="line">
                    <a:avLst/>
                  </a:prstGeom>
                  <a:ln w="22225">
                    <a:solidFill>
                      <a:srgbClr val="0070C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42" name="Straight Connector 5641"/>
                  <p:cNvCxnSpPr/>
                  <p:nvPr/>
                </p:nvCxnSpPr>
                <p:spPr>
                  <a:xfrm>
                    <a:off x="100853" y="1269000"/>
                    <a:ext cx="1868234" cy="0"/>
                  </a:xfrm>
                  <a:prstGeom prst="line">
                    <a:avLst/>
                  </a:prstGeom>
                  <a:ln w="22225">
                    <a:solidFill>
                      <a:srgbClr val="0070C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43" name="Straight Connector 5642"/>
                  <p:cNvCxnSpPr/>
                  <p:nvPr/>
                </p:nvCxnSpPr>
                <p:spPr>
                  <a:xfrm>
                    <a:off x="100853" y="729000"/>
                    <a:ext cx="1868234" cy="0"/>
                  </a:xfrm>
                  <a:prstGeom prst="line">
                    <a:avLst/>
                  </a:prstGeom>
                  <a:ln w="9525">
                    <a:solidFill>
                      <a:srgbClr val="0070C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44" name="Straight Connector 5643"/>
                  <p:cNvCxnSpPr/>
                  <p:nvPr/>
                </p:nvCxnSpPr>
                <p:spPr>
                  <a:xfrm>
                    <a:off x="100853" y="909000"/>
                    <a:ext cx="1868234" cy="0"/>
                  </a:xfrm>
                  <a:prstGeom prst="line">
                    <a:avLst/>
                  </a:prstGeom>
                  <a:ln w="9525">
                    <a:solidFill>
                      <a:srgbClr val="0070C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45" name="Straight Connector 5644"/>
                  <p:cNvCxnSpPr/>
                  <p:nvPr/>
                </p:nvCxnSpPr>
                <p:spPr>
                  <a:xfrm>
                    <a:off x="100853" y="1089000"/>
                    <a:ext cx="1868234" cy="0"/>
                  </a:xfrm>
                  <a:prstGeom prst="line">
                    <a:avLst/>
                  </a:prstGeom>
                  <a:ln w="9525">
                    <a:solidFill>
                      <a:srgbClr val="0070C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646" name="Group 5645"/>
                <p:cNvGrpSpPr/>
                <p:nvPr/>
              </p:nvGrpSpPr>
              <p:grpSpPr>
                <a:xfrm>
                  <a:off x="100853" y="4149000"/>
                  <a:ext cx="1868234" cy="720000"/>
                  <a:chOff x="100853" y="549000"/>
                  <a:chExt cx="1868234" cy="720000"/>
                </a:xfrm>
              </p:grpSpPr>
              <p:cxnSp>
                <p:nvCxnSpPr>
                  <p:cNvPr id="5647" name="Straight Connector 5646"/>
                  <p:cNvCxnSpPr/>
                  <p:nvPr/>
                </p:nvCxnSpPr>
                <p:spPr>
                  <a:xfrm>
                    <a:off x="100853" y="549000"/>
                    <a:ext cx="1868234" cy="0"/>
                  </a:xfrm>
                  <a:prstGeom prst="line">
                    <a:avLst/>
                  </a:prstGeom>
                  <a:ln w="22225">
                    <a:solidFill>
                      <a:srgbClr val="0070C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48" name="Straight Connector 5647"/>
                  <p:cNvCxnSpPr/>
                  <p:nvPr/>
                </p:nvCxnSpPr>
                <p:spPr>
                  <a:xfrm>
                    <a:off x="100853" y="1269000"/>
                    <a:ext cx="1868234" cy="0"/>
                  </a:xfrm>
                  <a:prstGeom prst="line">
                    <a:avLst/>
                  </a:prstGeom>
                  <a:ln w="22225">
                    <a:solidFill>
                      <a:srgbClr val="0070C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49" name="Straight Connector 5648"/>
                  <p:cNvCxnSpPr/>
                  <p:nvPr/>
                </p:nvCxnSpPr>
                <p:spPr>
                  <a:xfrm>
                    <a:off x="100853" y="729000"/>
                    <a:ext cx="1868234" cy="0"/>
                  </a:xfrm>
                  <a:prstGeom prst="line">
                    <a:avLst/>
                  </a:prstGeom>
                  <a:ln w="9525">
                    <a:solidFill>
                      <a:srgbClr val="0070C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50" name="Straight Connector 5649"/>
                  <p:cNvCxnSpPr/>
                  <p:nvPr/>
                </p:nvCxnSpPr>
                <p:spPr>
                  <a:xfrm>
                    <a:off x="100853" y="909000"/>
                    <a:ext cx="1868234" cy="0"/>
                  </a:xfrm>
                  <a:prstGeom prst="line">
                    <a:avLst/>
                  </a:prstGeom>
                  <a:ln w="9525">
                    <a:solidFill>
                      <a:srgbClr val="0070C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51" name="Straight Connector 5650"/>
                  <p:cNvCxnSpPr/>
                  <p:nvPr/>
                </p:nvCxnSpPr>
                <p:spPr>
                  <a:xfrm>
                    <a:off x="100853" y="1089000"/>
                    <a:ext cx="1868234" cy="0"/>
                  </a:xfrm>
                  <a:prstGeom prst="line">
                    <a:avLst/>
                  </a:prstGeom>
                  <a:ln w="9525">
                    <a:solidFill>
                      <a:srgbClr val="0070C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652" name="Group 5651"/>
                <p:cNvGrpSpPr/>
                <p:nvPr/>
              </p:nvGrpSpPr>
              <p:grpSpPr>
                <a:xfrm>
                  <a:off x="100853" y="4869000"/>
                  <a:ext cx="1868234" cy="720000"/>
                  <a:chOff x="100853" y="549000"/>
                  <a:chExt cx="1868234" cy="720000"/>
                </a:xfrm>
              </p:grpSpPr>
              <p:cxnSp>
                <p:nvCxnSpPr>
                  <p:cNvPr id="5653" name="Straight Connector 5652"/>
                  <p:cNvCxnSpPr/>
                  <p:nvPr/>
                </p:nvCxnSpPr>
                <p:spPr>
                  <a:xfrm>
                    <a:off x="100853" y="549000"/>
                    <a:ext cx="1868234" cy="0"/>
                  </a:xfrm>
                  <a:prstGeom prst="line">
                    <a:avLst/>
                  </a:prstGeom>
                  <a:ln w="22225">
                    <a:solidFill>
                      <a:srgbClr val="0070C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54" name="Straight Connector 5653"/>
                  <p:cNvCxnSpPr/>
                  <p:nvPr/>
                </p:nvCxnSpPr>
                <p:spPr>
                  <a:xfrm>
                    <a:off x="100853" y="1269000"/>
                    <a:ext cx="1868234" cy="0"/>
                  </a:xfrm>
                  <a:prstGeom prst="line">
                    <a:avLst/>
                  </a:prstGeom>
                  <a:ln w="22225">
                    <a:solidFill>
                      <a:srgbClr val="0070C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55" name="Straight Connector 5654"/>
                  <p:cNvCxnSpPr/>
                  <p:nvPr/>
                </p:nvCxnSpPr>
                <p:spPr>
                  <a:xfrm>
                    <a:off x="100853" y="729000"/>
                    <a:ext cx="1868234" cy="0"/>
                  </a:xfrm>
                  <a:prstGeom prst="line">
                    <a:avLst/>
                  </a:prstGeom>
                  <a:ln w="9525">
                    <a:solidFill>
                      <a:srgbClr val="0070C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56" name="Straight Connector 5655"/>
                  <p:cNvCxnSpPr/>
                  <p:nvPr/>
                </p:nvCxnSpPr>
                <p:spPr>
                  <a:xfrm>
                    <a:off x="100853" y="909000"/>
                    <a:ext cx="1868234" cy="0"/>
                  </a:xfrm>
                  <a:prstGeom prst="line">
                    <a:avLst/>
                  </a:prstGeom>
                  <a:ln w="9525">
                    <a:solidFill>
                      <a:srgbClr val="0070C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57" name="Straight Connector 5656"/>
                  <p:cNvCxnSpPr/>
                  <p:nvPr/>
                </p:nvCxnSpPr>
                <p:spPr>
                  <a:xfrm>
                    <a:off x="100853" y="1089000"/>
                    <a:ext cx="1868234" cy="0"/>
                  </a:xfrm>
                  <a:prstGeom prst="line">
                    <a:avLst/>
                  </a:prstGeom>
                  <a:ln w="9525">
                    <a:solidFill>
                      <a:srgbClr val="0070C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658" name="Group 5657"/>
                <p:cNvGrpSpPr/>
                <p:nvPr/>
              </p:nvGrpSpPr>
              <p:grpSpPr>
                <a:xfrm>
                  <a:off x="100853" y="5589000"/>
                  <a:ext cx="1868234" cy="720000"/>
                  <a:chOff x="100853" y="549000"/>
                  <a:chExt cx="1868234" cy="720000"/>
                </a:xfrm>
              </p:grpSpPr>
              <p:cxnSp>
                <p:nvCxnSpPr>
                  <p:cNvPr id="5659" name="Straight Connector 5658"/>
                  <p:cNvCxnSpPr/>
                  <p:nvPr/>
                </p:nvCxnSpPr>
                <p:spPr>
                  <a:xfrm>
                    <a:off x="100853" y="549000"/>
                    <a:ext cx="1868234" cy="0"/>
                  </a:xfrm>
                  <a:prstGeom prst="line">
                    <a:avLst/>
                  </a:prstGeom>
                  <a:ln w="22225">
                    <a:solidFill>
                      <a:srgbClr val="0070C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60" name="Straight Connector 5659"/>
                  <p:cNvCxnSpPr/>
                  <p:nvPr/>
                </p:nvCxnSpPr>
                <p:spPr>
                  <a:xfrm>
                    <a:off x="100853" y="1269000"/>
                    <a:ext cx="1868234" cy="0"/>
                  </a:xfrm>
                  <a:prstGeom prst="line">
                    <a:avLst/>
                  </a:prstGeom>
                  <a:ln w="22225">
                    <a:solidFill>
                      <a:srgbClr val="0070C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61" name="Straight Connector 5660"/>
                  <p:cNvCxnSpPr/>
                  <p:nvPr/>
                </p:nvCxnSpPr>
                <p:spPr>
                  <a:xfrm>
                    <a:off x="100853" y="729000"/>
                    <a:ext cx="1868234" cy="0"/>
                  </a:xfrm>
                  <a:prstGeom prst="line">
                    <a:avLst/>
                  </a:prstGeom>
                  <a:ln w="9525">
                    <a:solidFill>
                      <a:srgbClr val="0070C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62" name="Straight Connector 5661"/>
                  <p:cNvCxnSpPr/>
                  <p:nvPr/>
                </p:nvCxnSpPr>
                <p:spPr>
                  <a:xfrm>
                    <a:off x="100853" y="909000"/>
                    <a:ext cx="1868234" cy="0"/>
                  </a:xfrm>
                  <a:prstGeom prst="line">
                    <a:avLst/>
                  </a:prstGeom>
                  <a:ln w="9525">
                    <a:solidFill>
                      <a:srgbClr val="0070C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63" name="Straight Connector 5662"/>
                  <p:cNvCxnSpPr/>
                  <p:nvPr/>
                </p:nvCxnSpPr>
                <p:spPr>
                  <a:xfrm>
                    <a:off x="100853" y="1089000"/>
                    <a:ext cx="1868234" cy="0"/>
                  </a:xfrm>
                  <a:prstGeom prst="line">
                    <a:avLst/>
                  </a:prstGeom>
                  <a:ln w="9525">
                    <a:solidFill>
                      <a:srgbClr val="0070C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56" name="Group 55"/>
              <p:cNvGrpSpPr/>
              <p:nvPr/>
            </p:nvGrpSpPr>
            <p:grpSpPr>
              <a:xfrm>
                <a:off x="1249087" y="371948"/>
                <a:ext cx="10800000" cy="6342552"/>
                <a:chOff x="1249087" y="371948"/>
                <a:chExt cx="10800000" cy="6342552"/>
              </a:xfrm>
            </p:grpSpPr>
            <p:grpSp>
              <p:nvGrpSpPr>
                <p:cNvPr id="53" name="Group 52"/>
                <p:cNvGrpSpPr/>
                <p:nvPr/>
              </p:nvGrpSpPr>
              <p:grpSpPr>
                <a:xfrm>
                  <a:off x="1249087" y="371948"/>
                  <a:ext cx="720000" cy="5760000"/>
                  <a:chOff x="1249087" y="371948"/>
                  <a:chExt cx="720000" cy="5760000"/>
                </a:xfrm>
              </p:grpSpPr>
              <p:grpSp>
                <p:nvGrpSpPr>
                  <p:cNvPr id="6041" name="Group 6040"/>
                  <p:cNvGrpSpPr/>
                  <p:nvPr/>
                </p:nvGrpSpPr>
                <p:grpSpPr>
                  <a:xfrm>
                    <a:off x="1249087" y="371948"/>
                    <a:ext cx="720000" cy="720000"/>
                    <a:chOff x="2055787" y="1336605"/>
                    <a:chExt cx="720000" cy="720000"/>
                  </a:xfrm>
                </p:grpSpPr>
                <p:grpSp>
                  <p:nvGrpSpPr>
                    <p:cNvPr id="6042" name="Group 6041"/>
                    <p:cNvGrpSpPr/>
                    <p:nvPr/>
                  </p:nvGrpSpPr>
                  <p:grpSpPr>
                    <a:xfrm>
                      <a:off x="2055787" y="1336605"/>
                      <a:ext cx="720000" cy="720000"/>
                      <a:chOff x="1507147" y="1696605"/>
                      <a:chExt cx="720000" cy="720000"/>
                    </a:xfrm>
                  </p:grpSpPr>
                  <p:cxnSp>
                    <p:nvCxnSpPr>
                      <p:cNvPr id="6050" name="Straight Connector 6049"/>
                      <p:cNvCxnSpPr/>
                      <p:nvPr/>
                    </p:nvCxnSpPr>
                    <p:spPr>
                      <a:xfrm>
                        <a:off x="150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51" name="Straight Connector 6050"/>
                      <p:cNvCxnSpPr/>
                      <p:nvPr/>
                    </p:nvCxnSpPr>
                    <p:spPr>
                      <a:xfrm>
                        <a:off x="222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52" name="Straight Connector 6051"/>
                      <p:cNvCxnSpPr/>
                      <p:nvPr/>
                    </p:nvCxnSpPr>
                    <p:spPr>
                      <a:xfrm>
                        <a:off x="168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53" name="Straight Connector 6052"/>
                      <p:cNvCxnSpPr/>
                      <p:nvPr/>
                    </p:nvCxnSpPr>
                    <p:spPr>
                      <a:xfrm>
                        <a:off x="186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54" name="Straight Connector 6053"/>
                      <p:cNvCxnSpPr/>
                      <p:nvPr/>
                    </p:nvCxnSpPr>
                    <p:spPr>
                      <a:xfrm>
                        <a:off x="204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6043" name="Rectangle 6042"/>
                    <p:cNvSpPr/>
                    <p:nvPr/>
                  </p:nvSpPr>
                  <p:spPr>
                    <a:xfrm>
                      <a:off x="2055787" y="1336605"/>
                      <a:ext cx="720000" cy="720000"/>
                    </a:xfrm>
                    <a:prstGeom prst="rect">
                      <a:avLst/>
                    </a:prstGeom>
                    <a:noFill/>
                    <a:ln w="19050">
                      <a:solidFill>
                        <a:srgbClr val="0070C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vi-VN">
                        <a:solidFill>
                          <a:srgbClr val="00B0F0"/>
                        </a:solidFill>
                        <a:latin typeface="HP001 4 hàng" pitchFamily="34" charset="0"/>
                      </a:endParaRPr>
                    </a:p>
                  </p:txBody>
                </p:sp>
                <p:grpSp>
                  <p:nvGrpSpPr>
                    <p:cNvPr id="6044" name="Group 6043"/>
                    <p:cNvGrpSpPr/>
                    <p:nvPr/>
                  </p:nvGrpSpPr>
                  <p:grpSpPr>
                    <a:xfrm rot="5400000">
                      <a:off x="2055787" y="1336605"/>
                      <a:ext cx="720000" cy="720000"/>
                      <a:chOff x="1507147" y="1696605"/>
                      <a:chExt cx="720000" cy="720000"/>
                    </a:xfrm>
                  </p:grpSpPr>
                  <p:cxnSp>
                    <p:nvCxnSpPr>
                      <p:cNvPr id="6045" name="Straight Connector 6044"/>
                      <p:cNvCxnSpPr/>
                      <p:nvPr/>
                    </p:nvCxnSpPr>
                    <p:spPr>
                      <a:xfrm>
                        <a:off x="150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46" name="Straight Connector 6045"/>
                      <p:cNvCxnSpPr/>
                      <p:nvPr/>
                    </p:nvCxnSpPr>
                    <p:spPr>
                      <a:xfrm>
                        <a:off x="222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47" name="Straight Connector 6046"/>
                      <p:cNvCxnSpPr/>
                      <p:nvPr/>
                    </p:nvCxnSpPr>
                    <p:spPr>
                      <a:xfrm>
                        <a:off x="168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48" name="Straight Connector 6047"/>
                      <p:cNvCxnSpPr/>
                      <p:nvPr/>
                    </p:nvCxnSpPr>
                    <p:spPr>
                      <a:xfrm>
                        <a:off x="186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49" name="Straight Connector 6048"/>
                      <p:cNvCxnSpPr/>
                      <p:nvPr/>
                    </p:nvCxnSpPr>
                    <p:spPr>
                      <a:xfrm>
                        <a:off x="204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grpSp>
                <p:nvGrpSpPr>
                  <p:cNvPr id="6055" name="Group 6054"/>
                  <p:cNvGrpSpPr/>
                  <p:nvPr/>
                </p:nvGrpSpPr>
                <p:grpSpPr>
                  <a:xfrm>
                    <a:off x="1249087" y="1091948"/>
                    <a:ext cx="720000" cy="720000"/>
                    <a:chOff x="2055787" y="1336605"/>
                    <a:chExt cx="720000" cy="720000"/>
                  </a:xfrm>
                </p:grpSpPr>
                <p:grpSp>
                  <p:nvGrpSpPr>
                    <p:cNvPr id="6056" name="Group 6055"/>
                    <p:cNvGrpSpPr/>
                    <p:nvPr/>
                  </p:nvGrpSpPr>
                  <p:grpSpPr>
                    <a:xfrm>
                      <a:off x="2055787" y="1336605"/>
                      <a:ext cx="720000" cy="720000"/>
                      <a:chOff x="1507147" y="1696605"/>
                      <a:chExt cx="720000" cy="720000"/>
                    </a:xfrm>
                  </p:grpSpPr>
                  <p:cxnSp>
                    <p:nvCxnSpPr>
                      <p:cNvPr id="6064" name="Straight Connector 6063"/>
                      <p:cNvCxnSpPr/>
                      <p:nvPr/>
                    </p:nvCxnSpPr>
                    <p:spPr>
                      <a:xfrm>
                        <a:off x="150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65" name="Straight Connector 6064"/>
                      <p:cNvCxnSpPr/>
                      <p:nvPr/>
                    </p:nvCxnSpPr>
                    <p:spPr>
                      <a:xfrm>
                        <a:off x="222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66" name="Straight Connector 6065"/>
                      <p:cNvCxnSpPr/>
                      <p:nvPr/>
                    </p:nvCxnSpPr>
                    <p:spPr>
                      <a:xfrm>
                        <a:off x="168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67" name="Straight Connector 6066"/>
                      <p:cNvCxnSpPr/>
                      <p:nvPr/>
                    </p:nvCxnSpPr>
                    <p:spPr>
                      <a:xfrm>
                        <a:off x="186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68" name="Straight Connector 6067"/>
                      <p:cNvCxnSpPr/>
                      <p:nvPr/>
                    </p:nvCxnSpPr>
                    <p:spPr>
                      <a:xfrm>
                        <a:off x="204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6057" name="Rectangle 6056"/>
                    <p:cNvSpPr/>
                    <p:nvPr/>
                  </p:nvSpPr>
                  <p:spPr>
                    <a:xfrm>
                      <a:off x="2055787" y="1336605"/>
                      <a:ext cx="720000" cy="720000"/>
                    </a:xfrm>
                    <a:prstGeom prst="rect">
                      <a:avLst/>
                    </a:prstGeom>
                    <a:noFill/>
                    <a:ln w="19050">
                      <a:solidFill>
                        <a:srgbClr val="0070C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vi-VN">
                        <a:solidFill>
                          <a:srgbClr val="00B0F0"/>
                        </a:solidFill>
                        <a:latin typeface="HP001 4 hàng" pitchFamily="34" charset="0"/>
                      </a:endParaRPr>
                    </a:p>
                  </p:txBody>
                </p:sp>
                <p:grpSp>
                  <p:nvGrpSpPr>
                    <p:cNvPr id="6058" name="Group 6057"/>
                    <p:cNvGrpSpPr/>
                    <p:nvPr/>
                  </p:nvGrpSpPr>
                  <p:grpSpPr>
                    <a:xfrm rot="5400000">
                      <a:off x="2055787" y="1336605"/>
                      <a:ext cx="720000" cy="720000"/>
                      <a:chOff x="1507147" y="1696605"/>
                      <a:chExt cx="720000" cy="720000"/>
                    </a:xfrm>
                  </p:grpSpPr>
                  <p:cxnSp>
                    <p:nvCxnSpPr>
                      <p:cNvPr id="6059" name="Straight Connector 6058"/>
                      <p:cNvCxnSpPr/>
                      <p:nvPr/>
                    </p:nvCxnSpPr>
                    <p:spPr>
                      <a:xfrm>
                        <a:off x="150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60" name="Straight Connector 6059"/>
                      <p:cNvCxnSpPr/>
                      <p:nvPr/>
                    </p:nvCxnSpPr>
                    <p:spPr>
                      <a:xfrm>
                        <a:off x="222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61" name="Straight Connector 6060"/>
                      <p:cNvCxnSpPr/>
                      <p:nvPr/>
                    </p:nvCxnSpPr>
                    <p:spPr>
                      <a:xfrm>
                        <a:off x="168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62" name="Straight Connector 6061"/>
                      <p:cNvCxnSpPr/>
                      <p:nvPr/>
                    </p:nvCxnSpPr>
                    <p:spPr>
                      <a:xfrm>
                        <a:off x="186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63" name="Straight Connector 6062"/>
                      <p:cNvCxnSpPr/>
                      <p:nvPr/>
                    </p:nvCxnSpPr>
                    <p:spPr>
                      <a:xfrm>
                        <a:off x="204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grpSp>
                <p:nvGrpSpPr>
                  <p:cNvPr id="6069" name="Group 6068"/>
                  <p:cNvGrpSpPr/>
                  <p:nvPr/>
                </p:nvGrpSpPr>
                <p:grpSpPr>
                  <a:xfrm>
                    <a:off x="1249087" y="1811948"/>
                    <a:ext cx="720000" cy="720000"/>
                    <a:chOff x="2055787" y="1336605"/>
                    <a:chExt cx="720000" cy="720000"/>
                  </a:xfrm>
                </p:grpSpPr>
                <p:grpSp>
                  <p:nvGrpSpPr>
                    <p:cNvPr id="6070" name="Group 6069"/>
                    <p:cNvGrpSpPr/>
                    <p:nvPr/>
                  </p:nvGrpSpPr>
                  <p:grpSpPr>
                    <a:xfrm>
                      <a:off x="2055787" y="1336605"/>
                      <a:ext cx="720000" cy="720000"/>
                      <a:chOff x="1507147" y="1696605"/>
                      <a:chExt cx="720000" cy="720000"/>
                    </a:xfrm>
                  </p:grpSpPr>
                  <p:cxnSp>
                    <p:nvCxnSpPr>
                      <p:cNvPr id="6078" name="Straight Connector 6077"/>
                      <p:cNvCxnSpPr/>
                      <p:nvPr/>
                    </p:nvCxnSpPr>
                    <p:spPr>
                      <a:xfrm>
                        <a:off x="150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79" name="Straight Connector 6078"/>
                      <p:cNvCxnSpPr/>
                      <p:nvPr/>
                    </p:nvCxnSpPr>
                    <p:spPr>
                      <a:xfrm>
                        <a:off x="222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80" name="Straight Connector 6079"/>
                      <p:cNvCxnSpPr/>
                      <p:nvPr/>
                    </p:nvCxnSpPr>
                    <p:spPr>
                      <a:xfrm>
                        <a:off x="168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81" name="Straight Connector 6080"/>
                      <p:cNvCxnSpPr/>
                      <p:nvPr/>
                    </p:nvCxnSpPr>
                    <p:spPr>
                      <a:xfrm>
                        <a:off x="186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82" name="Straight Connector 6081"/>
                      <p:cNvCxnSpPr/>
                      <p:nvPr/>
                    </p:nvCxnSpPr>
                    <p:spPr>
                      <a:xfrm>
                        <a:off x="204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6071" name="Rectangle 6070"/>
                    <p:cNvSpPr/>
                    <p:nvPr/>
                  </p:nvSpPr>
                  <p:spPr>
                    <a:xfrm>
                      <a:off x="2055787" y="1336605"/>
                      <a:ext cx="720000" cy="720000"/>
                    </a:xfrm>
                    <a:prstGeom prst="rect">
                      <a:avLst/>
                    </a:prstGeom>
                    <a:noFill/>
                    <a:ln w="19050">
                      <a:solidFill>
                        <a:srgbClr val="0070C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vi-VN">
                        <a:solidFill>
                          <a:srgbClr val="00B0F0"/>
                        </a:solidFill>
                        <a:latin typeface="HP001 4 hàng" pitchFamily="34" charset="0"/>
                      </a:endParaRPr>
                    </a:p>
                  </p:txBody>
                </p:sp>
                <p:grpSp>
                  <p:nvGrpSpPr>
                    <p:cNvPr id="6072" name="Group 6071"/>
                    <p:cNvGrpSpPr/>
                    <p:nvPr/>
                  </p:nvGrpSpPr>
                  <p:grpSpPr>
                    <a:xfrm rot="5400000">
                      <a:off x="2055787" y="1336605"/>
                      <a:ext cx="720000" cy="720000"/>
                      <a:chOff x="1507147" y="1696605"/>
                      <a:chExt cx="720000" cy="720000"/>
                    </a:xfrm>
                  </p:grpSpPr>
                  <p:cxnSp>
                    <p:nvCxnSpPr>
                      <p:cNvPr id="6073" name="Straight Connector 6072"/>
                      <p:cNvCxnSpPr/>
                      <p:nvPr/>
                    </p:nvCxnSpPr>
                    <p:spPr>
                      <a:xfrm>
                        <a:off x="150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74" name="Straight Connector 6073"/>
                      <p:cNvCxnSpPr/>
                      <p:nvPr/>
                    </p:nvCxnSpPr>
                    <p:spPr>
                      <a:xfrm>
                        <a:off x="222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75" name="Straight Connector 6074"/>
                      <p:cNvCxnSpPr/>
                      <p:nvPr/>
                    </p:nvCxnSpPr>
                    <p:spPr>
                      <a:xfrm>
                        <a:off x="168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76" name="Straight Connector 6075"/>
                      <p:cNvCxnSpPr/>
                      <p:nvPr/>
                    </p:nvCxnSpPr>
                    <p:spPr>
                      <a:xfrm>
                        <a:off x="186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77" name="Straight Connector 6076"/>
                      <p:cNvCxnSpPr/>
                      <p:nvPr/>
                    </p:nvCxnSpPr>
                    <p:spPr>
                      <a:xfrm>
                        <a:off x="204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grpSp>
                <p:nvGrpSpPr>
                  <p:cNvPr id="6083" name="Group 6082"/>
                  <p:cNvGrpSpPr/>
                  <p:nvPr/>
                </p:nvGrpSpPr>
                <p:grpSpPr>
                  <a:xfrm>
                    <a:off x="1249087" y="2531948"/>
                    <a:ext cx="720000" cy="720000"/>
                    <a:chOff x="2055787" y="1336605"/>
                    <a:chExt cx="720000" cy="720000"/>
                  </a:xfrm>
                </p:grpSpPr>
                <p:grpSp>
                  <p:nvGrpSpPr>
                    <p:cNvPr id="6084" name="Group 6083"/>
                    <p:cNvGrpSpPr/>
                    <p:nvPr/>
                  </p:nvGrpSpPr>
                  <p:grpSpPr>
                    <a:xfrm>
                      <a:off x="2055787" y="1336605"/>
                      <a:ext cx="720000" cy="720000"/>
                      <a:chOff x="1507147" y="1696605"/>
                      <a:chExt cx="720000" cy="720000"/>
                    </a:xfrm>
                  </p:grpSpPr>
                  <p:cxnSp>
                    <p:nvCxnSpPr>
                      <p:cNvPr id="6092" name="Straight Connector 6091"/>
                      <p:cNvCxnSpPr/>
                      <p:nvPr/>
                    </p:nvCxnSpPr>
                    <p:spPr>
                      <a:xfrm>
                        <a:off x="150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93" name="Straight Connector 6092"/>
                      <p:cNvCxnSpPr/>
                      <p:nvPr/>
                    </p:nvCxnSpPr>
                    <p:spPr>
                      <a:xfrm>
                        <a:off x="222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94" name="Straight Connector 6093"/>
                      <p:cNvCxnSpPr/>
                      <p:nvPr/>
                    </p:nvCxnSpPr>
                    <p:spPr>
                      <a:xfrm>
                        <a:off x="168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95" name="Straight Connector 6094"/>
                      <p:cNvCxnSpPr/>
                      <p:nvPr/>
                    </p:nvCxnSpPr>
                    <p:spPr>
                      <a:xfrm>
                        <a:off x="186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96" name="Straight Connector 6095"/>
                      <p:cNvCxnSpPr/>
                      <p:nvPr/>
                    </p:nvCxnSpPr>
                    <p:spPr>
                      <a:xfrm>
                        <a:off x="204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6085" name="Rectangle 6084"/>
                    <p:cNvSpPr/>
                    <p:nvPr/>
                  </p:nvSpPr>
                  <p:spPr>
                    <a:xfrm>
                      <a:off x="2055787" y="1336605"/>
                      <a:ext cx="720000" cy="720000"/>
                    </a:xfrm>
                    <a:prstGeom prst="rect">
                      <a:avLst/>
                    </a:prstGeom>
                    <a:noFill/>
                    <a:ln w="19050">
                      <a:solidFill>
                        <a:srgbClr val="0070C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vi-VN">
                        <a:solidFill>
                          <a:srgbClr val="00B0F0"/>
                        </a:solidFill>
                        <a:latin typeface="HP001 4 hàng" pitchFamily="34" charset="0"/>
                      </a:endParaRPr>
                    </a:p>
                  </p:txBody>
                </p:sp>
                <p:grpSp>
                  <p:nvGrpSpPr>
                    <p:cNvPr id="6086" name="Group 6085"/>
                    <p:cNvGrpSpPr/>
                    <p:nvPr/>
                  </p:nvGrpSpPr>
                  <p:grpSpPr>
                    <a:xfrm rot="5400000">
                      <a:off x="2055787" y="1336605"/>
                      <a:ext cx="720000" cy="720000"/>
                      <a:chOff x="1507147" y="1696605"/>
                      <a:chExt cx="720000" cy="720000"/>
                    </a:xfrm>
                  </p:grpSpPr>
                  <p:cxnSp>
                    <p:nvCxnSpPr>
                      <p:cNvPr id="6087" name="Straight Connector 6086"/>
                      <p:cNvCxnSpPr/>
                      <p:nvPr/>
                    </p:nvCxnSpPr>
                    <p:spPr>
                      <a:xfrm>
                        <a:off x="150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88" name="Straight Connector 6087"/>
                      <p:cNvCxnSpPr/>
                      <p:nvPr/>
                    </p:nvCxnSpPr>
                    <p:spPr>
                      <a:xfrm>
                        <a:off x="222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89" name="Straight Connector 6088"/>
                      <p:cNvCxnSpPr/>
                      <p:nvPr/>
                    </p:nvCxnSpPr>
                    <p:spPr>
                      <a:xfrm>
                        <a:off x="168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90" name="Straight Connector 6089"/>
                      <p:cNvCxnSpPr/>
                      <p:nvPr/>
                    </p:nvCxnSpPr>
                    <p:spPr>
                      <a:xfrm>
                        <a:off x="186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91" name="Straight Connector 6090"/>
                      <p:cNvCxnSpPr/>
                      <p:nvPr/>
                    </p:nvCxnSpPr>
                    <p:spPr>
                      <a:xfrm>
                        <a:off x="204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grpSp>
                <p:nvGrpSpPr>
                  <p:cNvPr id="6097" name="Group 6096"/>
                  <p:cNvGrpSpPr/>
                  <p:nvPr/>
                </p:nvGrpSpPr>
                <p:grpSpPr>
                  <a:xfrm>
                    <a:off x="1249087" y="3251948"/>
                    <a:ext cx="720000" cy="720000"/>
                    <a:chOff x="2055787" y="1336605"/>
                    <a:chExt cx="720000" cy="720000"/>
                  </a:xfrm>
                </p:grpSpPr>
                <p:grpSp>
                  <p:nvGrpSpPr>
                    <p:cNvPr id="6098" name="Group 6097"/>
                    <p:cNvGrpSpPr/>
                    <p:nvPr/>
                  </p:nvGrpSpPr>
                  <p:grpSpPr>
                    <a:xfrm>
                      <a:off x="2055787" y="1336605"/>
                      <a:ext cx="720000" cy="720000"/>
                      <a:chOff x="1507147" y="1696605"/>
                      <a:chExt cx="720000" cy="720000"/>
                    </a:xfrm>
                  </p:grpSpPr>
                  <p:cxnSp>
                    <p:nvCxnSpPr>
                      <p:cNvPr id="6106" name="Straight Connector 6105"/>
                      <p:cNvCxnSpPr/>
                      <p:nvPr/>
                    </p:nvCxnSpPr>
                    <p:spPr>
                      <a:xfrm>
                        <a:off x="150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07" name="Straight Connector 6106"/>
                      <p:cNvCxnSpPr/>
                      <p:nvPr/>
                    </p:nvCxnSpPr>
                    <p:spPr>
                      <a:xfrm>
                        <a:off x="222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08" name="Straight Connector 6107"/>
                      <p:cNvCxnSpPr/>
                      <p:nvPr/>
                    </p:nvCxnSpPr>
                    <p:spPr>
                      <a:xfrm>
                        <a:off x="168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09" name="Straight Connector 6108"/>
                      <p:cNvCxnSpPr/>
                      <p:nvPr/>
                    </p:nvCxnSpPr>
                    <p:spPr>
                      <a:xfrm>
                        <a:off x="186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10" name="Straight Connector 6109"/>
                      <p:cNvCxnSpPr/>
                      <p:nvPr/>
                    </p:nvCxnSpPr>
                    <p:spPr>
                      <a:xfrm>
                        <a:off x="204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6099" name="Rectangle 6098"/>
                    <p:cNvSpPr/>
                    <p:nvPr/>
                  </p:nvSpPr>
                  <p:spPr>
                    <a:xfrm>
                      <a:off x="2055787" y="1336605"/>
                      <a:ext cx="720000" cy="720000"/>
                    </a:xfrm>
                    <a:prstGeom prst="rect">
                      <a:avLst/>
                    </a:prstGeom>
                    <a:noFill/>
                    <a:ln w="19050">
                      <a:solidFill>
                        <a:srgbClr val="0070C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vi-VN">
                        <a:solidFill>
                          <a:srgbClr val="00B0F0"/>
                        </a:solidFill>
                        <a:latin typeface="HP001 4 hàng" pitchFamily="34" charset="0"/>
                      </a:endParaRPr>
                    </a:p>
                  </p:txBody>
                </p:sp>
                <p:grpSp>
                  <p:nvGrpSpPr>
                    <p:cNvPr id="6100" name="Group 6099"/>
                    <p:cNvGrpSpPr/>
                    <p:nvPr/>
                  </p:nvGrpSpPr>
                  <p:grpSpPr>
                    <a:xfrm rot="5400000">
                      <a:off x="2055787" y="1336605"/>
                      <a:ext cx="720000" cy="720000"/>
                      <a:chOff x="1507147" y="1696605"/>
                      <a:chExt cx="720000" cy="720000"/>
                    </a:xfrm>
                  </p:grpSpPr>
                  <p:cxnSp>
                    <p:nvCxnSpPr>
                      <p:cNvPr id="6101" name="Straight Connector 6100"/>
                      <p:cNvCxnSpPr/>
                      <p:nvPr/>
                    </p:nvCxnSpPr>
                    <p:spPr>
                      <a:xfrm>
                        <a:off x="150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02" name="Straight Connector 6101"/>
                      <p:cNvCxnSpPr/>
                      <p:nvPr/>
                    </p:nvCxnSpPr>
                    <p:spPr>
                      <a:xfrm>
                        <a:off x="222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03" name="Straight Connector 6102"/>
                      <p:cNvCxnSpPr/>
                      <p:nvPr/>
                    </p:nvCxnSpPr>
                    <p:spPr>
                      <a:xfrm>
                        <a:off x="168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04" name="Straight Connector 6103"/>
                      <p:cNvCxnSpPr/>
                      <p:nvPr/>
                    </p:nvCxnSpPr>
                    <p:spPr>
                      <a:xfrm>
                        <a:off x="186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05" name="Straight Connector 6104"/>
                      <p:cNvCxnSpPr/>
                      <p:nvPr/>
                    </p:nvCxnSpPr>
                    <p:spPr>
                      <a:xfrm>
                        <a:off x="204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grpSp>
                <p:nvGrpSpPr>
                  <p:cNvPr id="6111" name="Group 6110"/>
                  <p:cNvGrpSpPr/>
                  <p:nvPr/>
                </p:nvGrpSpPr>
                <p:grpSpPr>
                  <a:xfrm>
                    <a:off x="1249087" y="3971948"/>
                    <a:ext cx="720000" cy="720000"/>
                    <a:chOff x="2055787" y="1336605"/>
                    <a:chExt cx="720000" cy="720000"/>
                  </a:xfrm>
                </p:grpSpPr>
                <p:grpSp>
                  <p:nvGrpSpPr>
                    <p:cNvPr id="6112" name="Group 6111"/>
                    <p:cNvGrpSpPr/>
                    <p:nvPr/>
                  </p:nvGrpSpPr>
                  <p:grpSpPr>
                    <a:xfrm>
                      <a:off x="2055787" y="1336605"/>
                      <a:ext cx="720000" cy="720000"/>
                      <a:chOff x="1507147" y="1696605"/>
                      <a:chExt cx="720000" cy="720000"/>
                    </a:xfrm>
                  </p:grpSpPr>
                  <p:cxnSp>
                    <p:nvCxnSpPr>
                      <p:cNvPr id="6120" name="Straight Connector 6119"/>
                      <p:cNvCxnSpPr/>
                      <p:nvPr/>
                    </p:nvCxnSpPr>
                    <p:spPr>
                      <a:xfrm>
                        <a:off x="150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21" name="Straight Connector 6120"/>
                      <p:cNvCxnSpPr/>
                      <p:nvPr/>
                    </p:nvCxnSpPr>
                    <p:spPr>
                      <a:xfrm>
                        <a:off x="222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22" name="Straight Connector 6121"/>
                      <p:cNvCxnSpPr/>
                      <p:nvPr/>
                    </p:nvCxnSpPr>
                    <p:spPr>
                      <a:xfrm>
                        <a:off x="168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23" name="Straight Connector 6122"/>
                      <p:cNvCxnSpPr/>
                      <p:nvPr/>
                    </p:nvCxnSpPr>
                    <p:spPr>
                      <a:xfrm>
                        <a:off x="186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24" name="Straight Connector 6123"/>
                      <p:cNvCxnSpPr/>
                      <p:nvPr/>
                    </p:nvCxnSpPr>
                    <p:spPr>
                      <a:xfrm>
                        <a:off x="204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6113" name="Rectangle 6112"/>
                    <p:cNvSpPr/>
                    <p:nvPr/>
                  </p:nvSpPr>
                  <p:spPr>
                    <a:xfrm>
                      <a:off x="2055787" y="1336605"/>
                      <a:ext cx="720000" cy="720000"/>
                    </a:xfrm>
                    <a:prstGeom prst="rect">
                      <a:avLst/>
                    </a:prstGeom>
                    <a:noFill/>
                    <a:ln w="19050">
                      <a:solidFill>
                        <a:srgbClr val="0070C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vi-VN">
                        <a:solidFill>
                          <a:srgbClr val="00B0F0"/>
                        </a:solidFill>
                        <a:latin typeface="HP001 4 hàng" pitchFamily="34" charset="0"/>
                      </a:endParaRPr>
                    </a:p>
                  </p:txBody>
                </p:sp>
                <p:grpSp>
                  <p:nvGrpSpPr>
                    <p:cNvPr id="6114" name="Group 6113"/>
                    <p:cNvGrpSpPr/>
                    <p:nvPr/>
                  </p:nvGrpSpPr>
                  <p:grpSpPr>
                    <a:xfrm rot="5400000">
                      <a:off x="2055787" y="1336605"/>
                      <a:ext cx="720000" cy="720000"/>
                      <a:chOff x="1507147" y="1696605"/>
                      <a:chExt cx="720000" cy="720000"/>
                    </a:xfrm>
                  </p:grpSpPr>
                  <p:cxnSp>
                    <p:nvCxnSpPr>
                      <p:cNvPr id="6115" name="Straight Connector 6114"/>
                      <p:cNvCxnSpPr/>
                      <p:nvPr/>
                    </p:nvCxnSpPr>
                    <p:spPr>
                      <a:xfrm>
                        <a:off x="150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16" name="Straight Connector 6115"/>
                      <p:cNvCxnSpPr/>
                      <p:nvPr/>
                    </p:nvCxnSpPr>
                    <p:spPr>
                      <a:xfrm>
                        <a:off x="222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17" name="Straight Connector 6116"/>
                      <p:cNvCxnSpPr/>
                      <p:nvPr/>
                    </p:nvCxnSpPr>
                    <p:spPr>
                      <a:xfrm>
                        <a:off x="168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18" name="Straight Connector 6117"/>
                      <p:cNvCxnSpPr/>
                      <p:nvPr/>
                    </p:nvCxnSpPr>
                    <p:spPr>
                      <a:xfrm>
                        <a:off x="186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19" name="Straight Connector 6118"/>
                      <p:cNvCxnSpPr/>
                      <p:nvPr/>
                    </p:nvCxnSpPr>
                    <p:spPr>
                      <a:xfrm>
                        <a:off x="204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grpSp>
                <p:nvGrpSpPr>
                  <p:cNvPr id="6125" name="Group 6124"/>
                  <p:cNvGrpSpPr/>
                  <p:nvPr/>
                </p:nvGrpSpPr>
                <p:grpSpPr>
                  <a:xfrm>
                    <a:off x="1249087" y="4691948"/>
                    <a:ext cx="720000" cy="720000"/>
                    <a:chOff x="2055787" y="1336605"/>
                    <a:chExt cx="720000" cy="720000"/>
                  </a:xfrm>
                </p:grpSpPr>
                <p:grpSp>
                  <p:nvGrpSpPr>
                    <p:cNvPr id="6126" name="Group 6125"/>
                    <p:cNvGrpSpPr/>
                    <p:nvPr/>
                  </p:nvGrpSpPr>
                  <p:grpSpPr>
                    <a:xfrm>
                      <a:off x="2055787" y="1336605"/>
                      <a:ext cx="720000" cy="720000"/>
                      <a:chOff x="1507147" y="1696605"/>
                      <a:chExt cx="720000" cy="720000"/>
                    </a:xfrm>
                  </p:grpSpPr>
                  <p:cxnSp>
                    <p:nvCxnSpPr>
                      <p:cNvPr id="6134" name="Straight Connector 6133"/>
                      <p:cNvCxnSpPr/>
                      <p:nvPr/>
                    </p:nvCxnSpPr>
                    <p:spPr>
                      <a:xfrm>
                        <a:off x="150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35" name="Straight Connector 6134"/>
                      <p:cNvCxnSpPr/>
                      <p:nvPr/>
                    </p:nvCxnSpPr>
                    <p:spPr>
                      <a:xfrm>
                        <a:off x="222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36" name="Straight Connector 6135"/>
                      <p:cNvCxnSpPr/>
                      <p:nvPr/>
                    </p:nvCxnSpPr>
                    <p:spPr>
                      <a:xfrm>
                        <a:off x="168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37" name="Straight Connector 6136"/>
                      <p:cNvCxnSpPr/>
                      <p:nvPr/>
                    </p:nvCxnSpPr>
                    <p:spPr>
                      <a:xfrm>
                        <a:off x="186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38" name="Straight Connector 6137"/>
                      <p:cNvCxnSpPr/>
                      <p:nvPr/>
                    </p:nvCxnSpPr>
                    <p:spPr>
                      <a:xfrm>
                        <a:off x="204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6127" name="Rectangle 6126"/>
                    <p:cNvSpPr/>
                    <p:nvPr/>
                  </p:nvSpPr>
                  <p:spPr>
                    <a:xfrm>
                      <a:off x="2055787" y="1336605"/>
                      <a:ext cx="720000" cy="720000"/>
                    </a:xfrm>
                    <a:prstGeom prst="rect">
                      <a:avLst/>
                    </a:prstGeom>
                    <a:noFill/>
                    <a:ln w="19050">
                      <a:solidFill>
                        <a:srgbClr val="0070C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vi-VN">
                        <a:solidFill>
                          <a:srgbClr val="00B0F0"/>
                        </a:solidFill>
                        <a:latin typeface="HP001 4 hàng" pitchFamily="34" charset="0"/>
                      </a:endParaRPr>
                    </a:p>
                  </p:txBody>
                </p:sp>
                <p:grpSp>
                  <p:nvGrpSpPr>
                    <p:cNvPr id="6128" name="Group 6127"/>
                    <p:cNvGrpSpPr/>
                    <p:nvPr/>
                  </p:nvGrpSpPr>
                  <p:grpSpPr>
                    <a:xfrm rot="5400000">
                      <a:off x="2055787" y="1336605"/>
                      <a:ext cx="720000" cy="720000"/>
                      <a:chOff x="1507147" y="1696605"/>
                      <a:chExt cx="720000" cy="720000"/>
                    </a:xfrm>
                  </p:grpSpPr>
                  <p:cxnSp>
                    <p:nvCxnSpPr>
                      <p:cNvPr id="6129" name="Straight Connector 6128"/>
                      <p:cNvCxnSpPr/>
                      <p:nvPr/>
                    </p:nvCxnSpPr>
                    <p:spPr>
                      <a:xfrm>
                        <a:off x="150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30" name="Straight Connector 6129"/>
                      <p:cNvCxnSpPr/>
                      <p:nvPr/>
                    </p:nvCxnSpPr>
                    <p:spPr>
                      <a:xfrm>
                        <a:off x="222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31" name="Straight Connector 6130"/>
                      <p:cNvCxnSpPr/>
                      <p:nvPr/>
                    </p:nvCxnSpPr>
                    <p:spPr>
                      <a:xfrm>
                        <a:off x="168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32" name="Straight Connector 6131"/>
                      <p:cNvCxnSpPr/>
                      <p:nvPr/>
                    </p:nvCxnSpPr>
                    <p:spPr>
                      <a:xfrm>
                        <a:off x="186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33" name="Straight Connector 6132"/>
                      <p:cNvCxnSpPr/>
                      <p:nvPr/>
                    </p:nvCxnSpPr>
                    <p:spPr>
                      <a:xfrm>
                        <a:off x="204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grpSp>
                <p:nvGrpSpPr>
                  <p:cNvPr id="6139" name="Group 6138"/>
                  <p:cNvGrpSpPr/>
                  <p:nvPr/>
                </p:nvGrpSpPr>
                <p:grpSpPr>
                  <a:xfrm>
                    <a:off x="1249087" y="5411948"/>
                    <a:ext cx="720000" cy="720000"/>
                    <a:chOff x="2055787" y="1336605"/>
                    <a:chExt cx="720000" cy="720000"/>
                  </a:xfrm>
                </p:grpSpPr>
                <p:grpSp>
                  <p:nvGrpSpPr>
                    <p:cNvPr id="6140" name="Group 6139"/>
                    <p:cNvGrpSpPr/>
                    <p:nvPr/>
                  </p:nvGrpSpPr>
                  <p:grpSpPr>
                    <a:xfrm>
                      <a:off x="2055787" y="1336605"/>
                      <a:ext cx="720000" cy="720000"/>
                      <a:chOff x="1507147" y="1696605"/>
                      <a:chExt cx="720000" cy="720000"/>
                    </a:xfrm>
                  </p:grpSpPr>
                  <p:cxnSp>
                    <p:nvCxnSpPr>
                      <p:cNvPr id="6148" name="Straight Connector 6147"/>
                      <p:cNvCxnSpPr/>
                      <p:nvPr/>
                    </p:nvCxnSpPr>
                    <p:spPr>
                      <a:xfrm>
                        <a:off x="150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49" name="Straight Connector 6148"/>
                      <p:cNvCxnSpPr/>
                      <p:nvPr/>
                    </p:nvCxnSpPr>
                    <p:spPr>
                      <a:xfrm>
                        <a:off x="222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50" name="Straight Connector 6149"/>
                      <p:cNvCxnSpPr/>
                      <p:nvPr/>
                    </p:nvCxnSpPr>
                    <p:spPr>
                      <a:xfrm>
                        <a:off x="168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51" name="Straight Connector 6150"/>
                      <p:cNvCxnSpPr/>
                      <p:nvPr/>
                    </p:nvCxnSpPr>
                    <p:spPr>
                      <a:xfrm>
                        <a:off x="186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52" name="Straight Connector 6151"/>
                      <p:cNvCxnSpPr/>
                      <p:nvPr/>
                    </p:nvCxnSpPr>
                    <p:spPr>
                      <a:xfrm>
                        <a:off x="204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6141" name="Rectangle 6140"/>
                    <p:cNvSpPr/>
                    <p:nvPr/>
                  </p:nvSpPr>
                  <p:spPr>
                    <a:xfrm>
                      <a:off x="2055787" y="1336605"/>
                      <a:ext cx="720000" cy="720000"/>
                    </a:xfrm>
                    <a:prstGeom prst="rect">
                      <a:avLst/>
                    </a:prstGeom>
                    <a:noFill/>
                    <a:ln w="19050">
                      <a:solidFill>
                        <a:srgbClr val="0070C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vi-VN">
                        <a:solidFill>
                          <a:srgbClr val="00B0F0"/>
                        </a:solidFill>
                        <a:latin typeface="HP001 4 hàng" pitchFamily="34" charset="0"/>
                      </a:endParaRPr>
                    </a:p>
                  </p:txBody>
                </p:sp>
                <p:grpSp>
                  <p:nvGrpSpPr>
                    <p:cNvPr id="6142" name="Group 6141"/>
                    <p:cNvGrpSpPr/>
                    <p:nvPr/>
                  </p:nvGrpSpPr>
                  <p:grpSpPr>
                    <a:xfrm rot="5400000">
                      <a:off x="2055787" y="1336605"/>
                      <a:ext cx="720000" cy="720000"/>
                      <a:chOff x="1507147" y="1696605"/>
                      <a:chExt cx="720000" cy="720000"/>
                    </a:xfrm>
                  </p:grpSpPr>
                  <p:cxnSp>
                    <p:nvCxnSpPr>
                      <p:cNvPr id="6143" name="Straight Connector 6142"/>
                      <p:cNvCxnSpPr/>
                      <p:nvPr/>
                    </p:nvCxnSpPr>
                    <p:spPr>
                      <a:xfrm>
                        <a:off x="150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44" name="Straight Connector 6143"/>
                      <p:cNvCxnSpPr/>
                      <p:nvPr/>
                    </p:nvCxnSpPr>
                    <p:spPr>
                      <a:xfrm>
                        <a:off x="222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45" name="Straight Connector 6144"/>
                      <p:cNvCxnSpPr/>
                      <p:nvPr/>
                    </p:nvCxnSpPr>
                    <p:spPr>
                      <a:xfrm>
                        <a:off x="168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46" name="Straight Connector 6145"/>
                      <p:cNvCxnSpPr/>
                      <p:nvPr/>
                    </p:nvCxnSpPr>
                    <p:spPr>
                      <a:xfrm>
                        <a:off x="186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47" name="Straight Connector 6146"/>
                      <p:cNvCxnSpPr/>
                      <p:nvPr/>
                    </p:nvCxnSpPr>
                    <p:spPr>
                      <a:xfrm>
                        <a:off x="204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</p:grpSp>
            <p:grpSp>
              <p:nvGrpSpPr>
                <p:cNvPr id="55" name="Group 54"/>
                <p:cNvGrpSpPr/>
                <p:nvPr/>
              </p:nvGrpSpPr>
              <p:grpSpPr>
                <a:xfrm>
                  <a:off x="1249087" y="371948"/>
                  <a:ext cx="10800000" cy="6342552"/>
                  <a:chOff x="1249087" y="371948"/>
                  <a:chExt cx="10800000" cy="6342552"/>
                </a:xfrm>
              </p:grpSpPr>
              <p:grpSp>
                <p:nvGrpSpPr>
                  <p:cNvPr id="17" name="Group 16"/>
                  <p:cNvGrpSpPr/>
                  <p:nvPr/>
                </p:nvGrpSpPr>
                <p:grpSpPr>
                  <a:xfrm>
                    <a:off x="1969087" y="371948"/>
                    <a:ext cx="10080000" cy="720000"/>
                    <a:chOff x="1969087" y="511105"/>
                    <a:chExt cx="10080000" cy="720000"/>
                  </a:xfrm>
                </p:grpSpPr>
                <p:grpSp>
                  <p:nvGrpSpPr>
                    <p:cNvPr id="12" name="Group 11"/>
                    <p:cNvGrpSpPr/>
                    <p:nvPr/>
                  </p:nvGrpSpPr>
                  <p:grpSpPr>
                    <a:xfrm>
                      <a:off x="196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10" name="Group 9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1748" name="Straight Connector 1747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749" name="Straight Connector 1748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750" name="Straight Connector 1749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751" name="Straight Connector 1750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752" name="Straight Connector 1751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1742" name="Rectangle 1741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001" name="Group 4000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002" name="Straight Connector 4001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03" name="Straight Connector 4002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04" name="Straight Connector 4003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05" name="Straight Connector 4004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06" name="Straight Connector 4005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007" name="Group 4006"/>
                    <p:cNvGrpSpPr/>
                    <p:nvPr/>
                  </p:nvGrpSpPr>
                  <p:grpSpPr>
                    <a:xfrm>
                      <a:off x="268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008" name="Group 4007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016" name="Straight Connector 4015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17" name="Straight Connector 4016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18" name="Straight Connector 4017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19" name="Straight Connector 4018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20" name="Straight Connector 4019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009" name="Rectangle 4008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010" name="Group 4009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011" name="Straight Connector 4010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12" name="Straight Connector 4011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13" name="Straight Connector 4012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14" name="Straight Connector 4013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15" name="Straight Connector 4014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021" name="Group 4020"/>
                    <p:cNvGrpSpPr/>
                    <p:nvPr/>
                  </p:nvGrpSpPr>
                  <p:grpSpPr>
                    <a:xfrm>
                      <a:off x="340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022" name="Group 4021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030" name="Straight Connector 4029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31" name="Straight Connector 4030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32" name="Straight Connector 4031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33" name="Straight Connector 4032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34" name="Straight Connector 4033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023" name="Rectangle 4022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024" name="Group 4023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025" name="Straight Connector 4024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26" name="Straight Connector 4025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27" name="Straight Connector 4026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28" name="Straight Connector 4027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29" name="Straight Connector 4028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035" name="Group 4034"/>
                    <p:cNvGrpSpPr/>
                    <p:nvPr/>
                  </p:nvGrpSpPr>
                  <p:grpSpPr>
                    <a:xfrm>
                      <a:off x="412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036" name="Group 4035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044" name="Straight Connector 4043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45" name="Straight Connector 4044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46" name="Straight Connector 4045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47" name="Straight Connector 4046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48" name="Straight Connector 4047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037" name="Rectangle 4036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038" name="Group 4037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039" name="Straight Connector 4038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40" name="Straight Connector 4039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41" name="Straight Connector 4040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42" name="Straight Connector 4041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43" name="Straight Connector 4042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049" name="Group 4048"/>
                    <p:cNvGrpSpPr/>
                    <p:nvPr/>
                  </p:nvGrpSpPr>
                  <p:grpSpPr>
                    <a:xfrm>
                      <a:off x="484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050" name="Group 4049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058" name="Straight Connector 4057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59" name="Straight Connector 4058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60" name="Straight Connector 4059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61" name="Straight Connector 4060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62" name="Straight Connector 4061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051" name="Rectangle 4050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052" name="Group 4051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053" name="Straight Connector 4052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54" name="Straight Connector 4053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55" name="Straight Connector 4054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56" name="Straight Connector 4055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57" name="Straight Connector 4056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063" name="Group 4062"/>
                    <p:cNvGrpSpPr/>
                    <p:nvPr/>
                  </p:nvGrpSpPr>
                  <p:grpSpPr>
                    <a:xfrm>
                      <a:off x="556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064" name="Group 4063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072" name="Straight Connector 4071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73" name="Straight Connector 4072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74" name="Straight Connector 4073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75" name="Straight Connector 4074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76" name="Straight Connector 4075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065" name="Rectangle 4064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066" name="Group 4065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067" name="Straight Connector 4066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68" name="Straight Connector 4067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69" name="Straight Connector 4068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70" name="Straight Connector 4069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71" name="Straight Connector 4070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077" name="Group 4076"/>
                    <p:cNvGrpSpPr/>
                    <p:nvPr/>
                  </p:nvGrpSpPr>
                  <p:grpSpPr>
                    <a:xfrm>
                      <a:off x="628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078" name="Group 4077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086" name="Straight Connector 4085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87" name="Straight Connector 4086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88" name="Straight Connector 4087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89" name="Straight Connector 4088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90" name="Straight Connector 4089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079" name="Rectangle 4078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080" name="Group 4079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081" name="Straight Connector 4080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82" name="Straight Connector 4081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83" name="Straight Connector 4082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84" name="Straight Connector 4083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85" name="Straight Connector 4084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091" name="Group 4090"/>
                    <p:cNvGrpSpPr/>
                    <p:nvPr/>
                  </p:nvGrpSpPr>
                  <p:grpSpPr>
                    <a:xfrm>
                      <a:off x="700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092" name="Group 4091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100" name="Straight Connector 4099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01" name="Straight Connector 4100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02" name="Straight Connector 4101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03" name="Straight Connector 4102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04" name="Straight Connector 4103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093" name="Rectangle 4092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094" name="Group 4093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095" name="Straight Connector 4094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96" name="Straight Connector 4095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97" name="Straight Connector 4096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98" name="Straight Connector 4097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99" name="Straight Connector 4098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105" name="Group 4104"/>
                    <p:cNvGrpSpPr/>
                    <p:nvPr/>
                  </p:nvGrpSpPr>
                  <p:grpSpPr>
                    <a:xfrm>
                      <a:off x="772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106" name="Group 4105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114" name="Straight Connector 4113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15" name="Straight Connector 4114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16" name="Straight Connector 4115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17" name="Straight Connector 4116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18" name="Straight Connector 4117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107" name="Rectangle 4106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108" name="Group 4107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109" name="Straight Connector 4108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10" name="Straight Connector 4109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11" name="Straight Connector 4110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12" name="Straight Connector 4111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13" name="Straight Connector 4112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119" name="Group 4118"/>
                    <p:cNvGrpSpPr/>
                    <p:nvPr/>
                  </p:nvGrpSpPr>
                  <p:grpSpPr>
                    <a:xfrm>
                      <a:off x="844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120" name="Group 4119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128" name="Straight Connector 4127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29" name="Straight Connector 4128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30" name="Straight Connector 4129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31" name="Straight Connector 4130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32" name="Straight Connector 4131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121" name="Rectangle 4120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122" name="Group 4121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123" name="Straight Connector 4122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24" name="Straight Connector 4123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25" name="Straight Connector 4124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26" name="Straight Connector 4125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27" name="Straight Connector 4126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133" name="Group 4132"/>
                    <p:cNvGrpSpPr/>
                    <p:nvPr/>
                  </p:nvGrpSpPr>
                  <p:grpSpPr>
                    <a:xfrm>
                      <a:off x="916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134" name="Group 4133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142" name="Straight Connector 4141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43" name="Straight Connector 4142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44" name="Straight Connector 4143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45" name="Straight Connector 4144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46" name="Straight Connector 4145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135" name="Rectangle 4134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136" name="Group 4135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137" name="Straight Connector 4136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38" name="Straight Connector 4137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39" name="Straight Connector 4138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40" name="Straight Connector 4139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41" name="Straight Connector 4140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147" name="Group 4146"/>
                    <p:cNvGrpSpPr/>
                    <p:nvPr/>
                  </p:nvGrpSpPr>
                  <p:grpSpPr>
                    <a:xfrm>
                      <a:off x="988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148" name="Group 4147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156" name="Straight Connector 4155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57" name="Straight Connector 4156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58" name="Straight Connector 4157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59" name="Straight Connector 4158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60" name="Straight Connector 4159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149" name="Rectangle 4148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150" name="Group 4149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151" name="Straight Connector 4150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52" name="Straight Connector 4151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53" name="Straight Connector 4152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54" name="Straight Connector 4153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55" name="Straight Connector 4154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161" name="Group 4160"/>
                    <p:cNvGrpSpPr/>
                    <p:nvPr/>
                  </p:nvGrpSpPr>
                  <p:grpSpPr>
                    <a:xfrm>
                      <a:off x="1060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162" name="Group 4161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170" name="Straight Connector 4169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71" name="Straight Connector 4170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72" name="Straight Connector 4171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73" name="Straight Connector 4172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74" name="Straight Connector 4173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163" name="Rectangle 4162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164" name="Group 4163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165" name="Straight Connector 4164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66" name="Straight Connector 4165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67" name="Straight Connector 4166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68" name="Straight Connector 4167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69" name="Straight Connector 4168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175" name="Group 4174"/>
                    <p:cNvGrpSpPr/>
                    <p:nvPr/>
                  </p:nvGrpSpPr>
                  <p:grpSpPr>
                    <a:xfrm>
                      <a:off x="1132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176" name="Group 4175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184" name="Straight Connector 4183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85" name="Straight Connector 4184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86" name="Straight Connector 4185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87" name="Straight Connector 4186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88" name="Straight Connector 4187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177" name="Rectangle 4176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178" name="Group 4177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179" name="Straight Connector 4178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80" name="Straight Connector 4179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81" name="Straight Connector 4180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82" name="Straight Connector 4181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83" name="Straight Connector 4182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</p:grpSp>
              <p:grpSp>
                <p:nvGrpSpPr>
                  <p:cNvPr id="4189" name="Group 4188"/>
                  <p:cNvGrpSpPr/>
                  <p:nvPr/>
                </p:nvGrpSpPr>
                <p:grpSpPr>
                  <a:xfrm>
                    <a:off x="1969087" y="1091948"/>
                    <a:ext cx="10080000" cy="720000"/>
                    <a:chOff x="1969087" y="511105"/>
                    <a:chExt cx="10080000" cy="720000"/>
                  </a:xfrm>
                </p:grpSpPr>
                <p:grpSp>
                  <p:nvGrpSpPr>
                    <p:cNvPr id="4190" name="Group 4189"/>
                    <p:cNvGrpSpPr/>
                    <p:nvPr/>
                  </p:nvGrpSpPr>
                  <p:grpSpPr>
                    <a:xfrm>
                      <a:off x="196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373" name="Group 4372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381" name="Straight Connector 4380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82" name="Straight Connector 4381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83" name="Straight Connector 4382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84" name="Straight Connector 4383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85" name="Straight Connector 4384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374" name="Rectangle 4373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375" name="Group 4374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376" name="Straight Connector 4375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77" name="Straight Connector 4376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78" name="Straight Connector 4377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79" name="Straight Connector 4378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80" name="Straight Connector 4379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191" name="Group 4190"/>
                    <p:cNvGrpSpPr/>
                    <p:nvPr/>
                  </p:nvGrpSpPr>
                  <p:grpSpPr>
                    <a:xfrm>
                      <a:off x="268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360" name="Group 4359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368" name="Straight Connector 4367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69" name="Straight Connector 4368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70" name="Straight Connector 4369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71" name="Straight Connector 4370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72" name="Straight Connector 4371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361" name="Rectangle 4360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362" name="Group 4361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363" name="Straight Connector 4362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64" name="Straight Connector 4363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65" name="Straight Connector 4364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66" name="Straight Connector 4365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67" name="Straight Connector 4366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192" name="Group 4191"/>
                    <p:cNvGrpSpPr/>
                    <p:nvPr/>
                  </p:nvGrpSpPr>
                  <p:grpSpPr>
                    <a:xfrm>
                      <a:off x="340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347" name="Group 4346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355" name="Straight Connector 4354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56" name="Straight Connector 4355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57" name="Straight Connector 4356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58" name="Straight Connector 4357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59" name="Straight Connector 4358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348" name="Rectangle 4347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349" name="Group 4348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350" name="Straight Connector 4349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51" name="Straight Connector 4350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52" name="Straight Connector 4351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53" name="Straight Connector 4352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54" name="Straight Connector 4353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193" name="Group 4192"/>
                    <p:cNvGrpSpPr/>
                    <p:nvPr/>
                  </p:nvGrpSpPr>
                  <p:grpSpPr>
                    <a:xfrm>
                      <a:off x="412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334" name="Group 4333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342" name="Straight Connector 4341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43" name="Straight Connector 4342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44" name="Straight Connector 4343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45" name="Straight Connector 4344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46" name="Straight Connector 4345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335" name="Rectangle 4334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336" name="Group 4335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337" name="Straight Connector 4336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38" name="Straight Connector 4337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39" name="Straight Connector 4338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40" name="Straight Connector 4339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41" name="Straight Connector 4340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194" name="Group 4193"/>
                    <p:cNvGrpSpPr/>
                    <p:nvPr/>
                  </p:nvGrpSpPr>
                  <p:grpSpPr>
                    <a:xfrm>
                      <a:off x="484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321" name="Group 4320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329" name="Straight Connector 4328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30" name="Straight Connector 4329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31" name="Straight Connector 4330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32" name="Straight Connector 4331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33" name="Straight Connector 4332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322" name="Rectangle 4321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323" name="Group 4322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324" name="Straight Connector 4323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25" name="Straight Connector 4324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26" name="Straight Connector 4325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27" name="Straight Connector 4326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28" name="Straight Connector 4327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195" name="Group 4194"/>
                    <p:cNvGrpSpPr/>
                    <p:nvPr/>
                  </p:nvGrpSpPr>
                  <p:grpSpPr>
                    <a:xfrm>
                      <a:off x="556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308" name="Group 4307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316" name="Straight Connector 4315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17" name="Straight Connector 4316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18" name="Straight Connector 4317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19" name="Straight Connector 4318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20" name="Straight Connector 4319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309" name="Rectangle 4308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310" name="Group 4309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311" name="Straight Connector 4310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12" name="Straight Connector 4311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13" name="Straight Connector 4312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14" name="Straight Connector 4313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15" name="Straight Connector 4314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196" name="Group 4195"/>
                    <p:cNvGrpSpPr/>
                    <p:nvPr/>
                  </p:nvGrpSpPr>
                  <p:grpSpPr>
                    <a:xfrm>
                      <a:off x="628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295" name="Group 4294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303" name="Straight Connector 4302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04" name="Straight Connector 4303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05" name="Straight Connector 4304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06" name="Straight Connector 4305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07" name="Straight Connector 4306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296" name="Rectangle 4295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297" name="Group 4296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298" name="Straight Connector 4297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99" name="Straight Connector 4298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00" name="Straight Connector 4299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01" name="Straight Connector 4300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02" name="Straight Connector 4301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197" name="Group 4196"/>
                    <p:cNvGrpSpPr/>
                    <p:nvPr/>
                  </p:nvGrpSpPr>
                  <p:grpSpPr>
                    <a:xfrm>
                      <a:off x="700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282" name="Group 4281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290" name="Straight Connector 4289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91" name="Straight Connector 4290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92" name="Straight Connector 4291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93" name="Straight Connector 4292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94" name="Straight Connector 4293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283" name="Rectangle 4282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284" name="Group 4283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285" name="Straight Connector 4284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86" name="Straight Connector 4285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87" name="Straight Connector 4286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88" name="Straight Connector 4287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89" name="Straight Connector 4288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198" name="Group 4197"/>
                    <p:cNvGrpSpPr/>
                    <p:nvPr/>
                  </p:nvGrpSpPr>
                  <p:grpSpPr>
                    <a:xfrm>
                      <a:off x="772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269" name="Group 4268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277" name="Straight Connector 4276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78" name="Straight Connector 4277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79" name="Straight Connector 4278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80" name="Straight Connector 4279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81" name="Straight Connector 4280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270" name="Rectangle 4269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271" name="Group 4270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272" name="Straight Connector 4271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73" name="Straight Connector 4272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74" name="Straight Connector 4273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75" name="Straight Connector 4274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76" name="Straight Connector 4275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199" name="Group 4198"/>
                    <p:cNvGrpSpPr/>
                    <p:nvPr/>
                  </p:nvGrpSpPr>
                  <p:grpSpPr>
                    <a:xfrm>
                      <a:off x="844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256" name="Group 4255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264" name="Straight Connector 4263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65" name="Straight Connector 4264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66" name="Straight Connector 4265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67" name="Straight Connector 4266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68" name="Straight Connector 4267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257" name="Rectangle 4256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258" name="Group 4257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259" name="Straight Connector 4258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60" name="Straight Connector 4259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61" name="Straight Connector 4260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62" name="Straight Connector 4261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63" name="Straight Connector 4262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200" name="Group 4199"/>
                    <p:cNvGrpSpPr/>
                    <p:nvPr/>
                  </p:nvGrpSpPr>
                  <p:grpSpPr>
                    <a:xfrm>
                      <a:off x="916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243" name="Group 4242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251" name="Straight Connector 4250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52" name="Straight Connector 4251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53" name="Straight Connector 4252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54" name="Straight Connector 4253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55" name="Straight Connector 4254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244" name="Rectangle 4243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245" name="Group 4244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246" name="Straight Connector 4245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47" name="Straight Connector 4246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48" name="Straight Connector 4247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49" name="Straight Connector 4248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50" name="Straight Connector 4249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201" name="Group 4200"/>
                    <p:cNvGrpSpPr/>
                    <p:nvPr/>
                  </p:nvGrpSpPr>
                  <p:grpSpPr>
                    <a:xfrm>
                      <a:off x="988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230" name="Group 4229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238" name="Straight Connector 4237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39" name="Straight Connector 4238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40" name="Straight Connector 4239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41" name="Straight Connector 4240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42" name="Straight Connector 4241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231" name="Rectangle 4230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232" name="Group 4231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233" name="Straight Connector 4232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34" name="Straight Connector 4233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35" name="Straight Connector 4234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36" name="Straight Connector 4235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37" name="Straight Connector 4236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202" name="Group 4201"/>
                    <p:cNvGrpSpPr/>
                    <p:nvPr/>
                  </p:nvGrpSpPr>
                  <p:grpSpPr>
                    <a:xfrm>
                      <a:off x="1060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217" name="Group 4216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225" name="Straight Connector 4224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26" name="Straight Connector 4225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27" name="Straight Connector 4226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28" name="Straight Connector 4227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29" name="Straight Connector 4228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218" name="Rectangle 4217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219" name="Group 4218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220" name="Straight Connector 4219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21" name="Straight Connector 4220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22" name="Straight Connector 4221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23" name="Straight Connector 4222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24" name="Straight Connector 4223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203" name="Group 4202"/>
                    <p:cNvGrpSpPr/>
                    <p:nvPr/>
                  </p:nvGrpSpPr>
                  <p:grpSpPr>
                    <a:xfrm>
                      <a:off x="1132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204" name="Group 4203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212" name="Straight Connector 4211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13" name="Straight Connector 4212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14" name="Straight Connector 4213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15" name="Straight Connector 4214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16" name="Straight Connector 4215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205" name="Rectangle 4204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206" name="Group 4205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207" name="Straight Connector 4206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08" name="Straight Connector 4207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09" name="Straight Connector 4208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10" name="Straight Connector 4209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11" name="Straight Connector 4210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</p:grpSp>
              <p:grpSp>
                <p:nvGrpSpPr>
                  <p:cNvPr id="4386" name="Group 4385"/>
                  <p:cNvGrpSpPr/>
                  <p:nvPr/>
                </p:nvGrpSpPr>
                <p:grpSpPr>
                  <a:xfrm>
                    <a:off x="1969087" y="1811948"/>
                    <a:ext cx="10080000" cy="720000"/>
                    <a:chOff x="1969087" y="511105"/>
                    <a:chExt cx="10080000" cy="720000"/>
                  </a:xfrm>
                </p:grpSpPr>
                <p:grpSp>
                  <p:nvGrpSpPr>
                    <p:cNvPr id="4387" name="Group 4386"/>
                    <p:cNvGrpSpPr/>
                    <p:nvPr/>
                  </p:nvGrpSpPr>
                  <p:grpSpPr>
                    <a:xfrm>
                      <a:off x="196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570" name="Group 4569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578" name="Straight Connector 4577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79" name="Straight Connector 4578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80" name="Straight Connector 4579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81" name="Straight Connector 4580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82" name="Straight Connector 4581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571" name="Rectangle 4570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572" name="Group 4571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573" name="Straight Connector 4572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74" name="Straight Connector 4573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75" name="Straight Connector 4574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76" name="Straight Connector 4575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77" name="Straight Connector 4576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388" name="Group 4387"/>
                    <p:cNvGrpSpPr/>
                    <p:nvPr/>
                  </p:nvGrpSpPr>
                  <p:grpSpPr>
                    <a:xfrm>
                      <a:off x="268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557" name="Group 4556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565" name="Straight Connector 4564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66" name="Straight Connector 4565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67" name="Straight Connector 4566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68" name="Straight Connector 4567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69" name="Straight Connector 4568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558" name="Rectangle 4557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559" name="Group 4558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560" name="Straight Connector 4559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61" name="Straight Connector 4560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62" name="Straight Connector 4561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63" name="Straight Connector 4562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64" name="Straight Connector 4563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389" name="Group 4388"/>
                    <p:cNvGrpSpPr/>
                    <p:nvPr/>
                  </p:nvGrpSpPr>
                  <p:grpSpPr>
                    <a:xfrm>
                      <a:off x="340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544" name="Group 4543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552" name="Straight Connector 4551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53" name="Straight Connector 4552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54" name="Straight Connector 4553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55" name="Straight Connector 4554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56" name="Straight Connector 4555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545" name="Rectangle 4544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546" name="Group 4545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547" name="Straight Connector 4546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48" name="Straight Connector 4547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49" name="Straight Connector 4548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50" name="Straight Connector 4549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51" name="Straight Connector 4550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390" name="Group 4389"/>
                    <p:cNvGrpSpPr/>
                    <p:nvPr/>
                  </p:nvGrpSpPr>
                  <p:grpSpPr>
                    <a:xfrm>
                      <a:off x="412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531" name="Group 4530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539" name="Straight Connector 4538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40" name="Straight Connector 4539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41" name="Straight Connector 4540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42" name="Straight Connector 4541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43" name="Straight Connector 4542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532" name="Rectangle 4531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533" name="Group 4532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534" name="Straight Connector 4533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35" name="Straight Connector 4534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36" name="Straight Connector 4535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37" name="Straight Connector 4536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38" name="Straight Connector 4537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391" name="Group 4390"/>
                    <p:cNvGrpSpPr/>
                    <p:nvPr/>
                  </p:nvGrpSpPr>
                  <p:grpSpPr>
                    <a:xfrm>
                      <a:off x="484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518" name="Group 4517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526" name="Straight Connector 4525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27" name="Straight Connector 4526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28" name="Straight Connector 4527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29" name="Straight Connector 4528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30" name="Straight Connector 4529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519" name="Rectangle 4518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520" name="Group 4519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521" name="Straight Connector 4520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22" name="Straight Connector 4521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23" name="Straight Connector 4522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24" name="Straight Connector 4523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25" name="Straight Connector 4524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392" name="Group 4391"/>
                    <p:cNvGrpSpPr/>
                    <p:nvPr/>
                  </p:nvGrpSpPr>
                  <p:grpSpPr>
                    <a:xfrm>
                      <a:off x="556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505" name="Group 4504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513" name="Straight Connector 4512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14" name="Straight Connector 4513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15" name="Straight Connector 4514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16" name="Straight Connector 4515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17" name="Straight Connector 4516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506" name="Rectangle 4505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507" name="Group 4506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508" name="Straight Connector 4507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09" name="Straight Connector 4508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10" name="Straight Connector 4509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11" name="Straight Connector 4510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12" name="Straight Connector 4511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393" name="Group 4392"/>
                    <p:cNvGrpSpPr/>
                    <p:nvPr/>
                  </p:nvGrpSpPr>
                  <p:grpSpPr>
                    <a:xfrm>
                      <a:off x="628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492" name="Group 4491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500" name="Straight Connector 4499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01" name="Straight Connector 4500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02" name="Straight Connector 4501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03" name="Straight Connector 4502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04" name="Straight Connector 4503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493" name="Rectangle 4492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494" name="Group 4493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495" name="Straight Connector 4494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96" name="Straight Connector 4495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97" name="Straight Connector 4496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98" name="Straight Connector 4497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99" name="Straight Connector 4498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394" name="Group 4393"/>
                    <p:cNvGrpSpPr/>
                    <p:nvPr/>
                  </p:nvGrpSpPr>
                  <p:grpSpPr>
                    <a:xfrm>
                      <a:off x="700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479" name="Group 4478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487" name="Straight Connector 4486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88" name="Straight Connector 4487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89" name="Straight Connector 4488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90" name="Straight Connector 4489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91" name="Straight Connector 4490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480" name="Rectangle 4479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481" name="Group 4480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482" name="Straight Connector 4481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83" name="Straight Connector 4482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84" name="Straight Connector 4483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85" name="Straight Connector 4484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86" name="Straight Connector 4485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395" name="Group 4394"/>
                    <p:cNvGrpSpPr/>
                    <p:nvPr/>
                  </p:nvGrpSpPr>
                  <p:grpSpPr>
                    <a:xfrm>
                      <a:off x="772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466" name="Group 4465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474" name="Straight Connector 4473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75" name="Straight Connector 4474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76" name="Straight Connector 4475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77" name="Straight Connector 4476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78" name="Straight Connector 4477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467" name="Rectangle 4466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468" name="Group 4467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469" name="Straight Connector 4468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70" name="Straight Connector 4469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71" name="Straight Connector 4470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72" name="Straight Connector 4471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73" name="Straight Connector 4472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396" name="Group 4395"/>
                    <p:cNvGrpSpPr/>
                    <p:nvPr/>
                  </p:nvGrpSpPr>
                  <p:grpSpPr>
                    <a:xfrm>
                      <a:off x="844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453" name="Group 4452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461" name="Straight Connector 4460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62" name="Straight Connector 4461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63" name="Straight Connector 4462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64" name="Straight Connector 4463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65" name="Straight Connector 4464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454" name="Rectangle 4453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455" name="Group 4454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456" name="Straight Connector 4455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57" name="Straight Connector 4456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58" name="Straight Connector 4457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59" name="Straight Connector 4458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60" name="Straight Connector 4459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397" name="Group 4396"/>
                    <p:cNvGrpSpPr/>
                    <p:nvPr/>
                  </p:nvGrpSpPr>
                  <p:grpSpPr>
                    <a:xfrm>
                      <a:off x="916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440" name="Group 4439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448" name="Straight Connector 4447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49" name="Straight Connector 4448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50" name="Straight Connector 4449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51" name="Straight Connector 4450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52" name="Straight Connector 4451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441" name="Rectangle 4440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442" name="Group 4441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443" name="Straight Connector 4442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44" name="Straight Connector 4443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45" name="Straight Connector 4444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46" name="Straight Connector 4445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47" name="Straight Connector 4446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398" name="Group 4397"/>
                    <p:cNvGrpSpPr/>
                    <p:nvPr/>
                  </p:nvGrpSpPr>
                  <p:grpSpPr>
                    <a:xfrm>
                      <a:off x="988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427" name="Group 4426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435" name="Straight Connector 4434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36" name="Straight Connector 4435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37" name="Straight Connector 4436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38" name="Straight Connector 4437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39" name="Straight Connector 4438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428" name="Rectangle 4427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429" name="Group 4428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430" name="Straight Connector 4429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31" name="Straight Connector 4430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32" name="Straight Connector 4431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33" name="Straight Connector 4432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34" name="Straight Connector 4433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399" name="Group 4398"/>
                    <p:cNvGrpSpPr/>
                    <p:nvPr/>
                  </p:nvGrpSpPr>
                  <p:grpSpPr>
                    <a:xfrm>
                      <a:off x="1060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414" name="Group 4413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422" name="Straight Connector 4421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23" name="Straight Connector 4422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24" name="Straight Connector 4423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25" name="Straight Connector 4424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26" name="Straight Connector 4425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415" name="Rectangle 4414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416" name="Group 4415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417" name="Straight Connector 4416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18" name="Straight Connector 4417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19" name="Straight Connector 4418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20" name="Straight Connector 4419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21" name="Straight Connector 4420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400" name="Group 4399"/>
                    <p:cNvGrpSpPr/>
                    <p:nvPr/>
                  </p:nvGrpSpPr>
                  <p:grpSpPr>
                    <a:xfrm>
                      <a:off x="1132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401" name="Group 4400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409" name="Straight Connector 4408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10" name="Straight Connector 4409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11" name="Straight Connector 4410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12" name="Straight Connector 4411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13" name="Straight Connector 4412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402" name="Rectangle 4401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403" name="Group 4402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404" name="Straight Connector 4403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05" name="Straight Connector 4404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06" name="Straight Connector 4405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07" name="Straight Connector 4406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08" name="Straight Connector 4407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</p:grpSp>
              <p:grpSp>
                <p:nvGrpSpPr>
                  <p:cNvPr id="4583" name="Group 4582"/>
                  <p:cNvGrpSpPr/>
                  <p:nvPr/>
                </p:nvGrpSpPr>
                <p:grpSpPr>
                  <a:xfrm>
                    <a:off x="1969087" y="2531948"/>
                    <a:ext cx="10080000" cy="720000"/>
                    <a:chOff x="1969087" y="511105"/>
                    <a:chExt cx="10080000" cy="720000"/>
                  </a:xfrm>
                </p:grpSpPr>
                <p:grpSp>
                  <p:nvGrpSpPr>
                    <p:cNvPr id="4584" name="Group 4583"/>
                    <p:cNvGrpSpPr/>
                    <p:nvPr/>
                  </p:nvGrpSpPr>
                  <p:grpSpPr>
                    <a:xfrm>
                      <a:off x="196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767" name="Group 4766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775" name="Straight Connector 4774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76" name="Straight Connector 4775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77" name="Straight Connector 4776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78" name="Straight Connector 4777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79" name="Straight Connector 4778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768" name="Rectangle 4767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769" name="Group 4768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770" name="Straight Connector 4769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71" name="Straight Connector 4770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72" name="Straight Connector 4771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73" name="Straight Connector 4772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74" name="Straight Connector 4773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585" name="Group 4584"/>
                    <p:cNvGrpSpPr/>
                    <p:nvPr/>
                  </p:nvGrpSpPr>
                  <p:grpSpPr>
                    <a:xfrm>
                      <a:off x="268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754" name="Group 4753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762" name="Straight Connector 4761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63" name="Straight Connector 4762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64" name="Straight Connector 4763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65" name="Straight Connector 4764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66" name="Straight Connector 4765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755" name="Rectangle 4754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756" name="Group 4755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757" name="Straight Connector 4756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58" name="Straight Connector 4757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59" name="Straight Connector 4758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60" name="Straight Connector 4759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61" name="Straight Connector 4760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586" name="Group 4585"/>
                    <p:cNvGrpSpPr/>
                    <p:nvPr/>
                  </p:nvGrpSpPr>
                  <p:grpSpPr>
                    <a:xfrm>
                      <a:off x="340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741" name="Group 4740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749" name="Straight Connector 4748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50" name="Straight Connector 4749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51" name="Straight Connector 4750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52" name="Straight Connector 4751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53" name="Straight Connector 4752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742" name="Rectangle 4741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743" name="Group 4742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744" name="Straight Connector 4743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45" name="Straight Connector 4744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46" name="Straight Connector 4745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47" name="Straight Connector 4746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48" name="Straight Connector 4747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587" name="Group 4586"/>
                    <p:cNvGrpSpPr/>
                    <p:nvPr/>
                  </p:nvGrpSpPr>
                  <p:grpSpPr>
                    <a:xfrm>
                      <a:off x="412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728" name="Group 4727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736" name="Straight Connector 4735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37" name="Straight Connector 4736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38" name="Straight Connector 4737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39" name="Straight Connector 4738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40" name="Straight Connector 4739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729" name="Rectangle 4728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730" name="Group 4729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731" name="Straight Connector 4730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32" name="Straight Connector 4731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33" name="Straight Connector 4732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34" name="Straight Connector 4733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35" name="Straight Connector 4734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588" name="Group 4587"/>
                    <p:cNvGrpSpPr/>
                    <p:nvPr/>
                  </p:nvGrpSpPr>
                  <p:grpSpPr>
                    <a:xfrm>
                      <a:off x="484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715" name="Group 4714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723" name="Straight Connector 4722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24" name="Straight Connector 4723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25" name="Straight Connector 4724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26" name="Straight Connector 4725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27" name="Straight Connector 4726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716" name="Rectangle 4715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717" name="Group 4716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718" name="Straight Connector 4717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19" name="Straight Connector 4718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20" name="Straight Connector 4719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21" name="Straight Connector 4720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22" name="Straight Connector 4721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589" name="Group 4588"/>
                    <p:cNvGrpSpPr/>
                    <p:nvPr/>
                  </p:nvGrpSpPr>
                  <p:grpSpPr>
                    <a:xfrm>
                      <a:off x="556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702" name="Group 4701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710" name="Straight Connector 4709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11" name="Straight Connector 4710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12" name="Straight Connector 4711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13" name="Straight Connector 4712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14" name="Straight Connector 4713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703" name="Rectangle 4702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704" name="Group 4703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705" name="Straight Connector 4704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06" name="Straight Connector 4705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07" name="Straight Connector 4706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08" name="Straight Connector 4707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09" name="Straight Connector 4708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590" name="Group 4589"/>
                    <p:cNvGrpSpPr/>
                    <p:nvPr/>
                  </p:nvGrpSpPr>
                  <p:grpSpPr>
                    <a:xfrm>
                      <a:off x="628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689" name="Group 4688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697" name="Straight Connector 4696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98" name="Straight Connector 4697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99" name="Straight Connector 4698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00" name="Straight Connector 4699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01" name="Straight Connector 4700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690" name="Rectangle 4689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691" name="Group 4690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692" name="Straight Connector 4691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93" name="Straight Connector 4692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94" name="Straight Connector 4693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95" name="Straight Connector 4694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96" name="Straight Connector 4695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591" name="Group 4590"/>
                    <p:cNvGrpSpPr/>
                    <p:nvPr/>
                  </p:nvGrpSpPr>
                  <p:grpSpPr>
                    <a:xfrm>
                      <a:off x="700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676" name="Group 4675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684" name="Straight Connector 4683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85" name="Straight Connector 4684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86" name="Straight Connector 4685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87" name="Straight Connector 4686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88" name="Straight Connector 4687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677" name="Rectangle 4676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678" name="Group 4677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679" name="Straight Connector 4678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80" name="Straight Connector 4679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81" name="Straight Connector 4680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82" name="Straight Connector 4681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83" name="Straight Connector 4682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592" name="Group 4591"/>
                    <p:cNvGrpSpPr/>
                    <p:nvPr/>
                  </p:nvGrpSpPr>
                  <p:grpSpPr>
                    <a:xfrm>
                      <a:off x="772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663" name="Group 4662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671" name="Straight Connector 4670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72" name="Straight Connector 4671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73" name="Straight Connector 4672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74" name="Straight Connector 4673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75" name="Straight Connector 4674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664" name="Rectangle 4663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665" name="Group 4664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666" name="Straight Connector 4665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67" name="Straight Connector 4666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68" name="Straight Connector 4667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69" name="Straight Connector 4668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70" name="Straight Connector 4669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593" name="Group 4592"/>
                    <p:cNvGrpSpPr/>
                    <p:nvPr/>
                  </p:nvGrpSpPr>
                  <p:grpSpPr>
                    <a:xfrm>
                      <a:off x="844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650" name="Group 4649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658" name="Straight Connector 4657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59" name="Straight Connector 4658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60" name="Straight Connector 4659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61" name="Straight Connector 4660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62" name="Straight Connector 4661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651" name="Rectangle 4650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652" name="Group 4651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653" name="Straight Connector 4652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54" name="Straight Connector 4653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55" name="Straight Connector 4654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56" name="Straight Connector 4655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57" name="Straight Connector 4656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594" name="Group 4593"/>
                    <p:cNvGrpSpPr/>
                    <p:nvPr/>
                  </p:nvGrpSpPr>
                  <p:grpSpPr>
                    <a:xfrm>
                      <a:off x="916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637" name="Group 4636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645" name="Straight Connector 4644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46" name="Straight Connector 4645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47" name="Straight Connector 4646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48" name="Straight Connector 4647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49" name="Straight Connector 4648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638" name="Rectangle 4637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639" name="Group 4638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640" name="Straight Connector 4639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41" name="Straight Connector 4640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42" name="Straight Connector 4641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43" name="Straight Connector 4642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44" name="Straight Connector 4643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595" name="Group 4594"/>
                    <p:cNvGrpSpPr/>
                    <p:nvPr/>
                  </p:nvGrpSpPr>
                  <p:grpSpPr>
                    <a:xfrm>
                      <a:off x="988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624" name="Group 4623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632" name="Straight Connector 4631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33" name="Straight Connector 4632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34" name="Straight Connector 4633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35" name="Straight Connector 4634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36" name="Straight Connector 4635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625" name="Rectangle 4624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626" name="Group 4625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627" name="Straight Connector 4626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28" name="Straight Connector 4627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29" name="Straight Connector 4628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30" name="Straight Connector 4629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31" name="Straight Connector 4630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596" name="Group 4595"/>
                    <p:cNvGrpSpPr/>
                    <p:nvPr/>
                  </p:nvGrpSpPr>
                  <p:grpSpPr>
                    <a:xfrm>
                      <a:off x="1060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611" name="Group 4610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619" name="Straight Connector 4618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20" name="Straight Connector 4619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21" name="Straight Connector 4620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22" name="Straight Connector 4621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23" name="Straight Connector 4622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612" name="Rectangle 4611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613" name="Group 4612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614" name="Straight Connector 4613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15" name="Straight Connector 4614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16" name="Straight Connector 4615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17" name="Straight Connector 4616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18" name="Straight Connector 4617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597" name="Group 4596"/>
                    <p:cNvGrpSpPr/>
                    <p:nvPr/>
                  </p:nvGrpSpPr>
                  <p:grpSpPr>
                    <a:xfrm>
                      <a:off x="1132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598" name="Group 4597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606" name="Straight Connector 4605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07" name="Straight Connector 4606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08" name="Straight Connector 4607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09" name="Straight Connector 4608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10" name="Straight Connector 4609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599" name="Rectangle 4598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600" name="Group 4599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601" name="Straight Connector 4600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02" name="Straight Connector 4601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03" name="Straight Connector 4602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04" name="Straight Connector 4603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05" name="Straight Connector 4604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</p:grpSp>
              <p:grpSp>
                <p:nvGrpSpPr>
                  <p:cNvPr id="4780" name="Group 4779"/>
                  <p:cNvGrpSpPr/>
                  <p:nvPr/>
                </p:nvGrpSpPr>
                <p:grpSpPr>
                  <a:xfrm>
                    <a:off x="1969087" y="3251948"/>
                    <a:ext cx="10080000" cy="720000"/>
                    <a:chOff x="1969087" y="511105"/>
                    <a:chExt cx="10080000" cy="720000"/>
                  </a:xfrm>
                </p:grpSpPr>
                <p:grpSp>
                  <p:nvGrpSpPr>
                    <p:cNvPr id="4781" name="Group 4780"/>
                    <p:cNvGrpSpPr/>
                    <p:nvPr/>
                  </p:nvGrpSpPr>
                  <p:grpSpPr>
                    <a:xfrm>
                      <a:off x="196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964" name="Group 4963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972" name="Straight Connector 4971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73" name="Straight Connector 4972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74" name="Straight Connector 4973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75" name="Straight Connector 4974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76" name="Straight Connector 4975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965" name="Rectangle 4964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966" name="Group 4965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967" name="Straight Connector 4966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68" name="Straight Connector 4967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69" name="Straight Connector 4968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70" name="Straight Connector 4969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71" name="Straight Connector 4970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782" name="Group 4781"/>
                    <p:cNvGrpSpPr/>
                    <p:nvPr/>
                  </p:nvGrpSpPr>
                  <p:grpSpPr>
                    <a:xfrm>
                      <a:off x="268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951" name="Group 4950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959" name="Straight Connector 4958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60" name="Straight Connector 4959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61" name="Straight Connector 4960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62" name="Straight Connector 4961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63" name="Straight Connector 4962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952" name="Rectangle 4951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953" name="Group 4952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954" name="Straight Connector 4953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55" name="Straight Connector 4954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56" name="Straight Connector 4955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57" name="Straight Connector 4956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58" name="Straight Connector 4957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783" name="Group 4782"/>
                    <p:cNvGrpSpPr/>
                    <p:nvPr/>
                  </p:nvGrpSpPr>
                  <p:grpSpPr>
                    <a:xfrm>
                      <a:off x="340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938" name="Group 4937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946" name="Straight Connector 4945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47" name="Straight Connector 4946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48" name="Straight Connector 4947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49" name="Straight Connector 4948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50" name="Straight Connector 4949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939" name="Rectangle 4938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940" name="Group 4939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941" name="Straight Connector 4940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42" name="Straight Connector 4941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43" name="Straight Connector 4942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44" name="Straight Connector 4943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45" name="Straight Connector 4944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784" name="Group 4783"/>
                    <p:cNvGrpSpPr/>
                    <p:nvPr/>
                  </p:nvGrpSpPr>
                  <p:grpSpPr>
                    <a:xfrm>
                      <a:off x="412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925" name="Group 4924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933" name="Straight Connector 4932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34" name="Straight Connector 4933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35" name="Straight Connector 4934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36" name="Straight Connector 4935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37" name="Straight Connector 4936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926" name="Rectangle 4925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927" name="Group 4926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928" name="Straight Connector 4927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29" name="Straight Connector 4928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30" name="Straight Connector 4929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31" name="Straight Connector 4930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32" name="Straight Connector 4931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785" name="Group 4784"/>
                    <p:cNvGrpSpPr/>
                    <p:nvPr/>
                  </p:nvGrpSpPr>
                  <p:grpSpPr>
                    <a:xfrm>
                      <a:off x="484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912" name="Group 4911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920" name="Straight Connector 4919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21" name="Straight Connector 4920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22" name="Straight Connector 4921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23" name="Straight Connector 4922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24" name="Straight Connector 4923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913" name="Rectangle 4912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914" name="Group 4913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915" name="Straight Connector 4914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16" name="Straight Connector 4915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17" name="Straight Connector 4916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18" name="Straight Connector 4917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19" name="Straight Connector 4918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786" name="Group 4785"/>
                    <p:cNvGrpSpPr/>
                    <p:nvPr/>
                  </p:nvGrpSpPr>
                  <p:grpSpPr>
                    <a:xfrm>
                      <a:off x="556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899" name="Group 4898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907" name="Straight Connector 4906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08" name="Straight Connector 4907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09" name="Straight Connector 4908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10" name="Straight Connector 4909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11" name="Straight Connector 4910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900" name="Rectangle 4899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901" name="Group 4900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902" name="Straight Connector 4901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03" name="Straight Connector 4902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04" name="Straight Connector 4903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05" name="Straight Connector 4904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06" name="Straight Connector 4905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787" name="Group 4786"/>
                    <p:cNvGrpSpPr/>
                    <p:nvPr/>
                  </p:nvGrpSpPr>
                  <p:grpSpPr>
                    <a:xfrm>
                      <a:off x="628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886" name="Group 4885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894" name="Straight Connector 4893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95" name="Straight Connector 4894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96" name="Straight Connector 4895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97" name="Straight Connector 4896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98" name="Straight Connector 4897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887" name="Rectangle 4886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888" name="Group 4887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889" name="Straight Connector 4888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90" name="Straight Connector 4889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91" name="Straight Connector 4890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92" name="Straight Connector 4891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93" name="Straight Connector 4892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788" name="Group 4787"/>
                    <p:cNvGrpSpPr/>
                    <p:nvPr/>
                  </p:nvGrpSpPr>
                  <p:grpSpPr>
                    <a:xfrm>
                      <a:off x="700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873" name="Group 4872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881" name="Straight Connector 4880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82" name="Straight Connector 4881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83" name="Straight Connector 4882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84" name="Straight Connector 4883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85" name="Straight Connector 4884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874" name="Rectangle 4873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875" name="Group 4874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876" name="Straight Connector 4875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77" name="Straight Connector 4876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78" name="Straight Connector 4877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79" name="Straight Connector 4878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80" name="Straight Connector 4879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789" name="Group 4788"/>
                    <p:cNvGrpSpPr/>
                    <p:nvPr/>
                  </p:nvGrpSpPr>
                  <p:grpSpPr>
                    <a:xfrm>
                      <a:off x="772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860" name="Group 4859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868" name="Straight Connector 4867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69" name="Straight Connector 4868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70" name="Straight Connector 4869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71" name="Straight Connector 4870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72" name="Straight Connector 4871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861" name="Rectangle 4860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862" name="Group 4861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863" name="Straight Connector 4862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64" name="Straight Connector 4863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65" name="Straight Connector 4864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66" name="Straight Connector 4865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67" name="Straight Connector 4866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790" name="Group 4789"/>
                    <p:cNvGrpSpPr/>
                    <p:nvPr/>
                  </p:nvGrpSpPr>
                  <p:grpSpPr>
                    <a:xfrm>
                      <a:off x="844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847" name="Group 4846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855" name="Straight Connector 4854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56" name="Straight Connector 4855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57" name="Straight Connector 4856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58" name="Straight Connector 4857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59" name="Straight Connector 4858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848" name="Rectangle 4847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849" name="Group 4848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850" name="Straight Connector 4849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51" name="Straight Connector 4850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52" name="Straight Connector 4851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53" name="Straight Connector 4852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54" name="Straight Connector 4853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791" name="Group 4790"/>
                    <p:cNvGrpSpPr/>
                    <p:nvPr/>
                  </p:nvGrpSpPr>
                  <p:grpSpPr>
                    <a:xfrm>
                      <a:off x="916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834" name="Group 4833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842" name="Straight Connector 4841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43" name="Straight Connector 4842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44" name="Straight Connector 4843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45" name="Straight Connector 4844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46" name="Straight Connector 4845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835" name="Rectangle 4834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836" name="Group 4835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837" name="Straight Connector 4836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38" name="Straight Connector 4837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39" name="Straight Connector 4838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40" name="Straight Connector 4839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41" name="Straight Connector 4840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792" name="Group 4791"/>
                    <p:cNvGrpSpPr/>
                    <p:nvPr/>
                  </p:nvGrpSpPr>
                  <p:grpSpPr>
                    <a:xfrm>
                      <a:off x="988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821" name="Group 4820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829" name="Straight Connector 4828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30" name="Straight Connector 4829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31" name="Straight Connector 4830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32" name="Straight Connector 4831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33" name="Straight Connector 4832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822" name="Rectangle 4821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823" name="Group 4822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824" name="Straight Connector 4823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25" name="Straight Connector 4824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26" name="Straight Connector 4825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27" name="Straight Connector 4826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28" name="Straight Connector 4827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793" name="Group 4792"/>
                    <p:cNvGrpSpPr/>
                    <p:nvPr/>
                  </p:nvGrpSpPr>
                  <p:grpSpPr>
                    <a:xfrm>
                      <a:off x="1060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808" name="Group 4807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816" name="Straight Connector 4815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17" name="Straight Connector 4816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18" name="Straight Connector 4817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19" name="Straight Connector 4818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20" name="Straight Connector 4819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809" name="Rectangle 4808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810" name="Group 4809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811" name="Straight Connector 4810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12" name="Straight Connector 4811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13" name="Straight Connector 4812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14" name="Straight Connector 4813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15" name="Straight Connector 4814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794" name="Group 4793"/>
                    <p:cNvGrpSpPr/>
                    <p:nvPr/>
                  </p:nvGrpSpPr>
                  <p:grpSpPr>
                    <a:xfrm>
                      <a:off x="1132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795" name="Group 4794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803" name="Straight Connector 4802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04" name="Straight Connector 4803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05" name="Straight Connector 4804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06" name="Straight Connector 4805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07" name="Straight Connector 4806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796" name="Rectangle 4795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797" name="Group 4796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798" name="Straight Connector 4797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99" name="Straight Connector 4798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00" name="Straight Connector 4799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01" name="Straight Connector 4800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02" name="Straight Connector 4801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</p:grpSp>
              <p:grpSp>
                <p:nvGrpSpPr>
                  <p:cNvPr id="4977" name="Group 4976"/>
                  <p:cNvGrpSpPr/>
                  <p:nvPr/>
                </p:nvGrpSpPr>
                <p:grpSpPr>
                  <a:xfrm>
                    <a:off x="1969087" y="3971948"/>
                    <a:ext cx="10080000" cy="720000"/>
                    <a:chOff x="1969087" y="511105"/>
                    <a:chExt cx="10080000" cy="720000"/>
                  </a:xfrm>
                </p:grpSpPr>
                <p:grpSp>
                  <p:nvGrpSpPr>
                    <p:cNvPr id="4978" name="Group 4977"/>
                    <p:cNvGrpSpPr/>
                    <p:nvPr/>
                  </p:nvGrpSpPr>
                  <p:grpSpPr>
                    <a:xfrm>
                      <a:off x="196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161" name="Group 5160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169" name="Straight Connector 5168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70" name="Straight Connector 5169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71" name="Straight Connector 5170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72" name="Straight Connector 5171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73" name="Straight Connector 5172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162" name="Rectangle 5161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163" name="Group 5162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164" name="Straight Connector 5163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65" name="Straight Connector 5164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66" name="Straight Connector 5165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67" name="Straight Connector 5166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68" name="Straight Connector 5167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979" name="Group 4978"/>
                    <p:cNvGrpSpPr/>
                    <p:nvPr/>
                  </p:nvGrpSpPr>
                  <p:grpSpPr>
                    <a:xfrm>
                      <a:off x="268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148" name="Group 5147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156" name="Straight Connector 5155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57" name="Straight Connector 5156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58" name="Straight Connector 5157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59" name="Straight Connector 5158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60" name="Straight Connector 5159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149" name="Rectangle 5148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150" name="Group 5149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151" name="Straight Connector 5150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52" name="Straight Connector 5151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53" name="Straight Connector 5152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54" name="Straight Connector 5153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55" name="Straight Connector 5154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980" name="Group 4979"/>
                    <p:cNvGrpSpPr/>
                    <p:nvPr/>
                  </p:nvGrpSpPr>
                  <p:grpSpPr>
                    <a:xfrm>
                      <a:off x="340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135" name="Group 5134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143" name="Straight Connector 5142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44" name="Straight Connector 5143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45" name="Straight Connector 5144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46" name="Straight Connector 5145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47" name="Straight Connector 5146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136" name="Rectangle 5135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137" name="Group 5136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138" name="Straight Connector 5137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39" name="Straight Connector 5138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40" name="Straight Connector 5139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41" name="Straight Connector 5140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42" name="Straight Connector 5141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981" name="Group 4980"/>
                    <p:cNvGrpSpPr/>
                    <p:nvPr/>
                  </p:nvGrpSpPr>
                  <p:grpSpPr>
                    <a:xfrm>
                      <a:off x="412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122" name="Group 5121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130" name="Straight Connector 5129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31" name="Straight Connector 5130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32" name="Straight Connector 5131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33" name="Straight Connector 5132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34" name="Straight Connector 5133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123" name="Rectangle 5122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124" name="Group 5123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125" name="Straight Connector 5124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26" name="Straight Connector 5125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27" name="Straight Connector 5126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28" name="Straight Connector 5127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29" name="Straight Connector 5128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982" name="Group 4981"/>
                    <p:cNvGrpSpPr/>
                    <p:nvPr/>
                  </p:nvGrpSpPr>
                  <p:grpSpPr>
                    <a:xfrm>
                      <a:off x="484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109" name="Group 5108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117" name="Straight Connector 5116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18" name="Straight Connector 5117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19" name="Straight Connector 5118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20" name="Straight Connector 5119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21" name="Straight Connector 5120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110" name="Rectangle 5109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111" name="Group 5110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112" name="Straight Connector 5111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13" name="Straight Connector 5112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14" name="Straight Connector 5113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15" name="Straight Connector 5114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16" name="Straight Connector 5115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983" name="Group 4982"/>
                    <p:cNvGrpSpPr/>
                    <p:nvPr/>
                  </p:nvGrpSpPr>
                  <p:grpSpPr>
                    <a:xfrm>
                      <a:off x="556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096" name="Group 5095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104" name="Straight Connector 5103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05" name="Straight Connector 5104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06" name="Straight Connector 5105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07" name="Straight Connector 5106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08" name="Straight Connector 5107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097" name="Rectangle 5096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098" name="Group 5097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099" name="Straight Connector 5098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00" name="Straight Connector 5099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01" name="Straight Connector 5100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02" name="Straight Connector 5101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03" name="Straight Connector 5102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984" name="Group 4983"/>
                    <p:cNvGrpSpPr/>
                    <p:nvPr/>
                  </p:nvGrpSpPr>
                  <p:grpSpPr>
                    <a:xfrm>
                      <a:off x="628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083" name="Group 5082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091" name="Straight Connector 5090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92" name="Straight Connector 5091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93" name="Straight Connector 5092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94" name="Straight Connector 5093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95" name="Straight Connector 5094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084" name="Rectangle 5083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085" name="Group 5084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086" name="Straight Connector 5085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87" name="Straight Connector 5086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88" name="Straight Connector 5087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89" name="Straight Connector 5088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90" name="Straight Connector 5089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985" name="Group 4984"/>
                    <p:cNvGrpSpPr/>
                    <p:nvPr/>
                  </p:nvGrpSpPr>
                  <p:grpSpPr>
                    <a:xfrm>
                      <a:off x="700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070" name="Group 5069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078" name="Straight Connector 5077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79" name="Straight Connector 5078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80" name="Straight Connector 5079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81" name="Straight Connector 5080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82" name="Straight Connector 5081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071" name="Rectangle 5070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072" name="Group 5071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073" name="Straight Connector 5072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74" name="Straight Connector 5073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75" name="Straight Connector 5074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76" name="Straight Connector 5075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77" name="Straight Connector 5076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986" name="Group 4985"/>
                    <p:cNvGrpSpPr/>
                    <p:nvPr/>
                  </p:nvGrpSpPr>
                  <p:grpSpPr>
                    <a:xfrm>
                      <a:off x="772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057" name="Group 5056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065" name="Straight Connector 5064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66" name="Straight Connector 5065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67" name="Straight Connector 5066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68" name="Straight Connector 5067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69" name="Straight Connector 5068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058" name="Rectangle 5057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059" name="Group 5058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060" name="Straight Connector 5059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61" name="Straight Connector 5060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62" name="Straight Connector 5061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63" name="Straight Connector 5062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64" name="Straight Connector 5063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987" name="Group 4986"/>
                    <p:cNvGrpSpPr/>
                    <p:nvPr/>
                  </p:nvGrpSpPr>
                  <p:grpSpPr>
                    <a:xfrm>
                      <a:off x="844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044" name="Group 5043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052" name="Straight Connector 5051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53" name="Straight Connector 5052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54" name="Straight Connector 5053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55" name="Straight Connector 5054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56" name="Straight Connector 5055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045" name="Rectangle 5044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046" name="Group 5045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047" name="Straight Connector 5046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48" name="Straight Connector 5047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49" name="Straight Connector 5048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50" name="Straight Connector 5049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51" name="Straight Connector 5050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988" name="Group 4987"/>
                    <p:cNvGrpSpPr/>
                    <p:nvPr/>
                  </p:nvGrpSpPr>
                  <p:grpSpPr>
                    <a:xfrm>
                      <a:off x="916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031" name="Group 5030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039" name="Straight Connector 5038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40" name="Straight Connector 5039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41" name="Straight Connector 5040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42" name="Straight Connector 5041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43" name="Straight Connector 5042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032" name="Rectangle 5031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033" name="Group 5032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034" name="Straight Connector 5033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35" name="Straight Connector 5034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36" name="Straight Connector 5035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37" name="Straight Connector 5036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38" name="Straight Connector 5037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989" name="Group 4988"/>
                    <p:cNvGrpSpPr/>
                    <p:nvPr/>
                  </p:nvGrpSpPr>
                  <p:grpSpPr>
                    <a:xfrm>
                      <a:off x="988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018" name="Group 5017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026" name="Straight Connector 5025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27" name="Straight Connector 5026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28" name="Straight Connector 5027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29" name="Straight Connector 5028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30" name="Straight Connector 5029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019" name="Rectangle 5018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020" name="Group 5019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021" name="Straight Connector 5020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22" name="Straight Connector 5021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23" name="Straight Connector 5022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24" name="Straight Connector 5023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25" name="Straight Connector 5024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990" name="Group 4989"/>
                    <p:cNvGrpSpPr/>
                    <p:nvPr/>
                  </p:nvGrpSpPr>
                  <p:grpSpPr>
                    <a:xfrm>
                      <a:off x="1060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005" name="Group 5004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013" name="Straight Connector 5012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14" name="Straight Connector 5013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15" name="Straight Connector 5014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16" name="Straight Connector 5015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17" name="Straight Connector 5016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006" name="Rectangle 5005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007" name="Group 5006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008" name="Straight Connector 5007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09" name="Straight Connector 5008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10" name="Straight Connector 5009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11" name="Straight Connector 5010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12" name="Straight Connector 5011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991" name="Group 4990"/>
                    <p:cNvGrpSpPr/>
                    <p:nvPr/>
                  </p:nvGrpSpPr>
                  <p:grpSpPr>
                    <a:xfrm>
                      <a:off x="1132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992" name="Group 4991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000" name="Straight Connector 4999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01" name="Straight Connector 5000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02" name="Straight Connector 5001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03" name="Straight Connector 5002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04" name="Straight Connector 5003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993" name="Rectangle 4992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994" name="Group 4993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995" name="Straight Connector 4994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96" name="Straight Connector 4995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97" name="Straight Connector 4996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98" name="Straight Connector 4997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99" name="Straight Connector 4998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</p:grpSp>
              <p:grpSp>
                <p:nvGrpSpPr>
                  <p:cNvPr id="5174" name="Group 5173"/>
                  <p:cNvGrpSpPr/>
                  <p:nvPr/>
                </p:nvGrpSpPr>
                <p:grpSpPr>
                  <a:xfrm>
                    <a:off x="1969087" y="4691948"/>
                    <a:ext cx="10080000" cy="720000"/>
                    <a:chOff x="1969087" y="511105"/>
                    <a:chExt cx="10080000" cy="720000"/>
                  </a:xfrm>
                </p:grpSpPr>
                <p:grpSp>
                  <p:nvGrpSpPr>
                    <p:cNvPr id="5175" name="Group 5174"/>
                    <p:cNvGrpSpPr/>
                    <p:nvPr/>
                  </p:nvGrpSpPr>
                  <p:grpSpPr>
                    <a:xfrm>
                      <a:off x="196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358" name="Group 5357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366" name="Straight Connector 5365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67" name="Straight Connector 5366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68" name="Straight Connector 5367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69" name="Straight Connector 5368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70" name="Straight Connector 5369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359" name="Rectangle 5358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360" name="Group 5359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361" name="Straight Connector 5360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62" name="Straight Connector 5361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63" name="Straight Connector 5362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64" name="Straight Connector 5363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65" name="Straight Connector 5364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176" name="Group 5175"/>
                    <p:cNvGrpSpPr/>
                    <p:nvPr/>
                  </p:nvGrpSpPr>
                  <p:grpSpPr>
                    <a:xfrm>
                      <a:off x="268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345" name="Group 5344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353" name="Straight Connector 5352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54" name="Straight Connector 5353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55" name="Straight Connector 5354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56" name="Straight Connector 5355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57" name="Straight Connector 5356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346" name="Rectangle 5345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347" name="Group 5346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348" name="Straight Connector 5347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49" name="Straight Connector 5348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50" name="Straight Connector 5349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51" name="Straight Connector 5350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52" name="Straight Connector 5351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177" name="Group 5176"/>
                    <p:cNvGrpSpPr/>
                    <p:nvPr/>
                  </p:nvGrpSpPr>
                  <p:grpSpPr>
                    <a:xfrm>
                      <a:off x="340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332" name="Group 5331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340" name="Straight Connector 5339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41" name="Straight Connector 5340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42" name="Straight Connector 5341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43" name="Straight Connector 5342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44" name="Straight Connector 5343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333" name="Rectangle 5332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334" name="Group 5333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335" name="Straight Connector 5334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36" name="Straight Connector 5335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37" name="Straight Connector 5336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38" name="Straight Connector 5337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39" name="Straight Connector 5338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178" name="Group 5177"/>
                    <p:cNvGrpSpPr/>
                    <p:nvPr/>
                  </p:nvGrpSpPr>
                  <p:grpSpPr>
                    <a:xfrm>
                      <a:off x="412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319" name="Group 5318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327" name="Straight Connector 5326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28" name="Straight Connector 5327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29" name="Straight Connector 5328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30" name="Straight Connector 5329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31" name="Straight Connector 5330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320" name="Rectangle 5319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321" name="Group 5320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322" name="Straight Connector 5321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23" name="Straight Connector 5322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24" name="Straight Connector 5323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25" name="Straight Connector 5324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26" name="Straight Connector 5325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179" name="Group 5178"/>
                    <p:cNvGrpSpPr/>
                    <p:nvPr/>
                  </p:nvGrpSpPr>
                  <p:grpSpPr>
                    <a:xfrm>
                      <a:off x="484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306" name="Group 5305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314" name="Straight Connector 5313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15" name="Straight Connector 5314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16" name="Straight Connector 5315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17" name="Straight Connector 5316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18" name="Straight Connector 5317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307" name="Rectangle 5306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308" name="Group 5307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309" name="Straight Connector 5308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10" name="Straight Connector 5309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11" name="Straight Connector 5310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12" name="Straight Connector 5311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13" name="Straight Connector 5312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180" name="Group 5179"/>
                    <p:cNvGrpSpPr/>
                    <p:nvPr/>
                  </p:nvGrpSpPr>
                  <p:grpSpPr>
                    <a:xfrm>
                      <a:off x="556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293" name="Group 5292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301" name="Straight Connector 5300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02" name="Straight Connector 5301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03" name="Straight Connector 5302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04" name="Straight Connector 5303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05" name="Straight Connector 5304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294" name="Rectangle 5293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295" name="Group 5294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296" name="Straight Connector 5295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97" name="Straight Connector 5296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98" name="Straight Connector 5297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99" name="Straight Connector 5298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00" name="Straight Connector 5299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181" name="Group 5180"/>
                    <p:cNvGrpSpPr/>
                    <p:nvPr/>
                  </p:nvGrpSpPr>
                  <p:grpSpPr>
                    <a:xfrm>
                      <a:off x="628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280" name="Group 5279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288" name="Straight Connector 5287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89" name="Straight Connector 5288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90" name="Straight Connector 5289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91" name="Straight Connector 5290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92" name="Straight Connector 5291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281" name="Rectangle 5280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282" name="Group 5281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283" name="Straight Connector 5282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84" name="Straight Connector 5283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85" name="Straight Connector 5284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86" name="Straight Connector 5285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87" name="Straight Connector 5286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182" name="Group 5181"/>
                    <p:cNvGrpSpPr/>
                    <p:nvPr/>
                  </p:nvGrpSpPr>
                  <p:grpSpPr>
                    <a:xfrm>
                      <a:off x="700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267" name="Group 5266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275" name="Straight Connector 5274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76" name="Straight Connector 5275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77" name="Straight Connector 5276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78" name="Straight Connector 5277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79" name="Straight Connector 5278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268" name="Rectangle 5267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269" name="Group 5268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270" name="Straight Connector 5269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71" name="Straight Connector 5270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72" name="Straight Connector 5271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73" name="Straight Connector 5272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74" name="Straight Connector 5273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183" name="Group 5182"/>
                    <p:cNvGrpSpPr/>
                    <p:nvPr/>
                  </p:nvGrpSpPr>
                  <p:grpSpPr>
                    <a:xfrm>
                      <a:off x="772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254" name="Group 5253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262" name="Straight Connector 5261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63" name="Straight Connector 5262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64" name="Straight Connector 5263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65" name="Straight Connector 5264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66" name="Straight Connector 5265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255" name="Rectangle 5254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256" name="Group 5255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257" name="Straight Connector 5256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58" name="Straight Connector 5257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59" name="Straight Connector 5258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60" name="Straight Connector 5259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61" name="Straight Connector 5260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184" name="Group 5183"/>
                    <p:cNvGrpSpPr/>
                    <p:nvPr/>
                  </p:nvGrpSpPr>
                  <p:grpSpPr>
                    <a:xfrm>
                      <a:off x="844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241" name="Group 5240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249" name="Straight Connector 5248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50" name="Straight Connector 5249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51" name="Straight Connector 5250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52" name="Straight Connector 5251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53" name="Straight Connector 5252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242" name="Rectangle 5241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243" name="Group 5242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244" name="Straight Connector 5243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45" name="Straight Connector 5244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46" name="Straight Connector 5245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47" name="Straight Connector 5246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48" name="Straight Connector 5247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185" name="Group 5184"/>
                    <p:cNvGrpSpPr/>
                    <p:nvPr/>
                  </p:nvGrpSpPr>
                  <p:grpSpPr>
                    <a:xfrm>
                      <a:off x="916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228" name="Group 5227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236" name="Straight Connector 5235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37" name="Straight Connector 5236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38" name="Straight Connector 5237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39" name="Straight Connector 5238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40" name="Straight Connector 5239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229" name="Rectangle 5228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230" name="Group 5229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231" name="Straight Connector 5230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32" name="Straight Connector 5231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33" name="Straight Connector 5232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34" name="Straight Connector 5233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35" name="Straight Connector 5234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186" name="Group 5185"/>
                    <p:cNvGrpSpPr/>
                    <p:nvPr/>
                  </p:nvGrpSpPr>
                  <p:grpSpPr>
                    <a:xfrm>
                      <a:off x="988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215" name="Group 5214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223" name="Straight Connector 5222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24" name="Straight Connector 5223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25" name="Straight Connector 5224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26" name="Straight Connector 5225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27" name="Straight Connector 5226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216" name="Rectangle 5215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217" name="Group 5216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218" name="Straight Connector 5217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19" name="Straight Connector 5218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20" name="Straight Connector 5219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21" name="Straight Connector 5220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22" name="Straight Connector 5221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187" name="Group 5186"/>
                    <p:cNvGrpSpPr/>
                    <p:nvPr/>
                  </p:nvGrpSpPr>
                  <p:grpSpPr>
                    <a:xfrm>
                      <a:off x="1060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202" name="Group 5201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210" name="Straight Connector 5209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11" name="Straight Connector 5210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12" name="Straight Connector 5211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13" name="Straight Connector 5212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14" name="Straight Connector 5213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203" name="Rectangle 5202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204" name="Group 5203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205" name="Straight Connector 5204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06" name="Straight Connector 5205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07" name="Straight Connector 5206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08" name="Straight Connector 5207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09" name="Straight Connector 5208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188" name="Group 5187"/>
                    <p:cNvGrpSpPr/>
                    <p:nvPr/>
                  </p:nvGrpSpPr>
                  <p:grpSpPr>
                    <a:xfrm>
                      <a:off x="1132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189" name="Group 5188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197" name="Straight Connector 5196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98" name="Straight Connector 5197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99" name="Straight Connector 5198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00" name="Straight Connector 5199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01" name="Straight Connector 5200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190" name="Rectangle 5189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191" name="Group 5190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192" name="Straight Connector 5191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93" name="Straight Connector 5192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94" name="Straight Connector 5193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95" name="Straight Connector 5194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96" name="Straight Connector 5195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</p:grpSp>
              <p:grpSp>
                <p:nvGrpSpPr>
                  <p:cNvPr id="52" name="Group 51"/>
                  <p:cNvGrpSpPr/>
                  <p:nvPr/>
                </p:nvGrpSpPr>
                <p:grpSpPr>
                  <a:xfrm>
                    <a:off x="1969087" y="5411948"/>
                    <a:ext cx="10080000" cy="720000"/>
                    <a:chOff x="1969087" y="5411948"/>
                    <a:chExt cx="10080000" cy="720000"/>
                  </a:xfrm>
                </p:grpSpPr>
                <p:grpSp>
                  <p:nvGrpSpPr>
                    <p:cNvPr id="5372" name="Group 5371"/>
                    <p:cNvGrpSpPr/>
                    <p:nvPr/>
                  </p:nvGrpSpPr>
                  <p:grpSpPr>
                    <a:xfrm>
                      <a:off x="1969087" y="5411948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555" name="Group 5554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563" name="Straight Connector 5562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64" name="Straight Connector 5563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65" name="Straight Connector 5564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66" name="Straight Connector 5565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67" name="Straight Connector 5566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556" name="Rectangle 5555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557" name="Group 5556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558" name="Straight Connector 5557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59" name="Straight Connector 5558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60" name="Straight Connector 5559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61" name="Straight Connector 5560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62" name="Straight Connector 5561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373" name="Group 5372"/>
                    <p:cNvGrpSpPr/>
                    <p:nvPr/>
                  </p:nvGrpSpPr>
                  <p:grpSpPr>
                    <a:xfrm>
                      <a:off x="2689087" y="5411948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542" name="Group 5541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550" name="Straight Connector 5549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51" name="Straight Connector 5550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52" name="Straight Connector 5551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53" name="Straight Connector 5552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54" name="Straight Connector 5553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543" name="Rectangle 5542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544" name="Group 5543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545" name="Straight Connector 5544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46" name="Straight Connector 5545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47" name="Straight Connector 5546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48" name="Straight Connector 5547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49" name="Straight Connector 5548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374" name="Group 5373"/>
                    <p:cNvGrpSpPr/>
                    <p:nvPr/>
                  </p:nvGrpSpPr>
                  <p:grpSpPr>
                    <a:xfrm>
                      <a:off x="3409087" y="5411948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529" name="Group 5528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537" name="Straight Connector 5536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38" name="Straight Connector 5537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39" name="Straight Connector 5538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40" name="Straight Connector 5539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41" name="Straight Connector 5540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530" name="Rectangle 5529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531" name="Group 5530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532" name="Straight Connector 5531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33" name="Straight Connector 5532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34" name="Straight Connector 5533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35" name="Straight Connector 5534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36" name="Straight Connector 5535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375" name="Group 5374"/>
                    <p:cNvGrpSpPr/>
                    <p:nvPr/>
                  </p:nvGrpSpPr>
                  <p:grpSpPr>
                    <a:xfrm>
                      <a:off x="4129087" y="5411948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516" name="Group 5515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524" name="Straight Connector 5523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25" name="Straight Connector 5524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26" name="Straight Connector 5525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27" name="Straight Connector 5526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28" name="Straight Connector 5527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517" name="Rectangle 5516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518" name="Group 5517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519" name="Straight Connector 5518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20" name="Straight Connector 5519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21" name="Straight Connector 5520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22" name="Straight Connector 5521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23" name="Straight Connector 5522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376" name="Group 5375"/>
                    <p:cNvGrpSpPr/>
                    <p:nvPr/>
                  </p:nvGrpSpPr>
                  <p:grpSpPr>
                    <a:xfrm>
                      <a:off x="4849087" y="5411948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503" name="Group 5502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511" name="Straight Connector 5510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12" name="Straight Connector 5511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13" name="Straight Connector 5512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14" name="Straight Connector 5513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15" name="Straight Connector 5514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504" name="Rectangle 5503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505" name="Group 5504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506" name="Straight Connector 5505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07" name="Straight Connector 5506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08" name="Straight Connector 5507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09" name="Straight Connector 5508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10" name="Straight Connector 5509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377" name="Group 5376"/>
                    <p:cNvGrpSpPr/>
                    <p:nvPr/>
                  </p:nvGrpSpPr>
                  <p:grpSpPr>
                    <a:xfrm>
                      <a:off x="5569087" y="5411948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490" name="Group 5489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498" name="Straight Connector 5497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99" name="Straight Connector 5498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00" name="Straight Connector 5499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01" name="Straight Connector 5500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02" name="Straight Connector 5501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491" name="Rectangle 5490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492" name="Group 5491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493" name="Straight Connector 5492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94" name="Straight Connector 5493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95" name="Straight Connector 5494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96" name="Straight Connector 5495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97" name="Straight Connector 5496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378" name="Group 5377"/>
                    <p:cNvGrpSpPr/>
                    <p:nvPr/>
                  </p:nvGrpSpPr>
                  <p:grpSpPr>
                    <a:xfrm>
                      <a:off x="6289087" y="5411948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477" name="Group 5476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485" name="Straight Connector 5484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86" name="Straight Connector 5485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87" name="Straight Connector 5486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88" name="Straight Connector 5487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89" name="Straight Connector 5488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478" name="Rectangle 5477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479" name="Group 5478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480" name="Straight Connector 5479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81" name="Straight Connector 5480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82" name="Straight Connector 5481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83" name="Straight Connector 5482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84" name="Straight Connector 5483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379" name="Group 5378"/>
                    <p:cNvGrpSpPr/>
                    <p:nvPr/>
                  </p:nvGrpSpPr>
                  <p:grpSpPr>
                    <a:xfrm>
                      <a:off x="7009087" y="5411948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464" name="Group 5463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472" name="Straight Connector 5471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73" name="Straight Connector 5472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74" name="Straight Connector 5473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75" name="Straight Connector 5474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76" name="Straight Connector 5475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465" name="Rectangle 5464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466" name="Group 5465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467" name="Straight Connector 5466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68" name="Straight Connector 5467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69" name="Straight Connector 5468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70" name="Straight Connector 5469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71" name="Straight Connector 5470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380" name="Group 5379"/>
                    <p:cNvGrpSpPr/>
                    <p:nvPr/>
                  </p:nvGrpSpPr>
                  <p:grpSpPr>
                    <a:xfrm>
                      <a:off x="7729087" y="5411948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451" name="Group 5450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459" name="Straight Connector 5458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60" name="Straight Connector 5459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61" name="Straight Connector 5460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62" name="Straight Connector 5461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63" name="Straight Connector 5462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452" name="Rectangle 5451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453" name="Group 5452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454" name="Straight Connector 5453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55" name="Straight Connector 5454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56" name="Straight Connector 5455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57" name="Straight Connector 5456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58" name="Straight Connector 5457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381" name="Group 5380"/>
                    <p:cNvGrpSpPr/>
                    <p:nvPr/>
                  </p:nvGrpSpPr>
                  <p:grpSpPr>
                    <a:xfrm>
                      <a:off x="8449087" y="5411948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438" name="Group 5437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446" name="Straight Connector 5445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47" name="Straight Connector 5446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48" name="Straight Connector 5447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49" name="Straight Connector 5448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50" name="Straight Connector 5449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439" name="Rectangle 5438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440" name="Group 5439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441" name="Straight Connector 5440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42" name="Straight Connector 5441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43" name="Straight Connector 5442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44" name="Straight Connector 5443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45" name="Straight Connector 5444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382" name="Group 5381"/>
                    <p:cNvGrpSpPr/>
                    <p:nvPr/>
                  </p:nvGrpSpPr>
                  <p:grpSpPr>
                    <a:xfrm>
                      <a:off x="9169087" y="5411948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425" name="Group 5424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433" name="Straight Connector 5432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34" name="Straight Connector 5433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35" name="Straight Connector 5434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36" name="Straight Connector 5435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37" name="Straight Connector 5436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426" name="Rectangle 5425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427" name="Group 5426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428" name="Straight Connector 5427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29" name="Straight Connector 5428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30" name="Straight Connector 5429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31" name="Straight Connector 5430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32" name="Straight Connector 5431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383" name="Group 5382"/>
                    <p:cNvGrpSpPr/>
                    <p:nvPr/>
                  </p:nvGrpSpPr>
                  <p:grpSpPr>
                    <a:xfrm>
                      <a:off x="9889087" y="5411948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412" name="Group 5411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420" name="Straight Connector 5419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21" name="Straight Connector 5420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22" name="Straight Connector 5421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23" name="Straight Connector 5422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24" name="Straight Connector 5423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413" name="Rectangle 5412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414" name="Group 5413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415" name="Straight Connector 5414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16" name="Straight Connector 5415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17" name="Straight Connector 5416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18" name="Straight Connector 5417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19" name="Straight Connector 5418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384" name="Group 5383"/>
                    <p:cNvGrpSpPr/>
                    <p:nvPr/>
                  </p:nvGrpSpPr>
                  <p:grpSpPr>
                    <a:xfrm>
                      <a:off x="10609087" y="5411948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399" name="Group 5398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407" name="Straight Connector 5406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08" name="Straight Connector 5407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09" name="Straight Connector 5408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10" name="Straight Connector 5409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11" name="Straight Connector 5410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400" name="Rectangle 5399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401" name="Group 5400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402" name="Straight Connector 5401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03" name="Straight Connector 5402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04" name="Straight Connector 5403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05" name="Straight Connector 5404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06" name="Straight Connector 5405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385" name="Group 5384"/>
                    <p:cNvGrpSpPr/>
                    <p:nvPr/>
                  </p:nvGrpSpPr>
                  <p:grpSpPr>
                    <a:xfrm>
                      <a:off x="11329087" y="5411948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386" name="Group 5385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394" name="Straight Connector 5393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95" name="Straight Connector 5394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96" name="Straight Connector 5395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97" name="Straight Connector 5396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98" name="Straight Connector 5397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387" name="Rectangle 5386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388" name="Group 5387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389" name="Straight Connector 5388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90" name="Straight Connector 5389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91" name="Straight Connector 5390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92" name="Straight Connector 5391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93" name="Straight Connector 5392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</p:grpSp>
              <p:grpSp>
                <p:nvGrpSpPr>
                  <p:cNvPr id="54" name="Group 53"/>
                  <p:cNvGrpSpPr/>
                  <p:nvPr/>
                </p:nvGrpSpPr>
                <p:grpSpPr>
                  <a:xfrm>
                    <a:off x="1249087" y="6138500"/>
                    <a:ext cx="10800000" cy="576000"/>
                    <a:chOff x="1249087" y="6138500"/>
                    <a:chExt cx="10800000" cy="576000"/>
                  </a:xfrm>
                </p:grpSpPr>
                <p:grpSp>
                  <p:nvGrpSpPr>
                    <p:cNvPr id="5873" name="Group 5872"/>
                    <p:cNvGrpSpPr/>
                    <p:nvPr/>
                  </p:nvGrpSpPr>
                  <p:grpSpPr>
                    <a:xfrm>
                      <a:off x="1969087" y="6138500"/>
                      <a:ext cx="720000" cy="576000"/>
                      <a:chOff x="599788" y="3793179"/>
                      <a:chExt cx="720000" cy="576000"/>
                    </a:xfrm>
                  </p:grpSpPr>
                  <p:grpSp>
                    <p:nvGrpSpPr>
                      <p:cNvPr id="5874" name="Group 5873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1034970" y="5049000"/>
                        <a:chExt cx="720000" cy="720000"/>
                      </a:xfrm>
                    </p:grpSpPr>
                    <p:cxnSp>
                      <p:nvCxnSpPr>
                        <p:cNvPr id="5880" name="Straight Connector 5879"/>
                        <p:cNvCxnSpPr/>
                        <p:nvPr/>
                      </p:nvCxnSpPr>
                      <p:spPr>
                        <a:xfrm>
                          <a:off x="103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881" name="Straight Connector 5880"/>
                        <p:cNvCxnSpPr/>
                        <p:nvPr/>
                      </p:nvCxnSpPr>
                      <p:spPr>
                        <a:xfrm>
                          <a:off x="175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882" name="Straight Connector 5881"/>
                        <p:cNvCxnSpPr/>
                        <p:nvPr/>
                      </p:nvCxnSpPr>
                      <p:spPr>
                        <a:xfrm>
                          <a:off x="121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883" name="Straight Connector 5882"/>
                        <p:cNvCxnSpPr/>
                        <p:nvPr/>
                      </p:nvCxnSpPr>
                      <p:spPr>
                        <a:xfrm>
                          <a:off x="139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884" name="Straight Connector 5883"/>
                        <p:cNvCxnSpPr/>
                        <p:nvPr/>
                      </p:nvCxnSpPr>
                      <p:spPr>
                        <a:xfrm>
                          <a:off x="157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5875" name="Group 5874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662060" y="4151964"/>
                        <a:chExt cx="720000" cy="576000"/>
                      </a:xfrm>
                    </p:grpSpPr>
                    <p:cxnSp>
                      <p:nvCxnSpPr>
                        <p:cNvPr id="5876" name="Straight Connector 5875"/>
                        <p:cNvCxnSpPr/>
                        <p:nvPr/>
                      </p:nvCxnSpPr>
                      <p:spPr>
                        <a:xfrm rot="5400000">
                          <a:off x="1022060" y="4367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877" name="Straight Connector 5876"/>
                        <p:cNvCxnSpPr/>
                        <p:nvPr/>
                      </p:nvCxnSpPr>
                      <p:spPr>
                        <a:xfrm rot="5400000">
                          <a:off x="1022060" y="3791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878" name="Straight Connector 5877"/>
                        <p:cNvCxnSpPr/>
                        <p:nvPr/>
                      </p:nvCxnSpPr>
                      <p:spPr>
                        <a:xfrm rot="5400000">
                          <a:off x="1022060" y="3983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879" name="Straight Connector 5878"/>
                        <p:cNvCxnSpPr/>
                        <p:nvPr/>
                      </p:nvCxnSpPr>
                      <p:spPr>
                        <a:xfrm rot="5400000">
                          <a:off x="1022060" y="4175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885" name="Group 5884"/>
                    <p:cNvGrpSpPr/>
                    <p:nvPr/>
                  </p:nvGrpSpPr>
                  <p:grpSpPr>
                    <a:xfrm>
                      <a:off x="2689087" y="6138500"/>
                      <a:ext cx="720000" cy="576000"/>
                      <a:chOff x="599788" y="3793179"/>
                      <a:chExt cx="720000" cy="576000"/>
                    </a:xfrm>
                  </p:grpSpPr>
                  <p:grpSp>
                    <p:nvGrpSpPr>
                      <p:cNvPr id="5886" name="Group 5885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1034970" y="5049000"/>
                        <a:chExt cx="720000" cy="720000"/>
                      </a:xfrm>
                    </p:grpSpPr>
                    <p:cxnSp>
                      <p:nvCxnSpPr>
                        <p:cNvPr id="5892" name="Straight Connector 5891"/>
                        <p:cNvCxnSpPr/>
                        <p:nvPr/>
                      </p:nvCxnSpPr>
                      <p:spPr>
                        <a:xfrm>
                          <a:off x="103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893" name="Straight Connector 5892"/>
                        <p:cNvCxnSpPr/>
                        <p:nvPr/>
                      </p:nvCxnSpPr>
                      <p:spPr>
                        <a:xfrm>
                          <a:off x="175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894" name="Straight Connector 5893"/>
                        <p:cNvCxnSpPr/>
                        <p:nvPr/>
                      </p:nvCxnSpPr>
                      <p:spPr>
                        <a:xfrm>
                          <a:off x="121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895" name="Straight Connector 5894"/>
                        <p:cNvCxnSpPr/>
                        <p:nvPr/>
                      </p:nvCxnSpPr>
                      <p:spPr>
                        <a:xfrm>
                          <a:off x="139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896" name="Straight Connector 5895"/>
                        <p:cNvCxnSpPr/>
                        <p:nvPr/>
                      </p:nvCxnSpPr>
                      <p:spPr>
                        <a:xfrm>
                          <a:off x="157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5887" name="Group 5886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662060" y="4151964"/>
                        <a:chExt cx="720000" cy="576000"/>
                      </a:xfrm>
                    </p:grpSpPr>
                    <p:cxnSp>
                      <p:nvCxnSpPr>
                        <p:cNvPr id="5888" name="Straight Connector 5887"/>
                        <p:cNvCxnSpPr/>
                        <p:nvPr/>
                      </p:nvCxnSpPr>
                      <p:spPr>
                        <a:xfrm rot="5400000">
                          <a:off x="1022060" y="4367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889" name="Straight Connector 5888"/>
                        <p:cNvCxnSpPr/>
                        <p:nvPr/>
                      </p:nvCxnSpPr>
                      <p:spPr>
                        <a:xfrm rot="5400000">
                          <a:off x="1022060" y="3791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890" name="Straight Connector 5889"/>
                        <p:cNvCxnSpPr/>
                        <p:nvPr/>
                      </p:nvCxnSpPr>
                      <p:spPr>
                        <a:xfrm rot="5400000">
                          <a:off x="1022060" y="3983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891" name="Straight Connector 5890"/>
                        <p:cNvCxnSpPr/>
                        <p:nvPr/>
                      </p:nvCxnSpPr>
                      <p:spPr>
                        <a:xfrm rot="5400000">
                          <a:off x="1022060" y="4175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897" name="Group 5896"/>
                    <p:cNvGrpSpPr/>
                    <p:nvPr/>
                  </p:nvGrpSpPr>
                  <p:grpSpPr>
                    <a:xfrm>
                      <a:off x="3409087" y="6138500"/>
                      <a:ext cx="720000" cy="576000"/>
                      <a:chOff x="599788" y="3793179"/>
                      <a:chExt cx="720000" cy="576000"/>
                    </a:xfrm>
                  </p:grpSpPr>
                  <p:grpSp>
                    <p:nvGrpSpPr>
                      <p:cNvPr id="5898" name="Group 5897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1034970" y="5049000"/>
                        <a:chExt cx="720000" cy="720000"/>
                      </a:xfrm>
                    </p:grpSpPr>
                    <p:cxnSp>
                      <p:nvCxnSpPr>
                        <p:cNvPr id="5904" name="Straight Connector 5903"/>
                        <p:cNvCxnSpPr/>
                        <p:nvPr/>
                      </p:nvCxnSpPr>
                      <p:spPr>
                        <a:xfrm>
                          <a:off x="103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05" name="Straight Connector 5904"/>
                        <p:cNvCxnSpPr/>
                        <p:nvPr/>
                      </p:nvCxnSpPr>
                      <p:spPr>
                        <a:xfrm>
                          <a:off x="175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06" name="Straight Connector 5905"/>
                        <p:cNvCxnSpPr/>
                        <p:nvPr/>
                      </p:nvCxnSpPr>
                      <p:spPr>
                        <a:xfrm>
                          <a:off x="121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07" name="Straight Connector 5906"/>
                        <p:cNvCxnSpPr/>
                        <p:nvPr/>
                      </p:nvCxnSpPr>
                      <p:spPr>
                        <a:xfrm>
                          <a:off x="139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08" name="Straight Connector 5907"/>
                        <p:cNvCxnSpPr/>
                        <p:nvPr/>
                      </p:nvCxnSpPr>
                      <p:spPr>
                        <a:xfrm>
                          <a:off x="157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5899" name="Group 5898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662060" y="4151964"/>
                        <a:chExt cx="720000" cy="576000"/>
                      </a:xfrm>
                    </p:grpSpPr>
                    <p:cxnSp>
                      <p:nvCxnSpPr>
                        <p:cNvPr id="5900" name="Straight Connector 5899"/>
                        <p:cNvCxnSpPr/>
                        <p:nvPr/>
                      </p:nvCxnSpPr>
                      <p:spPr>
                        <a:xfrm rot="5400000">
                          <a:off x="1022060" y="4367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01" name="Straight Connector 5900"/>
                        <p:cNvCxnSpPr/>
                        <p:nvPr/>
                      </p:nvCxnSpPr>
                      <p:spPr>
                        <a:xfrm rot="5400000">
                          <a:off x="1022060" y="3791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02" name="Straight Connector 5901"/>
                        <p:cNvCxnSpPr/>
                        <p:nvPr/>
                      </p:nvCxnSpPr>
                      <p:spPr>
                        <a:xfrm rot="5400000">
                          <a:off x="1022060" y="3983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03" name="Straight Connector 5902"/>
                        <p:cNvCxnSpPr/>
                        <p:nvPr/>
                      </p:nvCxnSpPr>
                      <p:spPr>
                        <a:xfrm rot="5400000">
                          <a:off x="1022060" y="4175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909" name="Group 5908"/>
                    <p:cNvGrpSpPr/>
                    <p:nvPr/>
                  </p:nvGrpSpPr>
                  <p:grpSpPr>
                    <a:xfrm>
                      <a:off x="4129087" y="6138500"/>
                      <a:ext cx="720000" cy="576000"/>
                      <a:chOff x="599788" y="3793179"/>
                      <a:chExt cx="720000" cy="576000"/>
                    </a:xfrm>
                  </p:grpSpPr>
                  <p:grpSp>
                    <p:nvGrpSpPr>
                      <p:cNvPr id="5910" name="Group 5909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1034970" y="5049000"/>
                        <a:chExt cx="720000" cy="720000"/>
                      </a:xfrm>
                    </p:grpSpPr>
                    <p:cxnSp>
                      <p:nvCxnSpPr>
                        <p:cNvPr id="5916" name="Straight Connector 5915"/>
                        <p:cNvCxnSpPr/>
                        <p:nvPr/>
                      </p:nvCxnSpPr>
                      <p:spPr>
                        <a:xfrm>
                          <a:off x="103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17" name="Straight Connector 5916"/>
                        <p:cNvCxnSpPr/>
                        <p:nvPr/>
                      </p:nvCxnSpPr>
                      <p:spPr>
                        <a:xfrm>
                          <a:off x="175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18" name="Straight Connector 5917"/>
                        <p:cNvCxnSpPr/>
                        <p:nvPr/>
                      </p:nvCxnSpPr>
                      <p:spPr>
                        <a:xfrm>
                          <a:off x="121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19" name="Straight Connector 5918"/>
                        <p:cNvCxnSpPr/>
                        <p:nvPr/>
                      </p:nvCxnSpPr>
                      <p:spPr>
                        <a:xfrm>
                          <a:off x="139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20" name="Straight Connector 5919"/>
                        <p:cNvCxnSpPr/>
                        <p:nvPr/>
                      </p:nvCxnSpPr>
                      <p:spPr>
                        <a:xfrm>
                          <a:off x="157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5911" name="Group 5910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662060" y="4151964"/>
                        <a:chExt cx="720000" cy="576000"/>
                      </a:xfrm>
                    </p:grpSpPr>
                    <p:cxnSp>
                      <p:nvCxnSpPr>
                        <p:cNvPr id="5912" name="Straight Connector 5911"/>
                        <p:cNvCxnSpPr/>
                        <p:nvPr/>
                      </p:nvCxnSpPr>
                      <p:spPr>
                        <a:xfrm rot="5400000">
                          <a:off x="1022060" y="4367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13" name="Straight Connector 5912"/>
                        <p:cNvCxnSpPr/>
                        <p:nvPr/>
                      </p:nvCxnSpPr>
                      <p:spPr>
                        <a:xfrm rot="5400000">
                          <a:off x="1022060" y="3791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14" name="Straight Connector 5913"/>
                        <p:cNvCxnSpPr/>
                        <p:nvPr/>
                      </p:nvCxnSpPr>
                      <p:spPr>
                        <a:xfrm rot="5400000">
                          <a:off x="1022060" y="3983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15" name="Straight Connector 5914"/>
                        <p:cNvCxnSpPr/>
                        <p:nvPr/>
                      </p:nvCxnSpPr>
                      <p:spPr>
                        <a:xfrm rot="5400000">
                          <a:off x="1022060" y="4175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921" name="Group 5920"/>
                    <p:cNvGrpSpPr/>
                    <p:nvPr/>
                  </p:nvGrpSpPr>
                  <p:grpSpPr>
                    <a:xfrm>
                      <a:off x="4849087" y="6138500"/>
                      <a:ext cx="720000" cy="576000"/>
                      <a:chOff x="599788" y="3793179"/>
                      <a:chExt cx="720000" cy="576000"/>
                    </a:xfrm>
                  </p:grpSpPr>
                  <p:grpSp>
                    <p:nvGrpSpPr>
                      <p:cNvPr id="5922" name="Group 5921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1034970" y="5049000"/>
                        <a:chExt cx="720000" cy="720000"/>
                      </a:xfrm>
                    </p:grpSpPr>
                    <p:cxnSp>
                      <p:nvCxnSpPr>
                        <p:cNvPr id="5928" name="Straight Connector 5927"/>
                        <p:cNvCxnSpPr/>
                        <p:nvPr/>
                      </p:nvCxnSpPr>
                      <p:spPr>
                        <a:xfrm>
                          <a:off x="103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29" name="Straight Connector 5928"/>
                        <p:cNvCxnSpPr/>
                        <p:nvPr/>
                      </p:nvCxnSpPr>
                      <p:spPr>
                        <a:xfrm>
                          <a:off x="175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30" name="Straight Connector 5929"/>
                        <p:cNvCxnSpPr/>
                        <p:nvPr/>
                      </p:nvCxnSpPr>
                      <p:spPr>
                        <a:xfrm>
                          <a:off x="121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31" name="Straight Connector 5930"/>
                        <p:cNvCxnSpPr/>
                        <p:nvPr/>
                      </p:nvCxnSpPr>
                      <p:spPr>
                        <a:xfrm>
                          <a:off x="139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32" name="Straight Connector 5931"/>
                        <p:cNvCxnSpPr/>
                        <p:nvPr/>
                      </p:nvCxnSpPr>
                      <p:spPr>
                        <a:xfrm>
                          <a:off x="157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5923" name="Group 5922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662060" y="4151964"/>
                        <a:chExt cx="720000" cy="576000"/>
                      </a:xfrm>
                    </p:grpSpPr>
                    <p:cxnSp>
                      <p:nvCxnSpPr>
                        <p:cNvPr id="5924" name="Straight Connector 5923"/>
                        <p:cNvCxnSpPr/>
                        <p:nvPr/>
                      </p:nvCxnSpPr>
                      <p:spPr>
                        <a:xfrm rot="5400000">
                          <a:off x="1022060" y="4367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25" name="Straight Connector 5924"/>
                        <p:cNvCxnSpPr/>
                        <p:nvPr/>
                      </p:nvCxnSpPr>
                      <p:spPr>
                        <a:xfrm rot="5400000">
                          <a:off x="1022060" y="3791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26" name="Straight Connector 5925"/>
                        <p:cNvCxnSpPr/>
                        <p:nvPr/>
                      </p:nvCxnSpPr>
                      <p:spPr>
                        <a:xfrm rot="5400000">
                          <a:off x="1022060" y="3983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27" name="Straight Connector 5926"/>
                        <p:cNvCxnSpPr/>
                        <p:nvPr/>
                      </p:nvCxnSpPr>
                      <p:spPr>
                        <a:xfrm rot="5400000">
                          <a:off x="1022060" y="4175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933" name="Group 5932"/>
                    <p:cNvGrpSpPr/>
                    <p:nvPr/>
                  </p:nvGrpSpPr>
                  <p:grpSpPr>
                    <a:xfrm>
                      <a:off x="5569087" y="6138500"/>
                      <a:ext cx="720000" cy="576000"/>
                      <a:chOff x="599788" y="3793179"/>
                      <a:chExt cx="720000" cy="576000"/>
                    </a:xfrm>
                  </p:grpSpPr>
                  <p:grpSp>
                    <p:nvGrpSpPr>
                      <p:cNvPr id="5934" name="Group 5933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1034970" y="5049000"/>
                        <a:chExt cx="720000" cy="720000"/>
                      </a:xfrm>
                    </p:grpSpPr>
                    <p:cxnSp>
                      <p:nvCxnSpPr>
                        <p:cNvPr id="5940" name="Straight Connector 5939"/>
                        <p:cNvCxnSpPr/>
                        <p:nvPr/>
                      </p:nvCxnSpPr>
                      <p:spPr>
                        <a:xfrm>
                          <a:off x="103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41" name="Straight Connector 5940"/>
                        <p:cNvCxnSpPr/>
                        <p:nvPr/>
                      </p:nvCxnSpPr>
                      <p:spPr>
                        <a:xfrm>
                          <a:off x="175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42" name="Straight Connector 5941"/>
                        <p:cNvCxnSpPr/>
                        <p:nvPr/>
                      </p:nvCxnSpPr>
                      <p:spPr>
                        <a:xfrm>
                          <a:off x="121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43" name="Straight Connector 5942"/>
                        <p:cNvCxnSpPr/>
                        <p:nvPr/>
                      </p:nvCxnSpPr>
                      <p:spPr>
                        <a:xfrm>
                          <a:off x="139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44" name="Straight Connector 5943"/>
                        <p:cNvCxnSpPr/>
                        <p:nvPr/>
                      </p:nvCxnSpPr>
                      <p:spPr>
                        <a:xfrm>
                          <a:off x="157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5935" name="Group 5934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662060" y="4151964"/>
                        <a:chExt cx="720000" cy="576000"/>
                      </a:xfrm>
                    </p:grpSpPr>
                    <p:cxnSp>
                      <p:nvCxnSpPr>
                        <p:cNvPr id="5936" name="Straight Connector 5935"/>
                        <p:cNvCxnSpPr/>
                        <p:nvPr/>
                      </p:nvCxnSpPr>
                      <p:spPr>
                        <a:xfrm rot="5400000">
                          <a:off x="1022060" y="4367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37" name="Straight Connector 5936"/>
                        <p:cNvCxnSpPr/>
                        <p:nvPr/>
                      </p:nvCxnSpPr>
                      <p:spPr>
                        <a:xfrm rot="5400000">
                          <a:off x="1022060" y="3791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38" name="Straight Connector 5937"/>
                        <p:cNvCxnSpPr/>
                        <p:nvPr/>
                      </p:nvCxnSpPr>
                      <p:spPr>
                        <a:xfrm rot="5400000">
                          <a:off x="1022060" y="3983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39" name="Straight Connector 5938"/>
                        <p:cNvCxnSpPr/>
                        <p:nvPr/>
                      </p:nvCxnSpPr>
                      <p:spPr>
                        <a:xfrm rot="5400000">
                          <a:off x="1022060" y="4175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945" name="Group 5944"/>
                    <p:cNvGrpSpPr/>
                    <p:nvPr/>
                  </p:nvGrpSpPr>
                  <p:grpSpPr>
                    <a:xfrm>
                      <a:off x="6289087" y="6138500"/>
                      <a:ext cx="720000" cy="576000"/>
                      <a:chOff x="599788" y="3793179"/>
                      <a:chExt cx="720000" cy="576000"/>
                    </a:xfrm>
                  </p:grpSpPr>
                  <p:grpSp>
                    <p:nvGrpSpPr>
                      <p:cNvPr id="5946" name="Group 5945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1034970" y="5049000"/>
                        <a:chExt cx="720000" cy="720000"/>
                      </a:xfrm>
                    </p:grpSpPr>
                    <p:cxnSp>
                      <p:nvCxnSpPr>
                        <p:cNvPr id="5952" name="Straight Connector 5951"/>
                        <p:cNvCxnSpPr/>
                        <p:nvPr/>
                      </p:nvCxnSpPr>
                      <p:spPr>
                        <a:xfrm>
                          <a:off x="103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53" name="Straight Connector 5952"/>
                        <p:cNvCxnSpPr/>
                        <p:nvPr/>
                      </p:nvCxnSpPr>
                      <p:spPr>
                        <a:xfrm>
                          <a:off x="175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54" name="Straight Connector 5953"/>
                        <p:cNvCxnSpPr/>
                        <p:nvPr/>
                      </p:nvCxnSpPr>
                      <p:spPr>
                        <a:xfrm>
                          <a:off x="121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55" name="Straight Connector 5954"/>
                        <p:cNvCxnSpPr/>
                        <p:nvPr/>
                      </p:nvCxnSpPr>
                      <p:spPr>
                        <a:xfrm>
                          <a:off x="139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56" name="Straight Connector 5955"/>
                        <p:cNvCxnSpPr/>
                        <p:nvPr/>
                      </p:nvCxnSpPr>
                      <p:spPr>
                        <a:xfrm>
                          <a:off x="157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5947" name="Group 5946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662060" y="4151964"/>
                        <a:chExt cx="720000" cy="576000"/>
                      </a:xfrm>
                    </p:grpSpPr>
                    <p:cxnSp>
                      <p:nvCxnSpPr>
                        <p:cNvPr id="5948" name="Straight Connector 5947"/>
                        <p:cNvCxnSpPr/>
                        <p:nvPr/>
                      </p:nvCxnSpPr>
                      <p:spPr>
                        <a:xfrm rot="5400000">
                          <a:off x="1022060" y="4367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49" name="Straight Connector 5948"/>
                        <p:cNvCxnSpPr/>
                        <p:nvPr/>
                      </p:nvCxnSpPr>
                      <p:spPr>
                        <a:xfrm rot="5400000">
                          <a:off x="1022060" y="3791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50" name="Straight Connector 5949"/>
                        <p:cNvCxnSpPr/>
                        <p:nvPr/>
                      </p:nvCxnSpPr>
                      <p:spPr>
                        <a:xfrm rot="5400000">
                          <a:off x="1022060" y="3983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51" name="Straight Connector 5950"/>
                        <p:cNvCxnSpPr/>
                        <p:nvPr/>
                      </p:nvCxnSpPr>
                      <p:spPr>
                        <a:xfrm rot="5400000">
                          <a:off x="1022060" y="4175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957" name="Group 5956"/>
                    <p:cNvGrpSpPr/>
                    <p:nvPr/>
                  </p:nvGrpSpPr>
                  <p:grpSpPr>
                    <a:xfrm>
                      <a:off x="7009087" y="6138500"/>
                      <a:ext cx="720000" cy="576000"/>
                      <a:chOff x="599788" y="3793179"/>
                      <a:chExt cx="720000" cy="576000"/>
                    </a:xfrm>
                  </p:grpSpPr>
                  <p:grpSp>
                    <p:nvGrpSpPr>
                      <p:cNvPr id="5958" name="Group 5957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1034970" y="5049000"/>
                        <a:chExt cx="720000" cy="720000"/>
                      </a:xfrm>
                    </p:grpSpPr>
                    <p:cxnSp>
                      <p:nvCxnSpPr>
                        <p:cNvPr id="5964" name="Straight Connector 5963"/>
                        <p:cNvCxnSpPr/>
                        <p:nvPr/>
                      </p:nvCxnSpPr>
                      <p:spPr>
                        <a:xfrm>
                          <a:off x="103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65" name="Straight Connector 5964"/>
                        <p:cNvCxnSpPr/>
                        <p:nvPr/>
                      </p:nvCxnSpPr>
                      <p:spPr>
                        <a:xfrm>
                          <a:off x="175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66" name="Straight Connector 5965"/>
                        <p:cNvCxnSpPr/>
                        <p:nvPr/>
                      </p:nvCxnSpPr>
                      <p:spPr>
                        <a:xfrm>
                          <a:off x="121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67" name="Straight Connector 5966"/>
                        <p:cNvCxnSpPr/>
                        <p:nvPr/>
                      </p:nvCxnSpPr>
                      <p:spPr>
                        <a:xfrm>
                          <a:off x="139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68" name="Straight Connector 5967"/>
                        <p:cNvCxnSpPr/>
                        <p:nvPr/>
                      </p:nvCxnSpPr>
                      <p:spPr>
                        <a:xfrm>
                          <a:off x="157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5959" name="Group 5958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662060" y="4151964"/>
                        <a:chExt cx="720000" cy="576000"/>
                      </a:xfrm>
                    </p:grpSpPr>
                    <p:cxnSp>
                      <p:nvCxnSpPr>
                        <p:cNvPr id="5960" name="Straight Connector 5959"/>
                        <p:cNvCxnSpPr/>
                        <p:nvPr/>
                      </p:nvCxnSpPr>
                      <p:spPr>
                        <a:xfrm rot="5400000">
                          <a:off x="1022060" y="4367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61" name="Straight Connector 5960"/>
                        <p:cNvCxnSpPr/>
                        <p:nvPr/>
                      </p:nvCxnSpPr>
                      <p:spPr>
                        <a:xfrm rot="5400000">
                          <a:off x="1022060" y="3791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62" name="Straight Connector 5961"/>
                        <p:cNvCxnSpPr/>
                        <p:nvPr/>
                      </p:nvCxnSpPr>
                      <p:spPr>
                        <a:xfrm rot="5400000">
                          <a:off x="1022060" y="3983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63" name="Straight Connector 5962"/>
                        <p:cNvCxnSpPr/>
                        <p:nvPr/>
                      </p:nvCxnSpPr>
                      <p:spPr>
                        <a:xfrm rot="5400000">
                          <a:off x="1022060" y="4175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969" name="Group 5968"/>
                    <p:cNvGrpSpPr/>
                    <p:nvPr/>
                  </p:nvGrpSpPr>
                  <p:grpSpPr>
                    <a:xfrm>
                      <a:off x="7729087" y="6138500"/>
                      <a:ext cx="720000" cy="576000"/>
                      <a:chOff x="599788" y="3793179"/>
                      <a:chExt cx="720000" cy="576000"/>
                    </a:xfrm>
                  </p:grpSpPr>
                  <p:grpSp>
                    <p:nvGrpSpPr>
                      <p:cNvPr id="5970" name="Group 5969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1034970" y="5049000"/>
                        <a:chExt cx="720000" cy="720000"/>
                      </a:xfrm>
                    </p:grpSpPr>
                    <p:cxnSp>
                      <p:nvCxnSpPr>
                        <p:cNvPr id="5976" name="Straight Connector 5975"/>
                        <p:cNvCxnSpPr/>
                        <p:nvPr/>
                      </p:nvCxnSpPr>
                      <p:spPr>
                        <a:xfrm>
                          <a:off x="103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77" name="Straight Connector 5976"/>
                        <p:cNvCxnSpPr/>
                        <p:nvPr/>
                      </p:nvCxnSpPr>
                      <p:spPr>
                        <a:xfrm>
                          <a:off x="175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78" name="Straight Connector 5977"/>
                        <p:cNvCxnSpPr/>
                        <p:nvPr/>
                      </p:nvCxnSpPr>
                      <p:spPr>
                        <a:xfrm>
                          <a:off x="121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79" name="Straight Connector 5978"/>
                        <p:cNvCxnSpPr/>
                        <p:nvPr/>
                      </p:nvCxnSpPr>
                      <p:spPr>
                        <a:xfrm>
                          <a:off x="139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80" name="Straight Connector 5979"/>
                        <p:cNvCxnSpPr/>
                        <p:nvPr/>
                      </p:nvCxnSpPr>
                      <p:spPr>
                        <a:xfrm>
                          <a:off x="157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5971" name="Group 5970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662060" y="4151964"/>
                        <a:chExt cx="720000" cy="576000"/>
                      </a:xfrm>
                    </p:grpSpPr>
                    <p:cxnSp>
                      <p:nvCxnSpPr>
                        <p:cNvPr id="5972" name="Straight Connector 5971"/>
                        <p:cNvCxnSpPr/>
                        <p:nvPr/>
                      </p:nvCxnSpPr>
                      <p:spPr>
                        <a:xfrm rot="5400000">
                          <a:off x="1022060" y="4367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73" name="Straight Connector 5972"/>
                        <p:cNvCxnSpPr/>
                        <p:nvPr/>
                      </p:nvCxnSpPr>
                      <p:spPr>
                        <a:xfrm rot="5400000">
                          <a:off x="1022060" y="3791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74" name="Straight Connector 5973"/>
                        <p:cNvCxnSpPr/>
                        <p:nvPr/>
                      </p:nvCxnSpPr>
                      <p:spPr>
                        <a:xfrm rot="5400000">
                          <a:off x="1022060" y="3983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75" name="Straight Connector 5974"/>
                        <p:cNvCxnSpPr/>
                        <p:nvPr/>
                      </p:nvCxnSpPr>
                      <p:spPr>
                        <a:xfrm rot="5400000">
                          <a:off x="1022060" y="4175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981" name="Group 5980"/>
                    <p:cNvGrpSpPr/>
                    <p:nvPr/>
                  </p:nvGrpSpPr>
                  <p:grpSpPr>
                    <a:xfrm>
                      <a:off x="8449087" y="6138500"/>
                      <a:ext cx="720000" cy="576000"/>
                      <a:chOff x="599788" y="3793179"/>
                      <a:chExt cx="720000" cy="576000"/>
                    </a:xfrm>
                  </p:grpSpPr>
                  <p:grpSp>
                    <p:nvGrpSpPr>
                      <p:cNvPr id="5982" name="Group 5981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1034970" y="5049000"/>
                        <a:chExt cx="720000" cy="720000"/>
                      </a:xfrm>
                    </p:grpSpPr>
                    <p:cxnSp>
                      <p:nvCxnSpPr>
                        <p:cNvPr id="5988" name="Straight Connector 5987"/>
                        <p:cNvCxnSpPr/>
                        <p:nvPr/>
                      </p:nvCxnSpPr>
                      <p:spPr>
                        <a:xfrm>
                          <a:off x="103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89" name="Straight Connector 5988"/>
                        <p:cNvCxnSpPr/>
                        <p:nvPr/>
                      </p:nvCxnSpPr>
                      <p:spPr>
                        <a:xfrm>
                          <a:off x="175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90" name="Straight Connector 5989"/>
                        <p:cNvCxnSpPr/>
                        <p:nvPr/>
                      </p:nvCxnSpPr>
                      <p:spPr>
                        <a:xfrm>
                          <a:off x="121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91" name="Straight Connector 5990"/>
                        <p:cNvCxnSpPr/>
                        <p:nvPr/>
                      </p:nvCxnSpPr>
                      <p:spPr>
                        <a:xfrm>
                          <a:off x="139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92" name="Straight Connector 5991"/>
                        <p:cNvCxnSpPr/>
                        <p:nvPr/>
                      </p:nvCxnSpPr>
                      <p:spPr>
                        <a:xfrm>
                          <a:off x="157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5983" name="Group 5982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662060" y="4151964"/>
                        <a:chExt cx="720000" cy="576000"/>
                      </a:xfrm>
                    </p:grpSpPr>
                    <p:cxnSp>
                      <p:nvCxnSpPr>
                        <p:cNvPr id="5984" name="Straight Connector 5983"/>
                        <p:cNvCxnSpPr/>
                        <p:nvPr/>
                      </p:nvCxnSpPr>
                      <p:spPr>
                        <a:xfrm rot="5400000">
                          <a:off x="1022060" y="4367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85" name="Straight Connector 5984"/>
                        <p:cNvCxnSpPr/>
                        <p:nvPr/>
                      </p:nvCxnSpPr>
                      <p:spPr>
                        <a:xfrm rot="5400000">
                          <a:off x="1022060" y="3791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86" name="Straight Connector 5985"/>
                        <p:cNvCxnSpPr/>
                        <p:nvPr/>
                      </p:nvCxnSpPr>
                      <p:spPr>
                        <a:xfrm rot="5400000">
                          <a:off x="1022060" y="3983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87" name="Straight Connector 5986"/>
                        <p:cNvCxnSpPr/>
                        <p:nvPr/>
                      </p:nvCxnSpPr>
                      <p:spPr>
                        <a:xfrm rot="5400000">
                          <a:off x="1022060" y="4175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993" name="Group 5992"/>
                    <p:cNvGrpSpPr/>
                    <p:nvPr/>
                  </p:nvGrpSpPr>
                  <p:grpSpPr>
                    <a:xfrm>
                      <a:off x="9169087" y="6138500"/>
                      <a:ext cx="720000" cy="576000"/>
                      <a:chOff x="599788" y="3793179"/>
                      <a:chExt cx="720000" cy="576000"/>
                    </a:xfrm>
                  </p:grpSpPr>
                  <p:grpSp>
                    <p:nvGrpSpPr>
                      <p:cNvPr id="5994" name="Group 5993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1034970" y="5049000"/>
                        <a:chExt cx="720000" cy="720000"/>
                      </a:xfrm>
                    </p:grpSpPr>
                    <p:cxnSp>
                      <p:nvCxnSpPr>
                        <p:cNvPr id="6000" name="Straight Connector 5999"/>
                        <p:cNvCxnSpPr/>
                        <p:nvPr/>
                      </p:nvCxnSpPr>
                      <p:spPr>
                        <a:xfrm>
                          <a:off x="103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01" name="Straight Connector 6000"/>
                        <p:cNvCxnSpPr/>
                        <p:nvPr/>
                      </p:nvCxnSpPr>
                      <p:spPr>
                        <a:xfrm>
                          <a:off x="175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02" name="Straight Connector 6001"/>
                        <p:cNvCxnSpPr/>
                        <p:nvPr/>
                      </p:nvCxnSpPr>
                      <p:spPr>
                        <a:xfrm>
                          <a:off x="121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03" name="Straight Connector 6002"/>
                        <p:cNvCxnSpPr/>
                        <p:nvPr/>
                      </p:nvCxnSpPr>
                      <p:spPr>
                        <a:xfrm>
                          <a:off x="139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04" name="Straight Connector 6003"/>
                        <p:cNvCxnSpPr/>
                        <p:nvPr/>
                      </p:nvCxnSpPr>
                      <p:spPr>
                        <a:xfrm>
                          <a:off x="157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5995" name="Group 5994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662060" y="4151964"/>
                        <a:chExt cx="720000" cy="576000"/>
                      </a:xfrm>
                    </p:grpSpPr>
                    <p:cxnSp>
                      <p:nvCxnSpPr>
                        <p:cNvPr id="5996" name="Straight Connector 5995"/>
                        <p:cNvCxnSpPr/>
                        <p:nvPr/>
                      </p:nvCxnSpPr>
                      <p:spPr>
                        <a:xfrm rot="5400000">
                          <a:off x="1022060" y="4367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97" name="Straight Connector 5996"/>
                        <p:cNvCxnSpPr/>
                        <p:nvPr/>
                      </p:nvCxnSpPr>
                      <p:spPr>
                        <a:xfrm rot="5400000">
                          <a:off x="1022060" y="3791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98" name="Straight Connector 5997"/>
                        <p:cNvCxnSpPr/>
                        <p:nvPr/>
                      </p:nvCxnSpPr>
                      <p:spPr>
                        <a:xfrm rot="5400000">
                          <a:off x="1022060" y="3983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99" name="Straight Connector 5998"/>
                        <p:cNvCxnSpPr/>
                        <p:nvPr/>
                      </p:nvCxnSpPr>
                      <p:spPr>
                        <a:xfrm rot="5400000">
                          <a:off x="1022060" y="4175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6005" name="Group 6004"/>
                    <p:cNvGrpSpPr/>
                    <p:nvPr/>
                  </p:nvGrpSpPr>
                  <p:grpSpPr>
                    <a:xfrm>
                      <a:off x="9889087" y="6138500"/>
                      <a:ext cx="720000" cy="576000"/>
                      <a:chOff x="599788" y="3793179"/>
                      <a:chExt cx="720000" cy="576000"/>
                    </a:xfrm>
                  </p:grpSpPr>
                  <p:grpSp>
                    <p:nvGrpSpPr>
                      <p:cNvPr id="6006" name="Group 6005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1034970" y="5049000"/>
                        <a:chExt cx="720000" cy="720000"/>
                      </a:xfrm>
                    </p:grpSpPr>
                    <p:cxnSp>
                      <p:nvCxnSpPr>
                        <p:cNvPr id="6012" name="Straight Connector 6011"/>
                        <p:cNvCxnSpPr/>
                        <p:nvPr/>
                      </p:nvCxnSpPr>
                      <p:spPr>
                        <a:xfrm>
                          <a:off x="103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13" name="Straight Connector 6012"/>
                        <p:cNvCxnSpPr/>
                        <p:nvPr/>
                      </p:nvCxnSpPr>
                      <p:spPr>
                        <a:xfrm>
                          <a:off x="175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14" name="Straight Connector 6013"/>
                        <p:cNvCxnSpPr/>
                        <p:nvPr/>
                      </p:nvCxnSpPr>
                      <p:spPr>
                        <a:xfrm>
                          <a:off x="121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15" name="Straight Connector 6014"/>
                        <p:cNvCxnSpPr/>
                        <p:nvPr/>
                      </p:nvCxnSpPr>
                      <p:spPr>
                        <a:xfrm>
                          <a:off x="139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16" name="Straight Connector 6015"/>
                        <p:cNvCxnSpPr/>
                        <p:nvPr/>
                      </p:nvCxnSpPr>
                      <p:spPr>
                        <a:xfrm>
                          <a:off x="157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6007" name="Group 6006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662060" y="4151964"/>
                        <a:chExt cx="720000" cy="576000"/>
                      </a:xfrm>
                    </p:grpSpPr>
                    <p:cxnSp>
                      <p:nvCxnSpPr>
                        <p:cNvPr id="6008" name="Straight Connector 6007"/>
                        <p:cNvCxnSpPr/>
                        <p:nvPr/>
                      </p:nvCxnSpPr>
                      <p:spPr>
                        <a:xfrm rot="5400000">
                          <a:off x="1022060" y="4367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09" name="Straight Connector 6008"/>
                        <p:cNvCxnSpPr/>
                        <p:nvPr/>
                      </p:nvCxnSpPr>
                      <p:spPr>
                        <a:xfrm rot="5400000">
                          <a:off x="1022060" y="3791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10" name="Straight Connector 6009"/>
                        <p:cNvCxnSpPr/>
                        <p:nvPr/>
                      </p:nvCxnSpPr>
                      <p:spPr>
                        <a:xfrm rot="5400000">
                          <a:off x="1022060" y="3983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11" name="Straight Connector 6010"/>
                        <p:cNvCxnSpPr/>
                        <p:nvPr/>
                      </p:nvCxnSpPr>
                      <p:spPr>
                        <a:xfrm rot="5400000">
                          <a:off x="1022060" y="4175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6017" name="Group 6016"/>
                    <p:cNvGrpSpPr/>
                    <p:nvPr/>
                  </p:nvGrpSpPr>
                  <p:grpSpPr>
                    <a:xfrm>
                      <a:off x="10609087" y="6138500"/>
                      <a:ext cx="720000" cy="576000"/>
                      <a:chOff x="599788" y="3793179"/>
                      <a:chExt cx="720000" cy="576000"/>
                    </a:xfrm>
                  </p:grpSpPr>
                  <p:grpSp>
                    <p:nvGrpSpPr>
                      <p:cNvPr id="6018" name="Group 6017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1034970" y="5049000"/>
                        <a:chExt cx="720000" cy="720000"/>
                      </a:xfrm>
                    </p:grpSpPr>
                    <p:cxnSp>
                      <p:nvCxnSpPr>
                        <p:cNvPr id="6024" name="Straight Connector 6023"/>
                        <p:cNvCxnSpPr/>
                        <p:nvPr/>
                      </p:nvCxnSpPr>
                      <p:spPr>
                        <a:xfrm>
                          <a:off x="103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25" name="Straight Connector 6024"/>
                        <p:cNvCxnSpPr/>
                        <p:nvPr/>
                      </p:nvCxnSpPr>
                      <p:spPr>
                        <a:xfrm>
                          <a:off x="175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26" name="Straight Connector 6025"/>
                        <p:cNvCxnSpPr/>
                        <p:nvPr/>
                      </p:nvCxnSpPr>
                      <p:spPr>
                        <a:xfrm>
                          <a:off x="121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27" name="Straight Connector 6026"/>
                        <p:cNvCxnSpPr/>
                        <p:nvPr/>
                      </p:nvCxnSpPr>
                      <p:spPr>
                        <a:xfrm>
                          <a:off x="139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28" name="Straight Connector 6027"/>
                        <p:cNvCxnSpPr/>
                        <p:nvPr/>
                      </p:nvCxnSpPr>
                      <p:spPr>
                        <a:xfrm>
                          <a:off x="157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6019" name="Group 6018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662060" y="4151964"/>
                        <a:chExt cx="720000" cy="576000"/>
                      </a:xfrm>
                    </p:grpSpPr>
                    <p:cxnSp>
                      <p:nvCxnSpPr>
                        <p:cNvPr id="6020" name="Straight Connector 6019"/>
                        <p:cNvCxnSpPr/>
                        <p:nvPr/>
                      </p:nvCxnSpPr>
                      <p:spPr>
                        <a:xfrm rot="5400000">
                          <a:off x="1022060" y="4367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21" name="Straight Connector 6020"/>
                        <p:cNvCxnSpPr/>
                        <p:nvPr/>
                      </p:nvCxnSpPr>
                      <p:spPr>
                        <a:xfrm rot="5400000">
                          <a:off x="1022060" y="3791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22" name="Straight Connector 6021"/>
                        <p:cNvCxnSpPr/>
                        <p:nvPr/>
                      </p:nvCxnSpPr>
                      <p:spPr>
                        <a:xfrm rot="5400000">
                          <a:off x="1022060" y="3983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23" name="Straight Connector 6022"/>
                        <p:cNvCxnSpPr/>
                        <p:nvPr/>
                      </p:nvCxnSpPr>
                      <p:spPr>
                        <a:xfrm rot="5400000">
                          <a:off x="1022060" y="4175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6029" name="Group 6028"/>
                    <p:cNvGrpSpPr/>
                    <p:nvPr/>
                  </p:nvGrpSpPr>
                  <p:grpSpPr>
                    <a:xfrm>
                      <a:off x="11329087" y="6138500"/>
                      <a:ext cx="720000" cy="576000"/>
                      <a:chOff x="599788" y="3793179"/>
                      <a:chExt cx="720000" cy="576000"/>
                    </a:xfrm>
                  </p:grpSpPr>
                  <p:grpSp>
                    <p:nvGrpSpPr>
                      <p:cNvPr id="6030" name="Group 6029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1034970" y="5049000"/>
                        <a:chExt cx="720000" cy="720000"/>
                      </a:xfrm>
                    </p:grpSpPr>
                    <p:cxnSp>
                      <p:nvCxnSpPr>
                        <p:cNvPr id="6036" name="Straight Connector 6035"/>
                        <p:cNvCxnSpPr/>
                        <p:nvPr/>
                      </p:nvCxnSpPr>
                      <p:spPr>
                        <a:xfrm>
                          <a:off x="103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37" name="Straight Connector 6036"/>
                        <p:cNvCxnSpPr/>
                        <p:nvPr/>
                      </p:nvCxnSpPr>
                      <p:spPr>
                        <a:xfrm>
                          <a:off x="175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38" name="Straight Connector 6037"/>
                        <p:cNvCxnSpPr/>
                        <p:nvPr/>
                      </p:nvCxnSpPr>
                      <p:spPr>
                        <a:xfrm>
                          <a:off x="121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39" name="Straight Connector 6038"/>
                        <p:cNvCxnSpPr/>
                        <p:nvPr/>
                      </p:nvCxnSpPr>
                      <p:spPr>
                        <a:xfrm>
                          <a:off x="139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40" name="Straight Connector 6039"/>
                        <p:cNvCxnSpPr/>
                        <p:nvPr/>
                      </p:nvCxnSpPr>
                      <p:spPr>
                        <a:xfrm>
                          <a:off x="157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6031" name="Group 6030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662060" y="4151964"/>
                        <a:chExt cx="720000" cy="576000"/>
                      </a:xfrm>
                    </p:grpSpPr>
                    <p:cxnSp>
                      <p:nvCxnSpPr>
                        <p:cNvPr id="6032" name="Straight Connector 6031"/>
                        <p:cNvCxnSpPr/>
                        <p:nvPr/>
                      </p:nvCxnSpPr>
                      <p:spPr>
                        <a:xfrm rot="5400000">
                          <a:off x="1022060" y="4367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33" name="Straight Connector 6032"/>
                        <p:cNvCxnSpPr/>
                        <p:nvPr/>
                      </p:nvCxnSpPr>
                      <p:spPr>
                        <a:xfrm rot="5400000">
                          <a:off x="1022060" y="3791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34" name="Straight Connector 6033"/>
                        <p:cNvCxnSpPr/>
                        <p:nvPr/>
                      </p:nvCxnSpPr>
                      <p:spPr>
                        <a:xfrm rot="5400000">
                          <a:off x="1022060" y="3983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35" name="Straight Connector 6034"/>
                        <p:cNvCxnSpPr/>
                        <p:nvPr/>
                      </p:nvCxnSpPr>
                      <p:spPr>
                        <a:xfrm rot="5400000">
                          <a:off x="1022060" y="4175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6181" name="Group 6180"/>
                    <p:cNvGrpSpPr/>
                    <p:nvPr/>
                  </p:nvGrpSpPr>
                  <p:grpSpPr>
                    <a:xfrm>
                      <a:off x="1249087" y="6138500"/>
                      <a:ext cx="720000" cy="576000"/>
                      <a:chOff x="599788" y="3793179"/>
                      <a:chExt cx="720000" cy="576000"/>
                    </a:xfrm>
                  </p:grpSpPr>
                  <p:grpSp>
                    <p:nvGrpSpPr>
                      <p:cNvPr id="6182" name="Group 6181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1034970" y="5049000"/>
                        <a:chExt cx="720000" cy="720000"/>
                      </a:xfrm>
                    </p:grpSpPr>
                    <p:cxnSp>
                      <p:nvCxnSpPr>
                        <p:cNvPr id="6188" name="Straight Connector 6187"/>
                        <p:cNvCxnSpPr/>
                        <p:nvPr/>
                      </p:nvCxnSpPr>
                      <p:spPr>
                        <a:xfrm>
                          <a:off x="103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189" name="Straight Connector 6188"/>
                        <p:cNvCxnSpPr/>
                        <p:nvPr/>
                      </p:nvCxnSpPr>
                      <p:spPr>
                        <a:xfrm>
                          <a:off x="175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190" name="Straight Connector 6189"/>
                        <p:cNvCxnSpPr/>
                        <p:nvPr/>
                      </p:nvCxnSpPr>
                      <p:spPr>
                        <a:xfrm>
                          <a:off x="121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191" name="Straight Connector 6190"/>
                        <p:cNvCxnSpPr/>
                        <p:nvPr/>
                      </p:nvCxnSpPr>
                      <p:spPr>
                        <a:xfrm>
                          <a:off x="139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192" name="Straight Connector 6191"/>
                        <p:cNvCxnSpPr/>
                        <p:nvPr/>
                      </p:nvCxnSpPr>
                      <p:spPr>
                        <a:xfrm>
                          <a:off x="157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6183" name="Group 6182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662060" y="4151964"/>
                        <a:chExt cx="720000" cy="576000"/>
                      </a:xfrm>
                    </p:grpSpPr>
                    <p:cxnSp>
                      <p:nvCxnSpPr>
                        <p:cNvPr id="6184" name="Straight Connector 6183"/>
                        <p:cNvCxnSpPr/>
                        <p:nvPr/>
                      </p:nvCxnSpPr>
                      <p:spPr>
                        <a:xfrm rot="5400000">
                          <a:off x="1022060" y="4367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185" name="Straight Connector 6184"/>
                        <p:cNvCxnSpPr/>
                        <p:nvPr/>
                      </p:nvCxnSpPr>
                      <p:spPr>
                        <a:xfrm rot="5400000">
                          <a:off x="1022060" y="3791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186" name="Straight Connector 6185"/>
                        <p:cNvCxnSpPr/>
                        <p:nvPr/>
                      </p:nvCxnSpPr>
                      <p:spPr>
                        <a:xfrm rot="5400000">
                          <a:off x="1022060" y="3983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187" name="Straight Connector 6186"/>
                        <p:cNvCxnSpPr/>
                        <p:nvPr/>
                      </p:nvCxnSpPr>
                      <p:spPr>
                        <a:xfrm rot="5400000">
                          <a:off x="1022060" y="4175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</p:grpSp>
            </p:grpSp>
          </p:grpSp>
        </p:grpSp>
        <p:cxnSp>
          <p:nvCxnSpPr>
            <p:cNvPr id="37" name="Straight Connector 36"/>
            <p:cNvCxnSpPr/>
            <p:nvPr/>
          </p:nvCxnSpPr>
          <p:spPr>
            <a:xfrm>
              <a:off x="1262682" y="99000"/>
              <a:ext cx="0" cy="6660000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ounded Rectangle 3"/>
          <p:cNvSpPr/>
          <p:nvPr/>
        </p:nvSpPr>
        <p:spPr>
          <a:xfrm>
            <a:off x="100853" y="99000"/>
            <a:ext cx="11990294" cy="6660000"/>
          </a:xfrm>
          <a:prstGeom prst="roundRect">
            <a:avLst>
              <a:gd name="adj" fmla="val 2469"/>
            </a:avLst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srgbClr val="00B0F0"/>
              </a:solidFill>
              <a:latin typeface="HP001 4 hàng" pitchFamily="34" charset="0"/>
            </a:endParaRPr>
          </a:p>
        </p:txBody>
      </p:sp>
      <p:sp>
        <p:nvSpPr>
          <p:cNvPr id="1932" name="TextBox 1931"/>
          <p:cNvSpPr txBox="1"/>
          <p:nvPr/>
        </p:nvSpPr>
        <p:spPr>
          <a:xfrm>
            <a:off x="1135506" y="718825"/>
            <a:ext cx="10538334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algn="ctr">
              <a:defRPr sz="3500" b="1">
                <a:solidFill>
                  <a:srgbClr val="000099"/>
                </a:solidFill>
                <a:latin typeface="HP001 4 hàng" panose="020B0603050302020204" pitchFamily="34" charset="-93"/>
              </a:defRPr>
            </a:lvl1pPr>
          </a:lstStyle>
          <a:p>
            <a:pPr algn="l"/>
            <a:r>
              <a:rPr lang="en-US" dirty="0">
                <a:solidFill>
                  <a:schemeClr val="tx1"/>
                </a:solidFill>
                <a:latin typeface="HP001 4 hàng" pitchFamily="34" charset="0"/>
              </a:rPr>
              <a:t>3</a:t>
            </a:r>
            <a:r>
              <a:rPr lang="en-US">
                <a:solidFill>
                  <a:schemeClr val="tx1"/>
                </a:solidFill>
                <a:latin typeface="HP001 4 hàng" pitchFamily="34" charset="0"/>
              </a:rPr>
              <a:t>. </a:t>
            </a:r>
            <a:r>
              <a:rPr lang="vi-VN">
                <a:solidFill>
                  <a:schemeClr val="tx1"/>
                </a:solidFill>
                <a:latin typeface="HP001 4 hàng" pitchFamily="34" charset="0"/>
              </a:rPr>
              <a:t>Tì</a:t>
            </a:r>
            <a:r>
              <a:rPr lang="en-US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m Ǉr</a:t>
            </a:r>
            <a:r>
              <a:rPr lang="el-GR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Ϊ</a:t>
            </a:r>
            <a:r>
              <a:rPr lang="en-US" dirty="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g </a:t>
            </a:r>
            <a:r>
              <a:rPr lang="en-US" dirty="0" err="1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bài</a:t>
            </a:r>
            <a:r>
              <a:rPr lang="en-US" dirty="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 “</a:t>
            </a:r>
            <a:r>
              <a:rPr lang="en-US" dirty="0" err="1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Thầy</a:t>
            </a:r>
            <a:r>
              <a:rPr lang="en-US" dirty="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giáo</a:t>
            </a:r>
            <a:r>
              <a:rPr lang="en-US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” </a:t>
            </a:r>
            <a:r>
              <a:rPr lang="vi-VN" dirty="0" err="1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v</a:t>
            </a:r>
            <a:r>
              <a:rPr lang="en-US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à </a:t>
            </a:r>
            <a:r>
              <a:rPr lang="vi-VN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v</a:t>
            </a:r>
            <a:r>
              <a:rPr lang="vi-VN" sz="40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  </a:t>
            </a:r>
            <a:r>
              <a:rPr lang="el-GR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μ</a:t>
            </a:r>
            <a:r>
              <a:rPr lang="vi-VN" sz="10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       </a:t>
            </a:r>
            <a:r>
              <a:rPr lang="en-US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ết </a:t>
            </a:r>
            <a:r>
              <a:rPr lang="en-US" dirty="0" err="1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lại</a:t>
            </a:r>
            <a:r>
              <a:rPr lang="en-US" dirty="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:</a:t>
            </a:r>
            <a:endParaRPr lang="vi-VN" dirty="0">
              <a:solidFill>
                <a:srgbClr val="0070C0"/>
              </a:solidFill>
              <a:latin typeface="HP001 4 hàng" pitchFamily="34" charset="0"/>
            </a:endParaRPr>
          </a:p>
        </p:txBody>
      </p:sp>
      <p:sp>
        <p:nvSpPr>
          <p:cNvPr id="1933" name="TextBox 1932"/>
          <p:cNvSpPr txBox="1"/>
          <p:nvPr/>
        </p:nvSpPr>
        <p:spPr>
          <a:xfrm>
            <a:off x="1450753" y="1440855"/>
            <a:ext cx="5691592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algn="ctr">
              <a:defRPr sz="3500" b="1">
                <a:solidFill>
                  <a:srgbClr val="000099"/>
                </a:solidFill>
                <a:latin typeface="HP001 4 hàng" panose="020B0603050302020204" pitchFamily="34" charset="-93"/>
              </a:defRPr>
            </a:lvl1pPr>
          </a:lstStyle>
          <a:p>
            <a:pPr algn="l"/>
            <a:r>
              <a:rPr lang="en-US" dirty="0">
                <a:solidFill>
                  <a:schemeClr val="tx1"/>
                </a:solidFill>
                <a:latin typeface="HP001 4 hàng" panose="020B0603050302020204" pitchFamily="34" charset="0"/>
              </a:rPr>
              <a:t>- 1 </a:t>
            </a:r>
            <a:r>
              <a:rPr lang="en-US">
                <a:solidFill>
                  <a:schemeClr val="tx1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Ǉ</a:t>
            </a:r>
            <a:r>
              <a:rPr lang="el-GR">
                <a:solidFill>
                  <a:schemeClr val="tx1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Θ</a:t>
            </a:r>
            <a:r>
              <a:rPr lang="vi-VN" sz="100">
                <a:solidFill>
                  <a:schemeClr val="tx1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      </a:t>
            </a:r>
            <a:r>
              <a:rPr lang="en-US">
                <a:solidFill>
                  <a:schemeClr val="tx1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ếng </a:t>
            </a:r>
            <a:r>
              <a:rPr lang="en-US" err="1">
                <a:solidFill>
                  <a:schemeClr val="tx1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có</a:t>
            </a:r>
            <a:r>
              <a:rPr lang="en-US">
                <a:solidFill>
                  <a:schemeClr val="tx1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 </a:t>
            </a:r>
            <a:r>
              <a:rPr lang="vi-VN" dirty="0" err="1">
                <a:solidFill>
                  <a:schemeClr val="tx1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v</a:t>
            </a:r>
            <a:r>
              <a:rPr lang="en-US">
                <a:solidFill>
                  <a:schemeClr val="tx1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ần </a:t>
            </a:r>
            <a:r>
              <a:rPr lang="en-US" dirty="0" err="1">
                <a:solidFill>
                  <a:srgbClr val="0070C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ai</a:t>
            </a:r>
            <a:r>
              <a:rPr lang="en-US" dirty="0">
                <a:solidFill>
                  <a:srgbClr val="0070C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 :</a:t>
            </a:r>
            <a:endParaRPr lang="vi-VN" dirty="0">
              <a:solidFill>
                <a:srgbClr val="0070C0"/>
              </a:solidFill>
              <a:latin typeface="HP001 4 hàng" panose="020B0603050302020204" pitchFamily="34" charset="0"/>
            </a:endParaRPr>
          </a:p>
        </p:txBody>
      </p:sp>
      <p:sp>
        <p:nvSpPr>
          <p:cNvPr id="1942" name="TextBox 1941"/>
          <p:cNvSpPr txBox="1"/>
          <p:nvPr/>
        </p:nvSpPr>
        <p:spPr>
          <a:xfrm>
            <a:off x="6149798" y="2155191"/>
            <a:ext cx="1269278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algn="ctr">
              <a:defRPr sz="3500" b="1">
                <a:solidFill>
                  <a:srgbClr val="000099"/>
                </a:solidFill>
                <a:latin typeface="HP001 4 hàng" panose="020B0603050302020204" pitchFamily="34" charset="-93"/>
              </a:defRPr>
            </a:lvl1pPr>
          </a:lstStyle>
          <a:p>
            <a:pPr algn="l"/>
            <a:r>
              <a:rPr lang="en-US" dirty="0" err="1">
                <a:solidFill>
                  <a:srgbClr val="FF0000"/>
                </a:solidFill>
                <a:latin typeface="HP001 4 hàng" pitchFamily="34" charset="0"/>
                <a:ea typeface="HP001" panose="020B0603050302020204" pitchFamily="34" charset="0"/>
              </a:rPr>
              <a:t>lại</a:t>
            </a:r>
            <a:endParaRPr lang="vi-VN" dirty="0">
              <a:solidFill>
                <a:srgbClr val="FF0000"/>
              </a:solidFill>
              <a:latin typeface="HP001 4 hàng" pitchFamily="34" charset="0"/>
            </a:endParaRPr>
          </a:p>
        </p:txBody>
      </p:sp>
      <p:sp>
        <p:nvSpPr>
          <p:cNvPr id="7705" name="TextBox 7704"/>
          <p:cNvSpPr txBox="1"/>
          <p:nvPr/>
        </p:nvSpPr>
        <p:spPr>
          <a:xfrm>
            <a:off x="1455362" y="3594300"/>
            <a:ext cx="5691592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algn="ctr">
              <a:defRPr sz="3500" b="1">
                <a:solidFill>
                  <a:srgbClr val="000099"/>
                </a:solidFill>
                <a:latin typeface="HP001 4 hàng" panose="020B0603050302020204" pitchFamily="34" charset="-93"/>
              </a:defRPr>
            </a:lvl1pPr>
          </a:lstStyle>
          <a:p>
            <a:pPr algn="l"/>
            <a:r>
              <a:rPr lang="en-US" dirty="0">
                <a:solidFill>
                  <a:schemeClr val="tx1"/>
                </a:solidFill>
                <a:latin typeface="HP001 4 hàng" panose="020B0603050302020204" pitchFamily="34" charset="0"/>
              </a:rPr>
              <a:t>- 2 </a:t>
            </a:r>
            <a:r>
              <a:rPr lang="en-US">
                <a:solidFill>
                  <a:schemeClr val="tx1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Ǉ</a:t>
            </a:r>
            <a:r>
              <a:rPr lang="el-GR">
                <a:solidFill>
                  <a:schemeClr val="tx1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Θ</a:t>
            </a:r>
            <a:r>
              <a:rPr lang="vi-VN" sz="100">
                <a:solidFill>
                  <a:schemeClr val="tx1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     </a:t>
            </a:r>
            <a:r>
              <a:rPr lang="en-US">
                <a:solidFill>
                  <a:schemeClr val="tx1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ếng </a:t>
            </a:r>
            <a:r>
              <a:rPr lang="en-US" err="1">
                <a:solidFill>
                  <a:schemeClr val="tx1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có</a:t>
            </a:r>
            <a:r>
              <a:rPr lang="en-US">
                <a:solidFill>
                  <a:schemeClr val="tx1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 </a:t>
            </a:r>
            <a:r>
              <a:rPr lang="vi-VN" dirty="0" err="1">
                <a:solidFill>
                  <a:schemeClr val="tx1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v</a:t>
            </a:r>
            <a:r>
              <a:rPr lang="en-US">
                <a:solidFill>
                  <a:schemeClr val="tx1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ần </a:t>
            </a:r>
            <a:r>
              <a:rPr lang="en-US" dirty="0">
                <a:solidFill>
                  <a:srgbClr val="0070C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ay :</a:t>
            </a:r>
            <a:endParaRPr lang="vi-VN" dirty="0">
              <a:solidFill>
                <a:srgbClr val="0070C0"/>
              </a:solidFill>
              <a:latin typeface="HP001 4 hàng" panose="020B0603050302020204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4654155" y="584399"/>
            <a:ext cx="4585676" cy="2144192"/>
            <a:chOff x="3796038" y="1143286"/>
            <a:chExt cx="4585676" cy="2144192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3355"/>
            <a:stretch/>
          </p:blipFill>
          <p:spPr>
            <a:xfrm>
              <a:off x="3810286" y="1143286"/>
              <a:ext cx="4571428" cy="2132349"/>
            </a:xfrm>
            <a:prstGeom prst="rect">
              <a:avLst/>
            </a:prstGeom>
          </p:spPr>
        </p:pic>
        <p:pic>
          <p:nvPicPr>
            <p:cNvPr id="7708" name="Picture 7707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374" b="76360"/>
            <a:stretch/>
          </p:blipFill>
          <p:spPr>
            <a:xfrm>
              <a:off x="3796038" y="3229605"/>
              <a:ext cx="4571428" cy="57873"/>
            </a:xfrm>
            <a:prstGeom prst="rect">
              <a:avLst/>
            </a:prstGeom>
          </p:spPr>
        </p:pic>
      </p:grpSp>
      <p:grpSp>
        <p:nvGrpSpPr>
          <p:cNvPr id="7709" name="Group 7708"/>
          <p:cNvGrpSpPr/>
          <p:nvPr/>
        </p:nvGrpSpPr>
        <p:grpSpPr>
          <a:xfrm>
            <a:off x="929589" y="4145871"/>
            <a:ext cx="4585676" cy="1687975"/>
            <a:chOff x="3796038" y="1104097"/>
            <a:chExt cx="4585676" cy="2183381"/>
          </a:xfrm>
        </p:grpSpPr>
        <p:pic>
          <p:nvPicPr>
            <p:cNvPr id="7710" name="Picture 7709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3355"/>
            <a:stretch/>
          </p:blipFill>
          <p:spPr>
            <a:xfrm>
              <a:off x="3810286" y="1104097"/>
              <a:ext cx="4571428" cy="2132349"/>
            </a:xfrm>
            <a:prstGeom prst="rect">
              <a:avLst/>
            </a:prstGeom>
          </p:spPr>
        </p:pic>
        <p:pic>
          <p:nvPicPr>
            <p:cNvPr id="7711" name="Picture 7710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374" b="76360"/>
            <a:stretch/>
          </p:blipFill>
          <p:spPr>
            <a:xfrm>
              <a:off x="3796038" y="3229605"/>
              <a:ext cx="4571428" cy="57873"/>
            </a:xfrm>
            <a:prstGeom prst="rect">
              <a:avLst/>
            </a:prstGeom>
          </p:spPr>
        </p:pic>
      </p:grpSp>
      <p:grpSp>
        <p:nvGrpSpPr>
          <p:cNvPr id="7712" name="Group 7711"/>
          <p:cNvGrpSpPr/>
          <p:nvPr/>
        </p:nvGrpSpPr>
        <p:grpSpPr>
          <a:xfrm>
            <a:off x="7061156" y="3526105"/>
            <a:ext cx="4585676" cy="2144192"/>
            <a:chOff x="3796038" y="1143286"/>
            <a:chExt cx="4585676" cy="2144192"/>
          </a:xfrm>
        </p:grpSpPr>
        <p:pic>
          <p:nvPicPr>
            <p:cNvPr id="7713" name="Picture 7712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3355"/>
            <a:stretch/>
          </p:blipFill>
          <p:spPr>
            <a:xfrm>
              <a:off x="3810286" y="1143286"/>
              <a:ext cx="4571428" cy="2132349"/>
            </a:xfrm>
            <a:prstGeom prst="rect">
              <a:avLst/>
            </a:prstGeom>
          </p:spPr>
        </p:pic>
        <p:pic>
          <p:nvPicPr>
            <p:cNvPr id="7714" name="Picture 7713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374" b="76360"/>
            <a:stretch/>
          </p:blipFill>
          <p:spPr>
            <a:xfrm>
              <a:off x="3796038" y="3229605"/>
              <a:ext cx="4571428" cy="57873"/>
            </a:xfrm>
            <a:prstGeom prst="rect">
              <a:avLst/>
            </a:prstGeom>
          </p:spPr>
        </p:pic>
      </p:grpSp>
      <p:sp>
        <p:nvSpPr>
          <p:cNvPr id="7715" name="TextBox 7714"/>
          <p:cNvSpPr txBox="1"/>
          <p:nvPr/>
        </p:nvSpPr>
        <p:spPr>
          <a:xfrm>
            <a:off x="2556312" y="5022070"/>
            <a:ext cx="1269278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algn="ctr">
              <a:defRPr sz="3500" b="1">
                <a:solidFill>
                  <a:srgbClr val="000099"/>
                </a:solidFill>
                <a:latin typeface="HP001 4 hàng" panose="020B0603050302020204" pitchFamily="34" charset="-93"/>
              </a:defRPr>
            </a:lvl1pPr>
          </a:lstStyle>
          <a:p>
            <a:pPr algn="l"/>
            <a:r>
              <a:rPr lang="vi-VN" dirty="0" err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m</a:t>
            </a:r>
            <a:r>
              <a:rPr lang="en-US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ay</a:t>
            </a:r>
            <a:endParaRPr lang="vi-VN" dirty="0"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  <p:sp>
        <p:nvSpPr>
          <p:cNvPr id="7716" name="TextBox 7715"/>
          <p:cNvSpPr txBox="1"/>
          <p:nvPr/>
        </p:nvSpPr>
        <p:spPr>
          <a:xfrm>
            <a:off x="8946340" y="5022070"/>
            <a:ext cx="1269278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algn="ctr">
              <a:defRPr sz="3500" b="1">
                <a:solidFill>
                  <a:srgbClr val="000099"/>
                </a:solidFill>
                <a:latin typeface="HP001 4 hàng" panose="020B0603050302020204" pitchFamily="34" charset="-93"/>
              </a:defRPr>
            </a:lvl1pPr>
          </a:lstStyle>
          <a:p>
            <a:pPr algn="l"/>
            <a:r>
              <a:rPr lang="en-US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Ǖ</a:t>
            </a:r>
            <a:r>
              <a:rPr lang="vi-VN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u</a:t>
            </a:r>
            <a:r>
              <a:rPr lang="en-US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ay</a:t>
            </a:r>
            <a:endParaRPr lang="vi-VN" dirty="0"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90362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2" grpId="0"/>
      <p:bldP spid="7715" grpId="0"/>
      <p:bldP spid="77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20">
            <a:extLst>
              <a:ext uri="{FF2B5EF4-FFF2-40B4-BE49-F238E27FC236}">
                <a16:creationId xmlns:a16="http://schemas.microsoft.com/office/drawing/2014/main" id="{EC2A9EB7-9C0A-4142-BDBD-FC04C4BC5D5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84" t="-987" r="-3110" b="987"/>
          <a:stretch/>
        </p:blipFill>
        <p:spPr>
          <a:xfrm flipH="1">
            <a:off x="9302958" y="2479297"/>
            <a:ext cx="2901200" cy="4277340"/>
          </a:xfrm>
          <a:prstGeom prst="rect">
            <a:avLst/>
          </a:prstGeom>
        </p:spPr>
      </p:pic>
      <p:pic>
        <p:nvPicPr>
          <p:cNvPr id="16" name="图片 21">
            <a:extLst>
              <a:ext uri="{FF2B5EF4-FFF2-40B4-BE49-F238E27FC236}">
                <a16:creationId xmlns:a16="http://schemas.microsoft.com/office/drawing/2014/main" id="{C8C7B69D-FBA7-4207-B9E8-4B7B905936F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2345" y="2683601"/>
            <a:ext cx="3722008" cy="3722008"/>
          </a:xfrm>
          <a:prstGeom prst="rect">
            <a:avLst/>
          </a:prstGeom>
        </p:spPr>
      </p:pic>
      <p:grpSp>
        <p:nvGrpSpPr>
          <p:cNvPr id="19" name="组合 27">
            <a:extLst>
              <a:ext uri="{FF2B5EF4-FFF2-40B4-BE49-F238E27FC236}">
                <a16:creationId xmlns:a16="http://schemas.microsoft.com/office/drawing/2014/main" id="{C7129C61-681B-42D5-AB64-05BFB0A70338}"/>
              </a:ext>
            </a:extLst>
          </p:cNvPr>
          <p:cNvGrpSpPr/>
          <p:nvPr/>
        </p:nvGrpSpPr>
        <p:grpSpPr>
          <a:xfrm>
            <a:off x="8361" y="4969559"/>
            <a:ext cx="12192000" cy="1879333"/>
            <a:chOff x="-175847" y="4352544"/>
            <a:chExt cx="12367847" cy="2505456"/>
          </a:xfrm>
        </p:grpSpPr>
        <p:pic>
          <p:nvPicPr>
            <p:cNvPr id="20" name="图片 28">
              <a:extLst>
                <a:ext uri="{FF2B5EF4-FFF2-40B4-BE49-F238E27FC236}">
                  <a16:creationId xmlns:a16="http://schemas.microsoft.com/office/drawing/2014/main" id="{9111AC26-8D1A-4D2D-B1FA-1E25E17551F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600" r="48883"/>
            <a:stretch/>
          </p:blipFill>
          <p:spPr>
            <a:xfrm flipH="1">
              <a:off x="-175847" y="4352544"/>
              <a:ext cx="4185322" cy="2505456"/>
            </a:xfrm>
            <a:prstGeom prst="rect">
              <a:avLst/>
            </a:prstGeom>
          </p:spPr>
        </p:pic>
        <p:pic>
          <p:nvPicPr>
            <p:cNvPr id="21" name="图片 29">
              <a:extLst>
                <a:ext uri="{FF2B5EF4-FFF2-40B4-BE49-F238E27FC236}">
                  <a16:creationId xmlns:a16="http://schemas.microsoft.com/office/drawing/2014/main" id="{4B7FF920-121C-45D2-B8C1-A60EF85BD7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968"/>
            <a:stretch/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</p:spPr>
        </p:pic>
      </p:grpSp>
      <p:pic>
        <p:nvPicPr>
          <p:cNvPr id="10" name="PA_库_图片 6">
            <a:extLst>
              <a:ext uri="{FF2B5EF4-FFF2-40B4-BE49-F238E27FC236}">
                <a16:creationId xmlns:a16="http://schemas.microsoft.com/office/drawing/2014/main" id="{AF9FB272-72D5-4D3C-9249-F87830D4720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0087" y="662212"/>
            <a:ext cx="6172862" cy="4042698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>
                <a:solidFill>
                  <a:srgbClr val="FF0000"/>
                </a:solidFill>
              </a14:hiddenLine>
            </a:ext>
          </a:extLst>
        </p:spPr>
      </p:pic>
      <p:sp>
        <p:nvSpPr>
          <p:cNvPr id="11" name="原创设计师QQ：178119980 喵小姐">
            <a:extLst>
              <a:ext uri="{FF2B5EF4-FFF2-40B4-BE49-F238E27FC236}">
                <a16:creationId xmlns:a16="http://schemas.microsoft.com/office/drawing/2014/main" id="{B6051D19-CEEC-4303-A27C-A8EBFBBD984A}"/>
              </a:ext>
            </a:extLst>
          </p:cNvPr>
          <p:cNvSpPr/>
          <p:nvPr/>
        </p:nvSpPr>
        <p:spPr>
          <a:xfrm>
            <a:off x="2872429" y="2210707"/>
            <a:ext cx="5376016" cy="9457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4800" b="1" dirty="0">
                <a:solidFill>
                  <a:srgbClr val="5F360E"/>
                </a:solidFill>
                <a:latin typeface="UTM Avo" panose="02040603050506020204" pitchFamily="18" charset="0"/>
              </a:rPr>
              <a:t>KHỞI ĐỘNG</a:t>
            </a:r>
            <a:endParaRPr lang="zh-CN" altLang="en-US" sz="4800" b="1" dirty="0">
              <a:solidFill>
                <a:srgbClr val="5F360E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26362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ô và Mẹ - Chun Chin - Nhạc thiếu nhi vui nhộn">
            <a:hlinkClick r:id="" action="ppaction://media"/>
            <a:extLst>
              <a:ext uri="{FF2B5EF4-FFF2-40B4-BE49-F238E27FC236}">
                <a16:creationId xmlns:a16="http://schemas.microsoft.com/office/drawing/2014/main" id="{C0036EC1-00D6-465D-BDC0-CFFC51B988DC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3864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708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821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7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97712" y="2924265"/>
            <a:ext cx="6298520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lnSpc>
                <a:spcPct val="150000"/>
              </a:lnSpc>
            </a:pPr>
            <a:r>
              <a:rPr lang="en-US" sz="4000" b="1" cap="none" spc="0" dirty="0" err="1">
                <a:ln/>
                <a:solidFill>
                  <a:srgbClr val="0070C0"/>
                </a:solidFill>
                <a:effectLst/>
                <a:latin typeface="UTM Avo" panose="02040603050506020204" pitchFamily="18" charset="0"/>
              </a:rPr>
              <a:t>Chính</a:t>
            </a:r>
            <a:r>
              <a:rPr lang="en-US" sz="4000" b="1" cap="none" spc="0" dirty="0">
                <a:ln/>
                <a:solidFill>
                  <a:srgbClr val="0070C0"/>
                </a:solidFill>
                <a:effectLst/>
                <a:latin typeface="UTM Avo" panose="02040603050506020204" pitchFamily="18" charset="0"/>
              </a:rPr>
              <a:t> </a:t>
            </a:r>
            <a:r>
              <a:rPr lang="en-US" sz="4000" b="1" cap="none" spc="0" dirty="0" err="1">
                <a:ln/>
                <a:solidFill>
                  <a:srgbClr val="0070C0"/>
                </a:solidFill>
                <a:effectLst/>
                <a:latin typeface="UTM Avo" panose="02040603050506020204" pitchFamily="18" charset="0"/>
              </a:rPr>
              <a:t>tả</a:t>
            </a:r>
            <a:r>
              <a:rPr lang="en-US" sz="4000" b="1" cap="none" spc="0" dirty="0">
                <a:ln/>
                <a:solidFill>
                  <a:srgbClr val="0070C0"/>
                </a:solidFill>
                <a:effectLst/>
                <a:latin typeface="UTM Avo" panose="02040603050506020204" pitchFamily="18" charset="0"/>
              </a:rPr>
              <a:t> (</a:t>
            </a:r>
            <a:r>
              <a:rPr lang="en-US" sz="4000" b="1" cap="none" spc="0" dirty="0" err="1">
                <a:ln/>
                <a:solidFill>
                  <a:srgbClr val="0070C0"/>
                </a:solidFill>
                <a:effectLst/>
                <a:latin typeface="UTM Avo" panose="02040603050506020204" pitchFamily="18" charset="0"/>
              </a:rPr>
              <a:t>Nghe</a:t>
            </a:r>
            <a:r>
              <a:rPr lang="en-US" sz="4000" b="1" cap="none" spc="0" dirty="0">
                <a:ln/>
                <a:solidFill>
                  <a:srgbClr val="0070C0"/>
                </a:solidFill>
                <a:effectLst/>
                <a:latin typeface="UTM Avo" panose="02040603050506020204" pitchFamily="18" charset="0"/>
              </a:rPr>
              <a:t> </a:t>
            </a:r>
            <a:r>
              <a:rPr lang="en-US" sz="4000" b="1" cap="none" spc="0" dirty="0" err="1">
                <a:ln/>
                <a:solidFill>
                  <a:srgbClr val="0070C0"/>
                </a:solidFill>
                <a:effectLst/>
                <a:latin typeface="UTM Avo" panose="02040603050506020204" pitchFamily="18" charset="0"/>
              </a:rPr>
              <a:t>viết</a:t>
            </a:r>
            <a:r>
              <a:rPr lang="en-US" sz="4000" b="1" cap="none" spc="0" dirty="0">
                <a:ln/>
                <a:solidFill>
                  <a:srgbClr val="0070C0"/>
                </a:solidFill>
                <a:effectLst/>
                <a:latin typeface="UTM Avo" panose="02040603050506020204" pitchFamily="18" charset="0"/>
              </a:rPr>
              <a:t>) </a:t>
            </a:r>
          </a:p>
          <a:p>
            <a:pPr algn="ctr">
              <a:lnSpc>
                <a:spcPct val="150000"/>
              </a:lnSpc>
            </a:pPr>
            <a:r>
              <a:rPr lang="en-US" sz="4000" b="1" dirty="0">
                <a:ln/>
                <a:solidFill>
                  <a:schemeClr val="accent4"/>
                </a:solidFill>
                <a:latin typeface="UTM Avo" panose="02040603050506020204" pitchFamily="18" charset="0"/>
              </a:rPr>
              <a:t>CÔ GIÁO VỚI MÙA THU</a:t>
            </a:r>
            <a:endParaRPr lang="en-US" sz="4000" b="1" cap="none" spc="0" dirty="0">
              <a:ln/>
              <a:solidFill>
                <a:schemeClr val="accent4"/>
              </a:solidFill>
              <a:effectLst/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7217704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AF0C1FC0-A5A0-4EE5-8416-4F007B9BD6F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26" t="24586" r="29347" b="1966"/>
          <a:stretch/>
        </p:blipFill>
        <p:spPr>
          <a:xfrm>
            <a:off x="182880" y="381000"/>
            <a:ext cx="10817585" cy="557784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73179" y="5725775"/>
            <a:ext cx="66431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Bài</a:t>
            </a:r>
            <a:r>
              <a:rPr lang="en-US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54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thơ</a:t>
            </a:r>
            <a:r>
              <a:rPr lang="en-US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54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nói</a:t>
            </a:r>
            <a:r>
              <a:rPr lang="en-US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54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đến</a:t>
            </a:r>
            <a:r>
              <a:rPr lang="en-US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54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ai</a:t>
            </a:r>
            <a:r>
              <a:rPr lang="en-US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?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4693920" y="2727960"/>
            <a:ext cx="350520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4693920" y="1371600"/>
            <a:ext cx="350520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693920" y="3352800"/>
            <a:ext cx="350520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4693920" y="3992880"/>
            <a:ext cx="350520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4693920" y="4648200"/>
            <a:ext cx="350520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424032" y="2727960"/>
            <a:ext cx="1005840" cy="0"/>
          </a:xfrm>
          <a:prstGeom prst="line">
            <a:avLst/>
          </a:prstGeom>
          <a:ln w="412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7269480" y="3352800"/>
            <a:ext cx="350520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4693920" y="3992880"/>
            <a:ext cx="1188720" cy="0"/>
          </a:xfrm>
          <a:prstGeom prst="line">
            <a:avLst/>
          </a:prstGeom>
          <a:ln w="412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5591672" y="4602480"/>
            <a:ext cx="548640" cy="0"/>
          </a:xfrm>
          <a:prstGeom prst="line">
            <a:avLst/>
          </a:prstGeom>
          <a:ln w="412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6995160" y="4602480"/>
            <a:ext cx="548640" cy="0"/>
          </a:xfrm>
          <a:prstGeom prst="line">
            <a:avLst/>
          </a:prstGeom>
          <a:ln w="412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5069" y="-8943"/>
            <a:ext cx="4559524" cy="68669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3021" y="-8943"/>
            <a:ext cx="4952047" cy="686694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255068" y="3413760"/>
            <a:ext cx="4519612" cy="3444240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8837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roup 57"/>
          <p:cNvGrpSpPr/>
          <p:nvPr/>
        </p:nvGrpSpPr>
        <p:grpSpPr>
          <a:xfrm>
            <a:off x="100853" y="99000"/>
            <a:ext cx="11948234" cy="6660000"/>
            <a:chOff x="100853" y="99000"/>
            <a:chExt cx="11948234" cy="6660000"/>
          </a:xfrm>
        </p:grpSpPr>
        <p:cxnSp>
          <p:nvCxnSpPr>
            <p:cNvPr id="49" name="Straight Connector 48"/>
            <p:cNvCxnSpPr/>
            <p:nvPr/>
          </p:nvCxnSpPr>
          <p:spPr>
            <a:xfrm>
              <a:off x="1191562" y="242047"/>
              <a:ext cx="10850400" cy="0"/>
            </a:xfrm>
            <a:prstGeom prst="line">
              <a:avLst/>
            </a:prstGeom>
            <a:ln>
              <a:solidFill>
                <a:srgbClr val="0070C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7" name="Group 56"/>
            <p:cNvGrpSpPr/>
            <p:nvPr/>
          </p:nvGrpSpPr>
          <p:grpSpPr>
            <a:xfrm>
              <a:off x="100853" y="371948"/>
              <a:ext cx="11948234" cy="6342552"/>
              <a:chOff x="100853" y="371948"/>
              <a:chExt cx="11948234" cy="6342552"/>
            </a:xfrm>
          </p:grpSpPr>
          <p:grpSp>
            <p:nvGrpSpPr>
              <p:cNvPr id="32" name="Group 31"/>
              <p:cNvGrpSpPr/>
              <p:nvPr/>
            </p:nvGrpSpPr>
            <p:grpSpPr>
              <a:xfrm>
                <a:off x="100853" y="371948"/>
                <a:ext cx="1148400" cy="5760000"/>
                <a:chOff x="100853" y="549000"/>
                <a:chExt cx="1868234" cy="5760000"/>
              </a:xfrm>
            </p:grpSpPr>
            <p:grpSp>
              <p:nvGrpSpPr>
                <p:cNvPr id="31" name="Group 30"/>
                <p:cNvGrpSpPr/>
                <p:nvPr/>
              </p:nvGrpSpPr>
              <p:grpSpPr>
                <a:xfrm>
                  <a:off x="100853" y="549000"/>
                  <a:ext cx="1868234" cy="720000"/>
                  <a:chOff x="100853" y="549000"/>
                  <a:chExt cx="1868234" cy="720000"/>
                </a:xfrm>
              </p:grpSpPr>
              <p:cxnSp>
                <p:nvCxnSpPr>
                  <p:cNvPr id="23" name="Straight Connector 22"/>
                  <p:cNvCxnSpPr/>
                  <p:nvPr/>
                </p:nvCxnSpPr>
                <p:spPr>
                  <a:xfrm>
                    <a:off x="100853" y="549000"/>
                    <a:ext cx="1868234" cy="0"/>
                  </a:xfrm>
                  <a:prstGeom prst="line">
                    <a:avLst/>
                  </a:prstGeom>
                  <a:ln w="22225">
                    <a:solidFill>
                      <a:srgbClr val="0070C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68" name="Straight Connector 5567"/>
                  <p:cNvCxnSpPr/>
                  <p:nvPr/>
                </p:nvCxnSpPr>
                <p:spPr>
                  <a:xfrm>
                    <a:off x="100853" y="1269000"/>
                    <a:ext cx="1868234" cy="0"/>
                  </a:xfrm>
                  <a:prstGeom prst="line">
                    <a:avLst/>
                  </a:prstGeom>
                  <a:ln w="22225">
                    <a:solidFill>
                      <a:srgbClr val="0070C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70" name="Straight Connector 5569"/>
                  <p:cNvCxnSpPr/>
                  <p:nvPr/>
                </p:nvCxnSpPr>
                <p:spPr>
                  <a:xfrm>
                    <a:off x="100853" y="729000"/>
                    <a:ext cx="1868234" cy="0"/>
                  </a:xfrm>
                  <a:prstGeom prst="line">
                    <a:avLst/>
                  </a:prstGeom>
                  <a:ln w="9525">
                    <a:solidFill>
                      <a:srgbClr val="0070C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71" name="Straight Connector 5570"/>
                  <p:cNvCxnSpPr/>
                  <p:nvPr/>
                </p:nvCxnSpPr>
                <p:spPr>
                  <a:xfrm>
                    <a:off x="100853" y="909000"/>
                    <a:ext cx="1868234" cy="0"/>
                  </a:xfrm>
                  <a:prstGeom prst="line">
                    <a:avLst/>
                  </a:prstGeom>
                  <a:ln w="9525">
                    <a:solidFill>
                      <a:srgbClr val="0070C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72" name="Straight Connector 5571"/>
                  <p:cNvCxnSpPr/>
                  <p:nvPr/>
                </p:nvCxnSpPr>
                <p:spPr>
                  <a:xfrm>
                    <a:off x="100853" y="1089000"/>
                    <a:ext cx="1868234" cy="0"/>
                  </a:xfrm>
                  <a:prstGeom prst="line">
                    <a:avLst/>
                  </a:prstGeom>
                  <a:ln w="9525">
                    <a:solidFill>
                      <a:srgbClr val="0070C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622" name="Group 5621"/>
                <p:cNvGrpSpPr/>
                <p:nvPr/>
              </p:nvGrpSpPr>
              <p:grpSpPr>
                <a:xfrm>
                  <a:off x="100853" y="1269000"/>
                  <a:ext cx="1868234" cy="720000"/>
                  <a:chOff x="100853" y="549000"/>
                  <a:chExt cx="1868234" cy="720000"/>
                </a:xfrm>
              </p:grpSpPr>
              <p:cxnSp>
                <p:nvCxnSpPr>
                  <p:cNvPr id="5623" name="Straight Connector 5622"/>
                  <p:cNvCxnSpPr/>
                  <p:nvPr/>
                </p:nvCxnSpPr>
                <p:spPr>
                  <a:xfrm>
                    <a:off x="100853" y="549000"/>
                    <a:ext cx="1868234" cy="0"/>
                  </a:xfrm>
                  <a:prstGeom prst="line">
                    <a:avLst/>
                  </a:prstGeom>
                  <a:ln w="22225">
                    <a:solidFill>
                      <a:srgbClr val="0070C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24" name="Straight Connector 5623"/>
                  <p:cNvCxnSpPr/>
                  <p:nvPr/>
                </p:nvCxnSpPr>
                <p:spPr>
                  <a:xfrm>
                    <a:off x="100853" y="1269000"/>
                    <a:ext cx="1868234" cy="0"/>
                  </a:xfrm>
                  <a:prstGeom prst="line">
                    <a:avLst/>
                  </a:prstGeom>
                  <a:ln w="22225">
                    <a:solidFill>
                      <a:srgbClr val="0070C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25" name="Straight Connector 5624"/>
                  <p:cNvCxnSpPr/>
                  <p:nvPr/>
                </p:nvCxnSpPr>
                <p:spPr>
                  <a:xfrm>
                    <a:off x="100853" y="729000"/>
                    <a:ext cx="1868234" cy="0"/>
                  </a:xfrm>
                  <a:prstGeom prst="line">
                    <a:avLst/>
                  </a:prstGeom>
                  <a:ln w="9525">
                    <a:solidFill>
                      <a:srgbClr val="0070C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26" name="Straight Connector 5625"/>
                  <p:cNvCxnSpPr/>
                  <p:nvPr/>
                </p:nvCxnSpPr>
                <p:spPr>
                  <a:xfrm>
                    <a:off x="100853" y="909000"/>
                    <a:ext cx="1868234" cy="0"/>
                  </a:xfrm>
                  <a:prstGeom prst="line">
                    <a:avLst/>
                  </a:prstGeom>
                  <a:ln w="9525">
                    <a:solidFill>
                      <a:srgbClr val="0070C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27" name="Straight Connector 5626"/>
                  <p:cNvCxnSpPr/>
                  <p:nvPr/>
                </p:nvCxnSpPr>
                <p:spPr>
                  <a:xfrm>
                    <a:off x="100853" y="1089000"/>
                    <a:ext cx="1868234" cy="0"/>
                  </a:xfrm>
                  <a:prstGeom prst="line">
                    <a:avLst/>
                  </a:prstGeom>
                  <a:ln w="9525">
                    <a:solidFill>
                      <a:srgbClr val="0070C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628" name="Group 5627"/>
                <p:cNvGrpSpPr/>
                <p:nvPr/>
              </p:nvGrpSpPr>
              <p:grpSpPr>
                <a:xfrm>
                  <a:off x="100853" y="1989000"/>
                  <a:ext cx="1868234" cy="720000"/>
                  <a:chOff x="100853" y="549000"/>
                  <a:chExt cx="1868234" cy="720000"/>
                </a:xfrm>
              </p:grpSpPr>
              <p:cxnSp>
                <p:nvCxnSpPr>
                  <p:cNvPr id="5629" name="Straight Connector 5628"/>
                  <p:cNvCxnSpPr/>
                  <p:nvPr/>
                </p:nvCxnSpPr>
                <p:spPr>
                  <a:xfrm>
                    <a:off x="100853" y="549000"/>
                    <a:ext cx="1868234" cy="0"/>
                  </a:xfrm>
                  <a:prstGeom prst="line">
                    <a:avLst/>
                  </a:prstGeom>
                  <a:ln w="22225">
                    <a:solidFill>
                      <a:srgbClr val="0070C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30" name="Straight Connector 5629"/>
                  <p:cNvCxnSpPr/>
                  <p:nvPr/>
                </p:nvCxnSpPr>
                <p:spPr>
                  <a:xfrm>
                    <a:off x="100853" y="1269000"/>
                    <a:ext cx="1868234" cy="0"/>
                  </a:xfrm>
                  <a:prstGeom prst="line">
                    <a:avLst/>
                  </a:prstGeom>
                  <a:ln w="22225">
                    <a:solidFill>
                      <a:srgbClr val="0070C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31" name="Straight Connector 5630"/>
                  <p:cNvCxnSpPr/>
                  <p:nvPr/>
                </p:nvCxnSpPr>
                <p:spPr>
                  <a:xfrm>
                    <a:off x="100853" y="729000"/>
                    <a:ext cx="1868234" cy="0"/>
                  </a:xfrm>
                  <a:prstGeom prst="line">
                    <a:avLst/>
                  </a:prstGeom>
                  <a:ln w="9525">
                    <a:solidFill>
                      <a:srgbClr val="0070C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32" name="Straight Connector 5631"/>
                  <p:cNvCxnSpPr/>
                  <p:nvPr/>
                </p:nvCxnSpPr>
                <p:spPr>
                  <a:xfrm>
                    <a:off x="100853" y="909000"/>
                    <a:ext cx="1868234" cy="0"/>
                  </a:xfrm>
                  <a:prstGeom prst="line">
                    <a:avLst/>
                  </a:prstGeom>
                  <a:ln w="9525">
                    <a:solidFill>
                      <a:srgbClr val="0070C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33" name="Straight Connector 5632"/>
                  <p:cNvCxnSpPr/>
                  <p:nvPr/>
                </p:nvCxnSpPr>
                <p:spPr>
                  <a:xfrm>
                    <a:off x="100853" y="1089000"/>
                    <a:ext cx="1868234" cy="0"/>
                  </a:xfrm>
                  <a:prstGeom prst="line">
                    <a:avLst/>
                  </a:prstGeom>
                  <a:ln w="9525">
                    <a:solidFill>
                      <a:srgbClr val="0070C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634" name="Group 5633"/>
                <p:cNvGrpSpPr/>
                <p:nvPr/>
              </p:nvGrpSpPr>
              <p:grpSpPr>
                <a:xfrm>
                  <a:off x="100853" y="2709000"/>
                  <a:ext cx="1868234" cy="720000"/>
                  <a:chOff x="100853" y="549000"/>
                  <a:chExt cx="1868234" cy="720000"/>
                </a:xfrm>
              </p:grpSpPr>
              <p:cxnSp>
                <p:nvCxnSpPr>
                  <p:cNvPr id="5635" name="Straight Connector 5634"/>
                  <p:cNvCxnSpPr/>
                  <p:nvPr/>
                </p:nvCxnSpPr>
                <p:spPr>
                  <a:xfrm>
                    <a:off x="100853" y="549000"/>
                    <a:ext cx="1868234" cy="0"/>
                  </a:xfrm>
                  <a:prstGeom prst="line">
                    <a:avLst/>
                  </a:prstGeom>
                  <a:ln w="22225">
                    <a:solidFill>
                      <a:srgbClr val="0070C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36" name="Straight Connector 5635"/>
                  <p:cNvCxnSpPr/>
                  <p:nvPr/>
                </p:nvCxnSpPr>
                <p:spPr>
                  <a:xfrm>
                    <a:off x="100853" y="1269000"/>
                    <a:ext cx="1868234" cy="0"/>
                  </a:xfrm>
                  <a:prstGeom prst="line">
                    <a:avLst/>
                  </a:prstGeom>
                  <a:ln w="22225">
                    <a:solidFill>
                      <a:srgbClr val="0070C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37" name="Straight Connector 5636"/>
                  <p:cNvCxnSpPr/>
                  <p:nvPr/>
                </p:nvCxnSpPr>
                <p:spPr>
                  <a:xfrm>
                    <a:off x="100853" y="729000"/>
                    <a:ext cx="1868234" cy="0"/>
                  </a:xfrm>
                  <a:prstGeom prst="line">
                    <a:avLst/>
                  </a:prstGeom>
                  <a:ln w="9525">
                    <a:solidFill>
                      <a:srgbClr val="0070C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38" name="Straight Connector 5637"/>
                  <p:cNvCxnSpPr/>
                  <p:nvPr/>
                </p:nvCxnSpPr>
                <p:spPr>
                  <a:xfrm>
                    <a:off x="100853" y="909000"/>
                    <a:ext cx="1868234" cy="0"/>
                  </a:xfrm>
                  <a:prstGeom prst="line">
                    <a:avLst/>
                  </a:prstGeom>
                  <a:ln w="9525">
                    <a:solidFill>
                      <a:srgbClr val="0070C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39" name="Straight Connector 5638"/>
                  <p:cNvCxnSpPr/>
                  <p:nvPr/>
                </p:nvCxnSpPr>
                <p:spPr>
                  <a:xfrm>
                    <a:off x="100853" y="1089000"/>
                    <a:ext cx="1868234" cy="0"/>
                  </a:xfrm>
                  <a:prstGeom prst="line">
                    <a:avLst/>
                  </a:prstGeom>
                  <a:ln w="9525">
                    <a:solidFill>
                      <a:srgbClr val="0070C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640" name="Group 5639"/>
                <p:cNvGrpSpPr/>
                <p:nvPr/>
              </p:nvGrpSpPr>
              <p:grpSpPr>
                <a:xfrm>
                  <a:off x="100853" y="3429000"/>
                  <a:ext cx="1868234" cy="720000"/>
                  <a:chOff x="100853" y="549000"/>
                  <a:chExt cx="1868234" cy="720000"/>
                </a:xfrm>
              </p:grpSpPr>
              <p:cxnSp>
                <p:nvCxnSpPr>
                  <p:cNvPr id="5641" name="Straight Connector 5640"/>
                  <p:cNvCxnSpPr/>
                  <p:nvPr/>
                </p:nvCxnSpPr>
                <p:spPr>
                  <a:xfrm>
                    <a:off x="100853" y="549000"/>
                    <a:ext cx="1868234" cy="0"/>
                  </a:xfrm>
                  <a:prstGeom prst="line">
                    <a:avLst/>
                  </a:prstGeom>
                  <a:ln w="22225">
                    <a:solidFill>
                      <a:srgbClr val="0070C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42" name="Straight Connector 5641"/>
                  <p:cNvCxnSpPr/>
                  <p:nvPr/>
                </p:nvCxnSpPr>
                <p:spPr>
                  <a:xfrm>
                    <a:off x="100853" y="1269000"/>
                    <a:ext cx="1868234" cy="0"/>
                  </a:xfrm>
                  <a:prstGeom prst="line">
                    <a:avLst/>
                  </a:prstGeom>
                  <a:ln w="22225">
                    <a:solidFill>
                      <a:srgbClr val="0070C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43" name="Straight Connector 5642"/>
                  <p:cNvCxnSpPr/>
                  <p:nvPr/>
                </p:nvCxnSpPr>
                <p:spPr>
                  <a:xfrm>
                    <a:off x="100853" y="729000"/>
                    <a:ext cx="1868234" cy="0"/>
                  </a:xfrm>
                  <a:prstGeom prst="line">
                    <a:avLst/>
                  </a:prstGeom>
                  <a:ln w="9525">
                    <a:solidFill>
                      <a:srgbClr val="0070C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44" name="Straight Connector 5643"/>
                  <p:cNvCxnSpPr/>
                  <p:nvPr/>
                </p:nvCxnSpPr>
                <p:spPr>
                  <a:xfrm>
                    <a:off x="100853" y="909000"/>
                    <a:ext cx="1868234" cy="0"/>
                  </a:xfrm>
                  <a:prstGeom prst="line">
                    <a:avLst/>
                  </a:prstGeom>
                  <a:ln w="9525">
                    <a:solidFill>
                      <a:srgbClr val="0070C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45" name="Straight Connector 5644"/>
                  <p:cNvCxnSpPr/>
                  <p:nvPr/>
                </p:nvCxnSpPr>
                <p:spPr>
                  <a:xfrm>
                    <a:off x="100853" y="1089000"/>
                    <a:ext cx="1868234" cy="0"/>
                  </a:xfrm>
                  <a:prstGeom prst="line">
                    <a:avLst/>
                  </a:prstGeom>
                  <a:ln w="9525">
                    <a:solidFill>
                      <a:srgbClr val="0070C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646" name="Group 5645"/>
                <p:cNvGrpSpPr/>
                <p:nvPr/>
              </p:nvGrpSpPr>
              <p:grpSpPr>
                <a:xfrm>
                  <a:off x="100853" y="4149000"/>
                  <a:ext cx="1868234" cy="720000"/>
                  <a:chOff x="100853" y="549000"/>
                  <a:chExt cx="1868234" cy="720000"/>
                </a:xfrm>
              </p:grpSpPr>
              <p:cxnSp>
                <p:nvCxnSpPr>
                  <p:cNvPr id="5647" name="Straight Connector 5646"/>
                  <p:cNvCxnSpPr/>
                  <p:nvPr/>
                </p:nvCxnSpPr>
                <p:spPr>
                  <a:xfrm>
                    <a:off x="100853" y="549000"/>
                    <a:ext cx="1868234" cy="0"/>
                  </a:xfrm>
                  <a:prstGeom prst="line">
                    <a:avLst/>
                  </a:prstGeom>
                  <a:ln w="22225">
                    <a:solidFill>
                      <a:srgbClr val="0070C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48" name="Straight Connector 5647"/>
                  <p:cNvCxnSpPr/>
                  <p:nvPr/>
                </p:nvCxnSpPr>
                <p:spPr>
                  <a:xfrm>
                    <a:off x="100853" y="1269000"/>
                    <a:ext cx="1868234" cy="0"/>
                  </a:xfrm>
                  <a:prstGeom prst="line">
                    <a:avLst/>
                  </a:prstGeom>
                  <a:ln w="22225">
                    <a:solidFill>
                      <a:srgbClr val="0070C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49" name="Straight Connector 5648"/>
                  <p:cNvCxnSpPr/>
                  <p:nvPr/>
                </p:nvCxnSpPr>
                <p:spPr>
                  <a:xfrm>
                    <a:off x="100853" y="729000"/>
                    <a:ext cx="1868234" cy="0"/>
                  </a:xfrm>
                  <a:prstGeom prst="line">
                    <a:avLst/>
                  </a:prstGeom>
                  <a:ln w="9525">
                    <a:solidFill>
                      <a:srgbClr val="0070C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50" name="Straight Connector 5649"/>
                  <p:cNvCxnSpPr/>
                  <p:nvPr/>
                </p:nvCxnSpPr>
                <p:spPr>
                  <a:xfrm>
                    <a:off x="100853" y="909000"/>
                    <a:ext cx="1868234" cy="0"/>
                  </a:xfrm>
                  <a:prstGeom prst="line">
                    <a:avLst/>
                  </a:prstGeom>
                  <a:ln w="9525">
                    <a:solidFill>
                      <a:srgbClr val="0070C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51" name="Straight Connector 5650"/>
                  <p:cNvCxnSpPr/>
                  <p:nvPr/>
                </p:nvCxnSpPr>
                <p:spPr>
                  <a:xfrm>
                    <a:off x="100853" y="1089000"/>
                    <a:ext cx="1868234" cy="0"/>
                  </a:xfrm>
                  <a:prstGeom prst="line">
                    <a:avLst/>
                  </a:prstGeom>
                  <a:ln w="9525">
                    <a:solidFill>
                      <a:srgbClr val="0070C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652" name="Group 5651"/>
                <p:cNvGrpSpPr/>
                <p:nvPr/>
              </p:nvGrpSpPr>
              <p:grpSpPr>
                <a:xfrm>
                  <a:off x="100853" y="4869000"/>
                  <a:ext cx="1868234" cy="720000"/>
                  <a:chOff x="100853" y="549000"/>
                  <a:chExt cx="1868234" cy="720000"/>
                </a:xfrm>
              </p:grpSpPr>
              <p:cxnSp>
                <p:nvCxnSpPr>
                  <p:cNvPr id="5653" name="Straight Connector 5652"/>
                  <p:cNvCxnSpPr/>
                  <p:nvPr/>
                </p:nvCxnSpPr>
                <p:spPr>
                  <a:xfrm>
                    <a:off x="100853" y="549000"/>
                    <a:ext cx="1868234" cy="0"/>
                  </a:xfrm>
                  <a:prstGeom prst="line">
                    <a:avLst/>
                  </a:prstGeom>
                  <a:ln w="22225">
                    <a:solidFill>
                      <a:srgbClr val="0070C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54" name="Straight Connector 5653"/>
                  <p:cNvCxnSpPr/>
                  <p:nvPr/>
                </p:nvCxnSpPr>
                <p:spPr>
                  <a:xfrm>
                    <a:off x="100853" y="1269000"/>
                    <a:ext cx="1868234" cy="0"/>
                  </a:xfrm>
                  <a:prstGeom prst="line">
                    <a:avLst/>
                  </a:prstGeom>
                  <a:ln w="22225">
                    <a:solidFill>
                      <a:srgbClr val="0070C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55" name="Straight Connector 5654"/>
                  <p:cNvCxnSpPr/>
                  <p:nvPr/>
                </p:nvCxnSpPr>
                <p:spPr>
                  <a:xfrm>
                    <a:off x="100853" y="729000"/>
                    <a:ext cx="1868234" cy="0"/>
                  </a:xfrm>
                  <a:prstGeom prst="line">
                    <a:avLst/>
                  </a:prstGeom>
                  <a:ln w="9525">
                    <a:solidFill>
                      <a:srgbClr val="0070C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56" name="Straight Connector 5655"/>
                  <p:cNvCxnSpPr/>
                  <p:nvPr/>
                </p:nvCxnSpPr>
                <p:spPr>
                  <a:xfrm>
                    <a:off x="100853" y="909000"/>
                    <a:ext cx="1868234" cy="0"/>
                  </a:xfrm>
                  <a:prstGeom prst="line">
                    <a:avLst/>
                  </a:prstGeom>
                  <a:ln w="9525">
                    <a:solidFill>
                      <a:srgbClr val="0070C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57" name="Straight Connector 5656"/>
                  <p:cNvCxnSpPr/>
                  <p:nvPr/>
                </p:nvCxnSpPr>
                <p:spPr>
                  <a:xfrm>
                    <a:off x="100853" y="1089000"/>
                    <a:ext cx="1868234" cy="0"/>
                  </a:xfrm>
                  <a:prstGeom prst="line">
                    <a:avLst/>
                  </a:prstGeom>
                  <a:ln w="9525">
                    <a:solidFill>
                      <a:srgbClr val="0070C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658" name="Group 5657"/>
                <p:cNvGrpSpPr/>
                <p:nvPr/>
              </p:nvGrpSpPr>
              <p:grpSpPr>
                <a:xfrm>
                  <a:off x="100853" y="5589000"/>
                  <a:ext cx="1868234" cy="720000"/>
                  <a:chOff x="100853" y="549000"/>
                  <a:chExt cx="1868234" cy="720000"/>
                </a:xfrm>
              </p:grpSpPr>
              <p:cxnSp>
                <p:nvCxnSpPr>
                  <p:cNvPr id="5659" name="Straight Connector 5658"/>
                  <p:cNvCxnSpPr/>
                  <p:nvPr/>
                </p:nvCxnSpPr>
                <p:spPr>
                  <a:xfrm>
                    <a:off x="100853" y="549000"/>
                    <a:ext cx="1868234" cy="0"/>
                  </a:xfrm>
                  <a:prstGeom prst="line">
                    <a:avLst/>
                  </a:prstGeom>
                  <a:ln w="22225">
                    <a:solidFill>
                      <a:srgbClr val="0070C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60" name="Straight Connector 5659"/>
                  <p:cNvCxnSpPr/>
                  <p:nvPr/>
                </p:nvCxnSpPr>
                <p:spPr>
                  <a:xfrm>
                    <a:off x="100853" y="1269000"/>
                    <a:ext cx="1868234" cy="0"/>
                  </a:xfrm>
                  <a:prstGeom prst="line">
                    <a:avLst/>
                  </a:prstGeom>
                  <a:ln w="22225">
                    <a:solidFill>
                      <a:srgbClr val="0070C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61" name="Straight Connector 5660"/>
                  <p:cNvCxnSpPr/>
                  <p:nvPr/>
                </p:nvCxnSpPr>
                <p:spPr>
                  <a:xfrm>
                    <a:off x="100853" y="729000"/>
                    <a:ext cx="1868234" cy="0"/>
                  </a:xfrm>
                  <a:prstGeom prst="line">
                    <a:avLst/>
                  </a:prstGeom>
                  <a:ln w="9525">
                    <a:solidFill>
                      <a:srgbClr val="0070C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62" name="Straight Connector 5661"/>
                  <p:cNvCxnSpPr/>
                  <p:nvPr/>
                </p:nvCxnSpPr>
                <p:spPr>
                  <a:xfrm>
                    <a:off x="100853" y="909000"/>
                    <a:ext cx="1868234" cy="0"/>
                  </a:xfrm>
                  <a:prstGeom prst="line">
                    <a:avLst/>
                  </a:prstGeom>
                  <a:ln w="9525">
                    <a:solidFill>
                      <a:srgbClr val="0070C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63" name="Straight Connector 5662"/>
                  <p:cNvCxnSpPr/>
                  <p:nvPr/>
                </p:nvCxnSpPr>
                <p:spPr>
                  <a:xfrm>
                    <a:off x="100853" y="1089000"/>
                    <a:ext cx="1868234" cy="0"/>
                  </a:xfrm>
                  <a:prstGeom prst="line">
                    <a:avLst/>
                  </a:prstGeom>
                  <a:ln w="9525">
                    <a:solidFill>
                      <a:srgbClr val="0070C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56" name="Group 55"/>
              <p:cNvGrpSpPr/>
              <p:nvPr/>
            </p:nvGrpSpPr>
            <p:grpSpPr>
              <a:xfrm>
                <a:off x="1249087" y="371948"/>
                <a:ext cx="10800000" cy="6342552"/>
                <a:chOff x="1249087" y="371948"/>
                <a:chExt cx="10800000" cy="6342552"/>
              </a:xfrm>
            </p:grpSpPr>
            <p:grpSp>
              <p:nvGrpSpPr>
                <p:cNvPr id="53" name="Group 52"/>
                <p:cNvGrpSpPr/>
                <p:nvPr/>
              </p:nvGrpSpPr>
              <p:grpSpPr>
                <a:xfrm>
                  <a:off x="1249087" y="371948"/>
                  <a:ext cx="720000" cy="5760000"/>
                  <a:chOff x="1249087" y="371948"/>
                  <a:chExt cx="720000" cy="5760000"/>
                </a:xfrm>
              </p:grpSpPr>
              <p:grpSp>
                <p:nvGrpSpPr>
                  <p:cNvPr id="6041" name="Group 6040"/>
                  <p:cNvGrpSpPr/>
                  <p:nvPr/>
                </p:nvGrpSpPr>
                <p:grpSpPr>
                  <a:xfrm>
                    <a:off x="1249087" y="371948"/>
                    <a:ext cx="720000" cy="720000"/>
                    <a:chOff x="2055787" y="1336605"/>
                    <a:chExt cx="720000" cy="720000"/>
                  </a:xfrm>
                </p:grpSpPr>
                <p:grpSp>
                  <p:nvGrpSpPr>
                    <p:cNvPr id="6042" name="Group 6041"/>
                    <p:cNvGrpSpPr/>
                    <p:nvPr/>
                  </p:nvGrpSpPr>
                  <p:grpSpPr>
                    <a:xfrm>
                      <a:off x="2055787" y="1336605"/>
                      <a:ext cx="720000" cy="720000"/>
                      <a:chOff x="1507147" y="1696605"/>
                      <a:chExt cx="720000" cy="720000"/>
                    </a:xfrm>
                  </p:grpSpPr>
                  <p:cxnSp>
                    <p:nvCxnSpPr>
                      <p:cNvPr id="6050" name="Straight Connector 6049"/>
                      <p:cNvCxnSpPr/>
                      <p:nvPr/>
                    </p:nvCxnSpPr>
                    <p:spPr>
                      <a:xfrm>
                        <a:off x="150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51" name="Straight Connector 6050"/>
                      <p:cNvCxnSpPr/>
                      <p:nvPr/>
                    </p:nvCxnSpPr>
                    <p:spPr>
                      <a:xfrm>
                        <a:off x="222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52" name="Straight Connector 6051"/>
                      <p:cNvCxnSpPr/>
                      <p:nvPr/>
                    </p:nvCxnSpPr>
                    <p:spPr>
                      <a:xfrm>
                        <a:off x="168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53" name="Straight Connector 6052"/>
                      <p:cNvCxnSpPr/>
                      <p:nvPr/>
                    </p:nvCxnSpPr>
                    <p:spPr>
                      <a:xfrm>
                        <a:off x="186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54" name="Straight Connector 6053"/>
                      <p:cNvCxnSpPr/>
                      <p:nvPr/>
                    </p:nvCxnSpPr>
                    <p:spPr>
                      <a:xfrm>
                        <a:off x="204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6043" name="Rectangle 6042"/>
                    <p:cNvSpPr/>
                    <p:nvPr/>
                  </p:nvSpPr>
                  <p:spPr>
                    <a:xfrm>
                      <a:off x="2055787" y="1336605"/>
                      <a:ext cx="720000" cy="720000"/>
                    </a:xfrm>
                    <a:prstGeom prst="rect">
                      <a:avLst/>
                    </a:prstGeom>
                    <a:noFill/>
                    <a:ln w="19050">
                      <a:solidFill>
                        <a:srgbClr val="0070C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vi-VN">
                        <a:solidFill>
                          <a:srgbClr val="00B0F0"/>
                        </a:solidFill>
                        <a:latin typeface="HP001 4 hàng" pitchFamily="34" charset="0"/>
                      </a:endParaRPr>
                    </a:p>
                  </p:txBody>
                </p:sp>
                <p:grpSp>
                  <p:nvGrpSpPr>
                    <p:cNvPr id="6044" name="Group 6043"/>
                    <p:cNvGrpSpPr/>
                    <p:nvPr/>
                  </p:nvGrpSpPr>
                  <p:grpSpPr>
                    <a:xfrm rot="5400000">
                      <a:off x="2055787" y="1336605"/>
                      <a:ext cx="720000" cy="720000"/>
                      <a:chOff x="1507147" y="1696605"/>
                      <a:chExt cx="720000" cy="720000"/>
                    </a:xfrm>
                  </p:grpSpPr>
                  <p:cxnSp>
                    <p:nvCxnSpPr>
                      <p:cNvPr id="6045" name="Straight Connector 6044"/>
                      <p:cNvCxnSpPr/>
                      <p:nvPr/>
                    </p:nvCxnSpPr>
                    <p:spPr>
                      <a:xfrm>
                        <a:off x="150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46" name="Straight Connector 6045"/>
                      <p:cNvCxnSpPr/>
                      <p:nvPr/>
                    </p:nvCxnSpPr>
                    <p:spPr>
                      <a:xfrm>
                        <a:off x="222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47" name="Straight Connector 6046"/>
                      <p:cNvCxnSpPr/>
                      <p:nvPr/>
                    </p:nvCxnSpPr>
                    <p:spPr>
                      <a:xfrm>
                        <a:off x="168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48" name="Straight Connector 6047"/>
                      <p:cNvCxnSpPr/>
                      <p:nvPr/>
                    </p:nvCxnSpPr>
                    <p:spPr>
                      <a:xfrm>
                        <a:off x="186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49" name="Straight Connector 6048"/>
                      <p:cNvCxnSpPr/>
                      <p:nvPr/>
                    </p:nvCxnSpPr>
                    <p:spPr>
                      <a:xfrm>
                        <a:off x="204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grpSp>
                <p:nvGrpSpPr>
                  <p:cNvPr id="6055" name="Group 6054"/>
                  <p:cNvGrpSpPr/>
                  <p:nvPr/>
                </p:nvGrpSpPr>
                <p:grpSpPr>
                  <a:xfrm>
                    <a:off x="1249087" y="1091948"/>
                    <a:ext cx="720000" cy="720000"/>
                    <a:chOff x="2055787" y="1336605"/>
                    <a:chExt cx="720000" cy="720000"/>
                  </a:xfrm>
                </p:grpSpPr>
                <p:grpSp>
                  <p:nvGrpSpPr>
                    <p:cNvPr id="6056" name="Group 6055"/>
                    <p:cNvGrpSpPr/>
                    <p:nvPr/>
                  </p:nvGrpSpPr>
                  <p:grpSpPr>
                    <a:xfrm>
                      <a:off x="2055787" y="1336605"/>
                      <a:ext cx="720000" cy="720000"/>
                      <a:chOff x="1507147" y="1696605"/>
                      <a:chExt cx="720000" cy="720000"/>
                    </a:xfrm>
                  </p:grpSpPr>
                  <p:cxnSp>
                    <p:nvCxnSpPr>
                      <p:cNvPr id="6064" name="Straight Connector 6063"/>
                      <p:cNvCxnSpPr/>
                      <p:nvPr/>
                    </p:nvCxnSpPr>
                    <p:spPr>
                      <a:xfrm>
                        <a:off x="150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65" name="Straight Connector 6064"/>
                      <p:cNvCxnSpPr/>
                      <p:nvPr/>
                    </p:nvCxnSpPr>
                    <p:spPr>
                      <a:xfrm>
                        <a:off x="222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66" name="Straight Connector 6065"/>
                      <p:cNvCxnSpPr/>
                      <p:nvPr/>
                    </p:nvCxnSpPr>
                    <p:spPr>
                      <a:xfrm>
                        <a:off x="168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67" name="Straight Connector 6066"/>
                      <p:cNvCxnSpPr/>
                      <p:nvPr/>
                    </p:nvCxnSpPr>
                    <p:spPr>
                      <a:xfrm>
                        <a:off x="186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68" name="Straight Connector 6067"/>
                      <p:cNvCxnSpPr/>
                      <p:nvPr/>
                    </p:nvCxnSpPr>
                    <p:spPr>
                      <a:xfrm>
                        <a:off x="204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6057" name="Rectangle 6056"/>
                    <p:cNvSpPr/>
                    <p:nvPr/>
                  </p:nvSpPr>
                  <p:spPr>
                    <a:xfrm>
                      <a:off x="2055787" y="1336605"/>
                      <a:ext cx="720000" cy="720000"/>
                    </a:xfrm>
                    <a:prstGeom prst="rect">
                      <a:avLst/>
                    </a:prstGeom>
                    <a:noFill/>
                    <a:ln w="19050">
                      <a:solidFill>
                        <a:srgbClr val="0070C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vi-VN">
                        <a:solidFill>
                          <a:srgbClr val="00B0F0"/>
                        </a:solidFill>
                        <a:latin typeface="HP001 4 hàng" pitchFamily="34" charset="0"/>
                      </a:endParaRPr>
                    </a:p>
                  </p:txBody>
                </p:sp>
                <p:grpSp>
                  <p:nvGrpSpPr>
                    <p:cNvPr id="6058" name="Group 6057"/>
                    <p:cNvGrpSpPr/>
                    <p:nvPr/>
                  </p:nvGrpSpPr>
                  <p:grpSpPr>
                    <a:xfrm rot="5400000">
                      <a:off x="2055787" y="1336605"/>
                      <a:ext cx="720000" cy="720000"/>
                      <a:chOff x="1507147" y="1696605"/>
                      <a:chExt cx="720000" cy="720000"/>
                    </a:xfrm>
                  </p:grpSpPr>
                  <p:cxnSp>
                    <p:nvCxnSpPr>
                      <p:cNvPr id="6059" name="Straight Connector 6058"/>
                      <p:cNvCxnSpPr/>
                      <p:nvPr/>
                    </p:nvCxnSpPr>
                    <p:spPr>
                      <a:xfrm>
                        <a:off x="150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60" name="Straight Connector 6059"/>
                      <p:cNvCxnSpPr/>
                      <p:nvPr/>
                    </p:nvCxnSpPr>
                    <p:spPr>
                      <a:xfrm>
                        <a:off x="222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61" name="Straight Connector 6060"/>
                      <p:cNvCxnSpPr/>
                      <p:nvPr/>
                    </p:nvCxnSpPr>
                    <p:spPr>
                      <a:xfrm>
                        <a:off x="168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62" name="Straight Connector 6061"/>
                      <p:cNvCxnSpPr/>
                      <p:nvPr/>
                    </p:nvCxnSpPr>
                    <p:spPr>
                      <a:xfrm>
                        <a:off x="186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63" name="Straight Connector 6062"/>
                      <p:cNvCxnSpPr/>
                      <p:nvPr/>
                    </p:nvCxnSpPr>
                    <p:spPr>
                      <a:xfrm>
                        <a:off x="204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grpSp>
                <p:nvGrpSpPr>
                  <p:cNvPr id="6069" name="Group 6068"/>
                  <p:cNvGrpSpPr/>
                  <p:nvPr/>
                </p:nvGrpSpPr>
                <p:grpSpPr>
                  <a:xfrm>
                    <a:off x="1249087" y="1811948"/>
                    <a:ext cx="720000" cy="720000"/>
                    <a:chOff x="2055787" y="1336605"/>
                    <a:chExt cx="720000" cy="720000"/>
                  </a:xfrm>
                </p:grpSpPr>
                <p:grpSp>
                  <p:nvGrpSpPr>
                    <p:cNvPr id="6070" name="Group 6069"/>
                    <p:cNvGrpSpPr/>
                    <p:nvPr/>
                  </p:nvGrpSpPr>
                  <p:grpSpPr>
                    <a:xfrm>
                      <a:off x="2055787" y="1336605"/>
                      <a:ext cx="720000" cy="720000"/>
                      <a:chOff x="1507147" y="1696605"/>
                      <a:chExt cx="720000" cy="720000"/>
                    </a:xfrm>
                  </p:grpSpPr>
                  <p:cxnSp>
                    <p:nvCxnSpPr>
                      <p:cNvPr id="6078" name="Straight Connector 6077"/>
                      <p:cNvCxnSpPr/>
                      <p:nvPr/>
                    </p:nvCxnSpPr>
                    <p:spPr>
                      <a:xfrm>
                        <a:off x="150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79" name="Straight Connector 6078"/>
                      <p:cNvCxnSpPr/>
                      <p:nvPr/>
                    </p:nvCxnSpPr>
                    <p:spPr>
                      <a:xfrm>
                        <a:off x="222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80" name="Straight Connector 6079"/>
                      <p:cNvCxnSpPr/>
                      <p:nvPr/>
                    </p:nvCxnSpPr>
                    <p:spPr>
                      <a:xfrm>
                        <a:off x="168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81" name="Straight Connector 6080"/>
                      <p:cNvCxnSpPr/>
                      <p:nvPr/>
                    </p:nvCxnSpPr>
                    <p:spPr>
                      <a:xfrm>
                        <a:off x="186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82" name="Straight Connector 6081"/>
                      <p:cNvCxnSpPr/>
                      <p:nvPr/>
                    </p:nvCxnSpPr>
                    <p:spPr>
                      <a:xfrm>
                        <a:off x="204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6071" name="Rectangle 6070"/>
                    <p:cNvSpPr/>
                    <p:nvPr/>
                  </p:nvSpPr>
                  <p:spPr>
                    <a:xfrm>
                      <a:off x="2055787" y="1336605"/>
                      <a:ext cx="720000" cy="720000"/>
                    </a:xfrm>
                    <a:prstGeom prst="rect">
                      <a:avLst/>
                    </a:prstGeom>
                    <a:noFill/>
                    <a:ln w="19050">
                      <a:solidFill>
                        <a:srgbClr val="0070C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vi-VN">
                        <a:solidFill>
                          <a:srgbClr val="00B0F0"/>
                        </a:solidFill>
                        <a:latin typeface="HP001 4 hàng" pitchFamily="34" charset="0"/>
                      </a:endParaRPr>
                    </a:p>
                  </p:txBody>
                </p:sp>
                <p:grpSp>
                  <p:nvGrpSpPr>
                    <p:cNvPr id="6072" name="Group 6071"/>
                    <p:cNvGrpSpPr/>
                    <p:nvPr/>
                  </p:nvGrpSpPr>
                  <p:grpSpPr>
                    <a:xfrm rot="5400000">
                      <a:off x="2055787" y="1336605"/>
                      <a:ext cx="720000" cy="720000"/>
                      <a:chOff x="1507147" y="1696605"/>
                      <a:chExt cx="720000" cy="720000"/>
                    </a:xfrm>
                  </p:grpSpPr>
                  <p:cxnSp>
                    <p:nvCxnSpPr>
                      <p:cNvPr id="6073" name="Straight Connector 6072"/>
                      <p:cNvCxnSpPr/>
                      <p:nvPr/>
                    </p:nvCxnSpPr>
                    <p:spPr>
                      <a:xfrm>
                        <a:off x="150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74" name="Straight Connector 6073"/>
                      <p:cNvCxnSpPr/>
                      <p:nvPr/>
                    </p:nvCxnSpPr>
                    <p:spPr>
                      <a:xfrm>
                        <a:off x="222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75" name="Straight Connector 6074"/>
                      <p:cNvCxnSpPr/>
                      <p:nvPr/>
                    </p:nvCxnSpPr>
                    <p:spPr>
                      <a:xfrm>
                        <a:off x="168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76" name="Straight Connector 6075"/>
                      <p:cNvCxnSpPr/>
                      <p:nvPr/>
                    </p:nvCxnSpPr>
                    <p:spPr>
                      <a:xfrm>
                        <a:off x="186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77" name="Straight Connector 6076"/>
                      <p:cNvCxnSpPr/>
                      <p:nvPr/>
                    </p:nvCxnSpPr>
                    <p:spPr>
                      <a:xfrm>
                        <a:off x="204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grpSp>
                <p:nvGrpSpPr>
                  <p:cNvPr id="6083" name="Group 6082"/>
                  <p:cNvGrpSpPr/>
                  <p:nvPr/>
                </p:nvGrpSpPr>
                <p:grpSpPr>
                  <a:xfrm>
                    <a:off x="1249087" y="2531948"/>
                    <a:ext cx="720000" cy="720000"/>
                    <a:chOff x="2055787" y="1336605"/>
                    <a:chExt cx="720000" cy="720000"/>
                  </a:xfrm>
                </p:grpSpPr>
                <p:grpSp>
                  <p:nvGrpSpPr>
                    <p:cNvPr id="6084" name="Group 6083"/>
                    <p:cNvGrpSpPr/>
                    <p:nvPr/>
                  </p:nvGrpSpPr>
                  <p:grpSpPr>
                    <a:xfrm>
                      <a:off x="2055787" y="1336605"/>
                      <a:ext cx="720000" cy="720000"/>
                      <a:chOff x="1507147" y="1696605"/>
                      <a:chExt cx="720000" cy="720000"/>
                    </a:xfrm>
                  </p:grpSpPr>
                  <p:cxnSp>
                    <p:nvCxnSpPr>
                      <p:cNvPr id="6092" name="Straight Connector 6091"/>
                      <p:cNvCxnSpPr/>
                      <p:nvPr/>
                    </p:nvCxnSpPr>
                    <p:spPr>
                      <a:xfrm>
                        <a:off x="150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93" name="Straight Connector 6092"/>
                      <p:cNvCxnSpPr/>
                      <p:nvPr/>
                    </p:nvCxnSpPr>
                    <p:spPr>
                      <a:xfrm>
                        <a:off x="222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94" name="Straight Connector 6093"/>
                      <p:cNvCxnSpPr/>
                      <p:nvPr/>
                    </p:nvCxnSpPr>
                    <p:spPr>
                      <a:xfrm>
                        <a:off x="168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95" name="Straight Connector 6094"/>
                      <p:cNvCxnSpPr/>
                      <p:nvPr/>
                    </p:nvCxnSpPr>
                    <p:spPr>
                      <a:xfrm>
                        <a:off x="186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96" name="Straight Connector 6095"/>
                      <p:cNvCxnSpPr/>
                      <p:nvPr/>
                    </p:nvCxnSpPr>
                    <p:spPr>
                      <a:xfrm>
                        <a:off x="204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6085" name="Rectangle 6084"/>
                    <p:cNvSpPr/>
                    <p:nvPr/>
                  </p:nvSpPr>
                  <p:spPr>
                    <a:xfrm>
                      <a:off x="2055787" y="1336605"/>
                      <a:ext cx="720000" cy="720000"/>
                    </a:xfrm>
                    <a:prstGeom prst="rect">
                      <a:avLst/>
                    </a:prstGeom>
                    <a:noFill/>
                    <a:ln w="19050">
                      <a:solidFill>
                        <a:srgbClr val="0070C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vi-VN">
                        <a:solidFill>
                          <a:srgbClr val="00B0F0"/>
                        </a:solidFill>
                        <a:latin typeface="HP001 4 hàng" pitchFamily="34" charset="0"/>
                      </a:endParaRPr>
                    </a:p>
                  </p:txBody>
                </p:sp>
                <p:grpSp>
                  <p:nvGrpSpPr>
                    <p:cNvPr id="6086" name="Group 6085"/>
                    <p:cNvGrpSpPr/>
                    <p:nvPr/>
                  </p:nvGrpSpPr>
                  <p:grpSpPr>
                    <a:xfrm rot="5400000">
                      <a:off x="2055787" y="1336605"/>
                      <a:ext cx="720000" cy="720000"/>
                      <a:chOff x="1507147" y="1696605"/>
                      <a:chExt cx="720000" cy="720000"/>
                    </a:xfrm>
                  </p:grpSpPr>
                  <p:cxnSp>
                    <p:nvCxnSpPr>
                      <p:cNvPr id="6087" name="Straight Connector 6086"/>
                      <p:cNvCxnSpPr/>
                      <p:nvPr/>
                    </p:nvCxnSpPr>
                    <p:spPr>
                      <a:xfrm>
                        <a:off x="150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88" name="Straight Connector 6087"/>
                      <p:cNvCxnSpPr/>
                      <p:nvPr/>
                    </p:nvCxnSpPr>
                    <p:spPr>
                      <a:xfrm>
                        <a:off x="222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89" name="Straight Connector 6088"/>
                      <p:cNvCxnSpPr/>
                      <p:nvPr/>
                    </p:nvCxnSpPr>
                    <p:spPr>
                      <a:xfrm>
                        <a:off x="168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90" name="Straight Connector 6089"/>
                      <p:cNvCxnSpPr/>
                      <p:nvPr/>
                    </p:nvCxnSpPr>
                    <p:spPr>
                      <a:xfrm>
                        <a:off x="186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91" name="Straight Connector 6090"/>
                      <p:cNvCxnSpPr/>
                      <p:nvPr/>
                    </p:nvCxnSpPr>
                    <p:spPr>
                      <a:xfrm>
                        <a:off x="204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grpSp>
                <p:nvGrpSpPr>
                  <p:cNvPr id="6097" name="Group 6096"/>
                  <p:cNvGrpSpPr/>
                  <p:nvPr/>
                </p:nvGrpSpPr>
                <p:grpSpPr>
                  <a:xfrm>
                    <a:off x="1249087" y="3251948"/>
                    <a:ext cx="720000" cy="720000"/>
                    <a:chOff x="2055787" y="1336605"/>
                    <a:chExt cx="720000" cy="720000"/>
                  </a:xfrm>
                </p:grpSpPr>
                <p:grpSp>
                  <p:nvGrpSpPr>
                    <p:cNvPr id="6098" name="Group 6097"/>
                    <p:cNvGrpSpPr/>
                    <p:nvPr/>
                  </p:nvGrpSpPr>
                  <p:grpSpPr>
                    <a:xfrm>
                      <a:off x="2055787" y="1336605"/>
                      <a:ext cx="720000" cy="720000"/>
                      <a:chOff x="1507147" y="1696605"/>
                      <a:chExt cx="720000" cy="720000"/>
                    </a:xfrm>
                  </p:grpSpPr>
                  <p:cxnSp>
                    <p:nvCxnSpPr>
                      <p:cNvPr id="6106" name="Straight Connector 6105"/>
                      <p:cNvCxnSpPr/>
                      <p:nvPr/>
                    </p:nvCxnSpPr>
                    <p:spPr>
                      <a:xfrm>
                        <a:off x="150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07" name="Straight Connector 6106"/>
                      <p:cNvCxnSpPr/>
                      <p:nvPr/>
                    </p:nvCxnSpPr>
                    <p:spPr>
                      <a:xfrm>
                        <a:off x="222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08" name="Straight Connector 6107"/>
                      <p:cNvCxnSpPr/>
                      <p:nvPr/>
                    </p:nvCxnSpPr>
                    <p:spPr>
                      <a:xfrm>
                        <a:off x="168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09" name="Straight Connector 6108"/>
                      <p:cNvCxnSpPr/>
                      <p:nvPr/>
                    </p:nvCxnSpPr>
                    <p:spPr>
                      <a:xfrm>
                        <a:off x="186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10" name="Straight Connector 6109"/>
                      <p:cNvCxnSpPr/>
                      <p:nvPr/>
                    </p:nvCxnSpPr>
                    <p:spPr>
                      <a:xfrm>
                        <a:off x="204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6099" name="Rectangle 6098"/>
                    <p:cNvSpPr/>
                    <p:nvPr/>
                  </p:nvSpPr>
                  <p:spPr>
                    <a:xfrm>
                      <a:off x="2055787" y="1336605"/>
                      <a:ext cx="720000" cy="720000"/>
                    </a:xfrm>
                    <a:prstGeom prst="rect">
                      <a:avLst/>
                    </a:prstGeom>
                    <a:noFill/>
                    <a:ln w="19050">
                      <a:solidFill>
                        <a:srgbClr val="0070C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vi-VN">
                        <a:solidFill>
                          <a:srgbClr val="00B0F0"/>
                        </a:solidFill>
                        <a:latin typeface="HP001 4 hàng" pitchFamily="34" charset="0"/>
                      </a:endParaRPr>
                    </a:p>
                  </p:txBody>
                </p:sp>
                <p:grpSp>
                  <p:nvGrpSpPr>
                    <p:cNvPr id="6100" name="Group 6099"/>
                    <p:cNvGrpSpPr/>
                    <p:nvPr/>
                  </p:nvGrpSpPr>
                  <p:grpSpPr>
                    <a:xfrm rot="5400000">
                      <a:off x="2055787" y="1336605"/>
                      <a:ext cx="720000" cy="720000"/>
                      <a:chOff x="1507147" y="1696605"/>
                      <a:chExt cx="720000" cy="720000"/>
                    </a:xfrm>
                  </p:grpSpPr>
                  <p:cxnSp>
                    <p:nvCxnSpPr>
                      <p:cNvPr id="6101" name="Straight Connector 6100"/>
                      <p:cNvCxnSpPr/>
                      <p:nvPr/>
                    </p:nvCxnSpPr>
                    <p:spPr>
                      <a:xfrm>
                        <a:off x="150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02" name="Straight Connector 6101"/>
                      <p:cNvCxnSpPr/>
                      <p:nvPr/>
                    </p:nvCxnSpPr>
                    <p:spPr>
                      <a:xfrm>
                        <a:off x="222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03" name="Straight Connector 6102"/>
                      <p:cNvCxnSpPr/>
                      <p:nvPr/>
                    </p:nvCxnSpPr>
                    <p:spPr>
                      <a:xfrm>
                        <a:off x="168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04" name="Straight Connector 6103"/>
                      <p:cNvCxnSpPr/>
                      <p:nvPr/>
                    </p:nvCxnSpPr>
                    <p:spPr>
                      <a:xfrm>
                        <a:off x="186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05" name="Straight Connector 6104"/>
                      <p:cNvCxnSpPr/>
                      <p:nvPr/>
                    </p:nvCxnSpPr>
                    <p:spPr>
                      <a:xfrm>
                        <a:off x="204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grpSp>
                <p:nvGrpSpPr>
                  <p:cNvPr id="6111" name="Group 6110"/>
                  <p:cNvGrpSpPr/>
                  <p:nvPr/>
                </p:nvGrpSpPr>
                <p:grpSpPr>
                  <a:xfrm>
                    <a:off x="1249087" y="3971948"/>
                    <a:ext cx="720000" cy="720000"/>
                    <a:chOff x="2055787" y="1336605"/>
                    <a:chExt cx="720000" cy="720000"/>
                  </a:xfrm>
                </p:grpSpPr>
                <p:grpSp>
                  <p:nvGrpSpPr>
                    <p:cNvPr id="6112" name="Group 6111"/>
                    <p:cNvGrpSpPr/>
                    <p:nvPr/>
                  </p:nvGrpSpPr>
                  <p:grpSpPr>
                    <a:xfrm>
                      <a:off x="2055787" y="1336605"/>
                      <a:ext cx="720000" cy="720000"/>
                      <a:chOff x="1507147" y="1696605"/>
                      <a:chExt cx="720000" cy="720000"/>
                    </a:xfrm>
                  </p:grpSpPr>
                  <p:cxnSp>
                    <p:nvCxnSpPr>
                      <p:cNvPr id="6120" name="Straight Connector 6119"/>
                      <p:cNvCxnSpPr/>
                      <p:nvPr/>
                    </p:nvCxnSpPr>
                    <p:spPr>
                      <a:xfrm>
                        <a:off x="150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21" name="Straight Connector 6120"/>
                      <p:cNvCxnSpPr/>
                      <p:nvPr/>
                    </p:nvCxnSpPr>
                    <p:spPr>
                      <a:xfrm>
                        <a:off x="222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22" name="Straight Connector 6121"/>
                      <p:cNvCxnSpPr/>
                      <p:nvPr/>
                    </p:nvCxnSpPr>
                    <p:spPr>
                      <a:xfrm>
                        <a:off x="168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23" name="Straight Connector 6122"/>
                      <p:cNvCxnSpPr/>
                      <p:nvPr/>
                    </p:nvCxnSpPr>
                    <p:spPr>
                      <a:xfrm>
                        <a:off x="186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24" name="Straight Connector 6123"/>
                      <p:cNvCxnSpPr/>
                      <p:nvPr/>
                    </p:nvCxnSpPr>
                    <p:spPr>
                      <a:xfrm>
                        <a:off x="204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6113" name="Rectangle 6112"/>
                    <p:cNvSpPr/>
                    <p:nvPr/>
                  </p:nvSpPr>
                  <p:spPr>
                    <a:xfrm>
                      <a:off x="2055787" y="1336605"/>
                      <a:ext cx="720000" cy="720000"/>
                    </a:xfrm>
                    <a:prstGeom prst="rect">
                      <a:avLst/>
                    </a:prstGeom>
                    <a:noFill/>
                    <a:ln w="19050">
                      <a:solidFill>
                        <a:srgbClr val="0070C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vi-VN">
                        <a:solidFill>
                          <a:srgbClr val="00B0F0"/>
                        </a:solidFill>
                        <a:latin typeface="HP001 4 hàng" pitchFamily="34" charset="0"/>
                      </a:endParaRPr>
                    </a:p>
                  </p:txBody>
                </p:sp>
                <p:grpSp>
                  <p:nvGrpSpPr>
                    <p:cNvPr id="6114" name="Group 6113"/>
                    <p:cNvGrpSpPr/>
                    <p:nvPr/>
                  </p:nvGrpSpPr>
                  <p:grpSpPr>
                    <a:xfrm rot="5400000">
                      <a:off x="2055787" y="1336605"/>
                      <a:ext cx="720000" cy="720000"/>
                      <a:chOff x="1507147" y="1696605"/>
                      <a:chExt cx="720000" cy="720000"/>
                    </a:xfrm>
                  </p:grpSpPr>
                  <p:cxnSp>
                    <p:nvCxnSpPr>
                      <p:cNvPr id="6115" name="Straight Connector 6114"/>
                      <p:cNvCxnSpPr/>
                      <p:nvPr/>
                    </p:nvCxnSpPr>
                    <p:spPr>
                      <a:xfrm>
                        <a:off x="150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16" name="Straight Connector 6115"/>
                      <p:cNvCxnSpPr/>
                      <p:nvPr/>
                    </p:nvCxnSpPr>
                    <p:spPr>
                      <a:xfrm>
                        <a:off x="222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17" name="Straight Connector 6116"/>
                      <p:cNvCxnSpPr/>
                      <p:nvPr/>
                    </p:nvCxnSpPr>
                    <p:spPr>
                      <a:xfrm>
                        <a:off x="168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18" name="Straight Connector 6117"/>
                      <p:cNvCxnSpPr/>
                      <p:nvPr/>
                    </p:nvCxnSpPr>
                    <p:spPr>
                      <a:xfrm>
                        <a:off x="186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19" name="Straight Connector 6118"/>
                      <p:cNvCxnSpPr/>
                      <p:nvPr/>
                    </p:nvCxnSpPr>
                    <p:spPr>
                      <a:xfrm>
                        <a:off x="204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grpSp>
                <p:nvGrpSpPr>
                  <p:cNvPr id="6125" name="Group 6124"/>
                  <p:cNvGrpSpPr/>
                  <p:nvPr/>
                </p:nvGrpSpPr>
                <p:grpSpPr>
                  <a:xfrm>
                    <a:off x="1249087" y="4691948"/>
                    <a:ext cx="720000" cy="720000"/>
                    <a:chOff x="2055787" y="1336605"/>
                    <a:chExt cx="720000" cy="720000"/>
                  </a:xfrm>
                </p:grpSpPr>
                <p:grpSp>
                  <p:nvGrpSpPr>
                    <p:cNvPr id="6126" name="Group 6125"/>
                    <p:cNvGrpSpPr/>
                    <p:nvPr/>
                  </p:nvGrpSpPr>
                  <p:grpSpPr>
                    <a:xfrm>
                      <a:off x="2055787" y="1336605"/>
                      <a:ext cx="720000" cy="720000"/>
                      <a:chOff x="1507147" y="1696605"/>
                      <a:chExt cx="720000" cy="720000"/>
                    </a:xfrm>
                  </p:grpSpPr>
                  <p:cxnSp>
                    <p:nvCxnSpPr>
                      <p:cNvPr id="6134" name="Straight Connector 6133"/>
                      <p:cNvCxnSpPr/>
                      <p:nvPr/>
                    </p:nvCxnSpPr>
                    <p:spPr>
                      <a:xfrm>
                        <a:off x="150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35" name="Straight Connector 6134"/>
                      <p:cNvCxnSpPr/>
                      <p:nvPr/>
                    </p:nvCxnSpPr>
                    <p:spPr>
                      <a:xfrm>
                        <a:off x="222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36" name="Straight Connector 6135"/>
                      <p:cNvCxnSpPr/>
                      <p:nvPr/>
                    </p:nvCxnSpPr>
                    <p:spPr>
                      <a:xfrm>
                        <a:off x="168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37" name="Straight Connector 6136"/>
                      <p:cNvCxnSpPr/>
                      <p:nvPr/>
                    </p:nvCxnSpPr>
                    <p:spPr>
                      <a:xfrm>
                        <a:off x="186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38" name="Straight Connector 6137"/>
                      <p:cNvCxnSpPr/>
                      <p:nvPr/>
                    </p:nvCxnSpPr>
                    <p:spPr>
                      <a:xfrm>
                        <a:off x="204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6127" name="Rectangle 6126"/>
                    <p:cNvSpPr/>
                    <p:nvPr/>
                  </p:nvSpPr>
                  <p:spPr>
                    <a:xfrm>
                      <a:off x="2055787" y="1336605"/>
                      <a:ext cx="720000" cy="720000"/>
                    </a:xfrm>
                    <a:prstGeom prst="rect">
                      <a:avLst/>
                    </a:prstGeom>
                    <a:noFill/>
                    <a:ln w="19050">
                      <a:solidFill>
                        <a:srgbClr val="0070C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vi-VN">
                        <a:solidFill>
                          <a:srgbClr val="00B0F0"/>
                        </a:solidFill>
                        <a:latin typeface="HP001 4 hàng" pitchFamily="34" charset="0"/>
                      </a:endParaRPr>
                    </a:p>
                  </p:txBody>
                </p:sp>
                <p:grpSp>
                  <p:nvGrpSpPr>
                    <p:cNvPr id="6128" name="Group 6127"/>
                    <p:cNvGrpSpPr/>
                    <p:nvPr/>
                  </p:nvGrpSpPr>
                  <p:grpSpPr>
                    <a:xfrm rot="5400000">
                      <a:off x="2055787" y="1336605"/>
                      <a:ext cx="720000" cy="720000"/>
                      <a:chOff x="1507147" y="1696605"/>
                      <a:chExt cx="720000" cy="720000"/>
                    </a:xfrm>
                  </p:grpSpPr>
                  <p:cxnSp>
                    <p:nvCxnSpPr>
                      <p:cNvPr id="6129" name="Straight Connector 6128"/>
                      <p:cNvCxnSpPr/>
                      <p:nvPr/>
                    </p:nvCxnSpPr>
                    <p:spPr>
                      <a:xfrm>
                        <a:off x="150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30" name="Straight Connector 6129"/>
                      <p:cNvCxnSpPr/>
                      <p:nvPr/>
                    </p:nvCxnSpPr>
                    <p:spPr>
                      <a:xfrm>
                        <a:off x="222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31" name="Straight Connector 6130"/>
                      <p:cNvCxnSpPr/>
                      <p:nvPr/>
                    </p:nvCxnSpPr>
                    <p:spPr>
                      <a:xfrm>
                        <a:off x="168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32" name="Straight Connector 6131"/>
                      <p:cNvCxnSpPr/>
                      <p:nvPr/>
                    </p:nvCxnSpPr>
                    <p:spPr>
                      <a:xfrm>
                        <a:off x="186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33" name="Straight Connector 6132"/>
                      <p:cNvCxnSpPr/>
                      <p:nvPr/>
                    </p:nvCxnSpPr>
                    <p:spPr>
                      <a:xfrm>
                        <a:off x="204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grpSp>
                <p:nvGrpSpPr>
                  <p:cNvPr id="6139" name="Group 6138"/>
                  <p:cNvGrpSpPr/>
                  <p:nvPr/>
                </p:nvGrpSpPr>
                <p:grpSpPr>
                  <a:xfrm>
                    <a:off x="1249087" y="5411948"/>
                    <a:ext cx="720000" cy="720000"/>
                    <a:chOff x="2055787" y="1336605"/>
                    <a:chExt cx="720000" cy="720000"/>
                  </a:xfrm>
                </p:grpSpPr>
                <p:grpSp>
                  <p:nvGrpSpPr>
                    <p:cNvPr id="6140" name="Group 6139"/>
                    <p:cNvGrpSpPr/>
                    <p:nvPr/>
                  </p:nvGrpSpPr>
                  <p:grpSpPr>
                    <a:xfrm>
                      <a:off x="2055787" y="1336605"/>
                      <a:ext cx="720000" cy="720000"/>
                      <a:chOff x="1507147" y="1696605"/>
                      <a:chExt cx="720000" cy="720000"/>
                    </a:xfrm>
                  </p:grpSpPr>
                  <p:cxnSp>
                    <p:nvCxnSpPr>
                      <p:cNvPr id="6148" name="Straight Connector 6147"/>
                      <p:cNvCxnSpPr/>
                      <p:nvPr/>
                    </p:nvCxnSpPr>
                    <p:spPr>
                      <a:xfrm>
                        <a:off x="150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49" name="Straight Connector 6148"/>
                      <p:cNvCxnSpPr/>
                      <p:nvPr/>
                    </p:nvCxnSpPr>
                    <p:spPr>
                      <a:xfrm>
                        <a:off x="222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50" name="Straight Connector 6149"/>
                      <p:cNvCxnSpPr/>
                      <p:nvPr/>
                    </p:nvCxnSpPr>
                    <p:spPr>
                      <a:xfrm>
                        <a:off x="168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51" name="Straight Connector 6150"/>
                      <p:cNvCxnSpPr/>
                      <p:nvPr/>
                    </p:nvCxnSpPr>
                    <p:spPr>
                      <a:xfrm>
                        <a:off x="186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52" name="Straight Connector 6151"/>
                      <p:cNvCxnSpPr/>
                      <p:nvPr/>
                    </p:nvCxnSpPr>
                    <p:spPr>
                      <a:xfrm>
                        <a:off x="204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6141" name="Rectangle 6140"/>
                    <p:cNvSpPr/>
                    <p:nvPr/>
                  </p:nvSpPr>
                  <p:spPr>
                    <a:xfrm>
                      <a:off x="2055787" y="1336605"/>
                      <a:ext cx="720000" cy="720000"/>
                    </a:xfrm>
                    <a:prstGeom prst="rect">
                      <a:avLst/>
                    </a:prstGeom>
                    <a:noFill/>
                    <a:ln w="19050">
                      <a:solidFill>
                        <a:srgbClr val="0070C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vi-VN">
                        <a:solidFill>
                          <a:srgbClr val="00B0F0"/>
                        </a:solidFill>
                        <a:latin typeface="HP001 4 hàng" pitchFamily="34" charset="0"/>
                      </a:endParaRPr>
                    </a:p>
                  </p:txBody>
                </p:sp>
                <p:grpSp>
                  <p:nvGrpSpPr>
                    <p:cNvPr id="6142" name="Group 6141"/>
                    <p:cNvGrpSpPr/>
                    <p:nvPr/>
                  </p:nvGrpSpPr>
                  <p:grpSpPr>
                    <a:xfrm rot="5400000">
                      <a:off x="2055787" y="1336605"/>
                      <a:ext cx="720000" cy="720000"/>
                      <a:chOff x="1507147" y="1696605"/>
                      <a:chExt cx="720000" cy="720000"/>
                    </a:xfrm>
                  </p:grpSpPr>
                  <p:cxnSp>
                    <p:nvCxnSpPr>
                      <p:cNvPr id="6143" name="Straight Connector 6142"/>
                      <p:cNvCxnSpPr/>
                      <p:nvPr/>
                    </p:nvCxnSpPr>
                    <p:spPr>
                      <a:xfrm>
                        <a:off x="150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44" name="Straight Connector 6143"/>
                      <p:cNvCxnSpPr/>
                      <p:nvPr/>
                    </p:nvCxnSpPr>
                    <p:spPr>
                      <a:xfrm>
                        <a:off x="222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45" name="Straight Connector 6144"/>
                      <p:cNvCxnSpPr/>
                      <p:nvPr/>
                    </p:nvCxnSpPr>
                    <p:spPr>
                      <a:xfrm>
                        <a:off x="168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46" name="Straight Connector 6145"/>
                      <p:cNvCxnSpPr/>
                      <p:nvPr/>
                    </p:nvCxnSpPr>
                    <p:spPr>
                      <a:xfrm>
                        <a:off x="186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47" name="Straight Connector 6146"/>
                      <p:cNvCxnSpPr/>
                      <p:nvPr/>
                    </p:nvCxnSpPr>
                    <p:spPr>
                      <a:xfrm>
                        <a:off x="204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</p:grpSp>
            <p:grpSp>
              <p:nvGrpSpPr>
                <p:cNvPr id="55" name="Group 54"/>
                <p:cNvGrpSpPr/>
                <p:nvPr/>
              </p:nvGrpSpPr>
              <p:grpSpPr>
                <a:xfrm>
                  <a:off x="1249087" y="371948"/>
                  <a:ext cx="10800000" cy="6342552"/>
                  <a:chOff x="1249087" y="371948"/>
                  <a:chExt cx="10800000" cy="6342552"/>
                </a:xfrm>
              </p:grpSpPr>
              <p:grpSp>
                <p:nvGrpSpPr>
                  <p:cNvPr id="17" name="Group 16"/>
                  <p:cNvGrpSpPr/>
                  <p:nvPr/>
                </p:nvGrpSpPr>
                <p:grpSpPr>
                  <a:xfrm>
                    <a:off x="1969087" y="371948"/>
                    <a:ext cx="10080000" cy="720000"/>
                    <a:chOff x="1969087" y="511105"/>
                    <a:chExt cx="10080000" cy="720000"/>
                  </a:xfrm>
                </p:grpSpPr>
                <p:grpSp>
                  <p:nvGrpSpPr>
                    <p:cNvPr id="12" name="Group 11"/>
                    <p:cNvGrpSpPr/>
                    <p:nvPr/>
                  </p:nvGrpSpPr>
                  <p:grpSpPr>
                    <a:xfrm>
                      <a:off x="196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10" name="Group 9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1748" name="Straight Connector 1747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749" name="Straight Connector 1748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750" name="Straight Connector 1749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751" name="Straight Connector 1750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752" name="Straight Connector 1751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1742" name="Rectangle 1741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001" name="Group 4000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002" name="Straight Connector 4001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03" name="Straight Connector 4002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04" name="Straight Connector 4003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05" name="Straight Connector 4004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06" name="Straight Connector 4005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007" name="Group 4006"/>
                    <p:cNvGrpSpPr/>
                    <p:nvPr/>
                  </p:nvGrpSpPr>
                  <p:grpSpPr>
                    <a:xfrm>
                      <a:off x="268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008" name="Group 4007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016" name="Straight Connector 4015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17" name="Straight Connector 4016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18" name="Straight Connector 4017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19" name="Straight Connector 4018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20" name="Straight Connector 4019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009" name="Rectangle 4008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010" name="Group 4009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011" name="Straight Connector 4010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12" name="Straight Connector 4011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13" name="Straight Connector 4012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14" name="Straight Connector 4013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15" name="Straight Connector 4014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021" name="Group 4020"/>
                    <p:cNvGrpSpPr/>
                    <p:nvPr/>
                  </p:nvGrpSpPr>
                  <p:grpSpPr>
                    <a:xfrm>
                      <a:off x="340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022" name="Group 4021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030" name="Straight Connector 4029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31" name="Straight Connector 4030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32" name="Straight Connector 4031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33" name="Straight Connector 4032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34" name="Straight Connector 4033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023" name="Rectangle 4022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024" name="Group 4023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025" name="Straight Connector 4024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26" name="Straight Connector 4025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27" name="Straight Connector 4026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28" name="Straight Connector 4027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29" name="Straight Connector 4028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035" name="Group 4034"/>
                    <p:cNvGrpSpPr/>
                    <p:nvPr/>
                  </p:nvGrpSpPr>
                  <p:grpSpPr>
                    <a:xfrm>
                      <a:off x="412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036" name="Group 4035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044" name="Straight Connector 4043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45" name="Straight Connector 4044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46" name="Straight Connector 4045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47" name="Straight Connector 4046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48" name="Straight Connector 4047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037" name="Rectangle 4036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038" name="Group 4037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039" name="Straight Connector 4038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40" name="Straight Connector 4039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41" name="Straight Connector 4040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42" name="Straight Connector 4041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43" name="Straight Connector 4042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049" name="Group 4048"/>
                    <p:cNvGrpSpPr/>
                    <p:nvPr/>
                  </p:nvGrpSpPr>
                  <p:grpSpPr>
                    <a:xfrm>
                      <a:off x="484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050" name="Group 4049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058" name="Straight Connector 4057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59" name="Straight Connector 4058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60" name="Straight Connector 4059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61" name="Straight Connector 4060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62" name="Straight Connector 4061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051" name="Rectangle 4050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052" name="Group 4051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053" name="Straight Connector 4052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54" name="Straight Connector 4053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55" name="Straight Connector 4054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56" name="Straight Connector 4055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57" name="Straight Connector 4056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063" name="Group 4062"/>
                    <p:cNvGrpSpPr/>
                    <p:nvPr/>
                  </p:nvGrpSpPr>
                  <p:grpSpPr>
                    <a:xfrm>
                      <a:off x="556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064" name="Group 4063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072" name="Straight Connector 4071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73" name="Straight Connector 4072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74" name="Straight Connector 4073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75" name="Straight Connector 4074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76" name="Straight Connector 4075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065" name="Rectangle 4064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066" name="Group 4065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067" name="Straight Connector 4066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68" name="Straight Connector 4067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69" name="Straight Connector 4068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70" name="Straight Connector 4069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71" name="Straight Connector 4070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077" name="Group 4076"/>
                    <p:cNvGrpSpPr/>
                    <p:nvPr/>
                  </p:nvGrpSpPr>
                  <p:grpSpPr>
                    <a:xfrm>
                      <a:off x="628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078" name="Group 4077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086" name="Straight Connector 4085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87" name="Straight Connector 4086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88" name="Straight Connector 4087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89" name="Straight Connector 4088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90" name="Straight Connector 4089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079" name="Rectangle 4078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080" name="Group 4079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081" name="Straight Connector 4080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82" name="Straight Connector 4081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83" name="Straight Connector 4082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84" name="Straight Connector 4083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85" name="Straight Connector 4084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091" name="Group 4090"/>
                    <p:cNvGrpSpPr/>
                    <p:nvPr/>
                  </p:nvGrpSpPr>
                  <p:grpSpPr>
                    <a:xfrm>
                      <a:off x="700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092" name="Group 4091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100" name="Straight Connector 4099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01" name="Straight Connector 4100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02" name="Straight Connector 4101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03" name="Straight Connector 4102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04" name="Straight Connector 4103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093" name="Rectangle 4092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094" name="Group 4093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095" name="Straight Connector 4094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96" name="Straight Connector 4095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97" name="Straight Connector 4096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98" name="Straight Connector 4097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99" name="Straight Connector 4098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105" name="Group 4104"/>
                    <p:cNvGrpSpPr/>
                    <p:nvPr/>
                  </p:nvGrpSpPr>
                  <p:grpSpPr>
                    <a:xfrm>
                      <a:off x="772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106" name="Group 4105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114" name="Straight Connector 4113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15" name="Straight Connector 4114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16" name="Straight Connector 4115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17" name="Straight Connector 4116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18" name="Straight Connector 4117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107" name="Rectangle 4106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108" name="Group 4107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109" name="Straight Connector 4108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10" name="Straight Connector 4109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11" name="Straight Connector 4110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12" name="Straight Connector 4111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13" name="Straight Connector 4112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119" name="Group 4118"/>
                    <p:cNvGrpSpPr/>
                    <p:nvPr/>
                  </p:nvGrpSpPr>
                  <p:grpSpPr>
                    <a:xfrm>
                      <a:off x="844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120" name="Group 4119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128" name="Straight Connector 4127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29" name="Straight Connector 4128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30" name="Straight Connector 4129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31" name="Straight Connector 4130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32" name="Straight Connector 4131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121" name="Rectangle 4120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122" name="Group 4121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123" name="Straight Connector 4122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24" name="Straight Connector 4123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25" name="Straight Connector 4124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26" name="Straight Connector 4125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27" name="Straight Connector 4126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133" name="Group 4132"/>
                    <p:cNvGrpSpPr/>
                    <p:nvPr/>
                  </p:nvGrpSpPr>
                  <p:grpSpPr>
                    <a:xfrm>
                      <a:off x="916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134" name="Group 4133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142" name="Straight Connector 4141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43" name="Straight Connector 4142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44" name="Straight Connector 4143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45" name="Straight Connector 4144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46" name="Straight Connector 4145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135" name="Rectangle 4134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136" name="Group 4135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137" name="Straight Connector 4136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38" name="Straight Connector 4137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39" name="Straight Connector 4138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40" name="Straight Connector 4139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41" name="Straight Connector 4140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147" name="Group 4146"/>
                    <p:cNvGrpSpPr/>
                    <p:nvPr/>
                  </p:nvGrpSpPr>
                  <p:grpSpPr>
                    <a:xfrm>
                      <a:off x="988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148" name="Group 4147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156" name="Straight Connector 4155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57" name="Straight Connector 4156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58" name="Straight Connector 4157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59" name="Straight Connector 4158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60" name="Straight Connector 4159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149" name="Rectangle 4148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150" name="Group 4149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151" name="Straight Connector 4150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52" name="Straight Connector 4151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53" name="Straight Connector 4152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54" name="Straight Connector 4153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55" name="Straight Connector 4154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161" name="Group 4160"/>
                    <p:cNvGrpSpPr/>
                    <p:nvPr/>
                  </p:nvGrpSpPr>
                  <p:grpSpPr>
                    <a:xfrm>
                      <a:off x="1060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162" name="Group 4161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170" name="Straight Connector 4169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71" name="Straight Connector 4170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72" name="Straight Connector 4171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73" name="Straight Connector 4172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74" name="Straight Connector 4173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163" name="Rectangle 4162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164" name="Group 4163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165" name="Straight Connector 4164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66" name="Straight Connector 4165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67" name="Straight Connector 4166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68" name="Straight Connector 4167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69" name="Straight Connector 4168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175" name="Group 4174"/>
                    <p:cNvGrpSpPr/>
                    <p:nvPr/>
                  </p:nvGrpSpPr>
                  <p:grpSpPr>
                    <a:xfrm>
                      <a:off x="1132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176" name="Group 4175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184" name="Straight Connector 4183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85" name="Straight Connector 4184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86" name="Straight Connector 4185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87" name="Straight Connector 4186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88" name="Straight Connector 4187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177" name="Rectangle 4176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178" name="Group 4177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179" name="Straight Connector 4178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80" name="Straight Connector 4179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81" name="Straight Connector 4180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82" name="Straight Connector 4181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83" name="Straight Connector 4182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</p:grpSp>
              <p:grpSp>
                <p:nvGrpSpPr>
                  <p:cNvPr id="4189" name="Group 4188"/>
                  <p:cNvGrpSpPr/>
                  <p:nvPr/>
                </p:nvGrpSpPr>
                <p:grpSpPr>
                  <a:xfrm>
                    <a:off x="1969087" y="1091948"/>
                    <a:ext cx="10080000" cy="720000"/>
                    <a:chOff x="1969087" y="511105"/>
                    <a:chExt cx="10080000" cy="720000"/>
                  </a:xfrm>
                </p:grpSpPr>
                <p:grpSp>
                  <p:nvGrpSpPr>
                    <p:cNvPr id="4190" name="Group 4189"/>
                    <p:cNvGrpSpPr/>
                    <p:nvPr/>
                  </p:nvGrpSpPr>
                  <p:grpSpPr>
                    <a:xfrm>
                      <a:off x="196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373" name="Group 4372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381" name="Straight Connector 4380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82" name="Straight Connector 4381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83" name="Straight Connector 4382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84" name="Straight Connector 4383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85" name="Straight Connector 4384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374" name="Rectangle 4373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375" name="Group 4374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376" name="Straight Connector 4375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77" name="Straight Connector 4376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78" name="Straight Connector 4377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79" name="Straight Connector 4378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80" name="Straight Connector 4379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191" name="Group 4190"/>
                    <p:cNvGrpSpPr/>
                    <p:nvPr/>
                  </p:nvGrpSpPr>
                  <p:grpSpPr>
                    <a:xfrm>
                      <a:off x="268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360" name="Group 4359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368" name="Straight Connector 4367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69" name="Straight Connector 4368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70" name="Straight Connector 4369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71" name="Straight Connector 4370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72" name="Straight Connector 4371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361" name="Rectangle 4360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362" name="Group 4361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363" name="Straight Connector 4362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64" name="Straight Connector 4363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65" name="Straight Connector 4364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66" name="Straight Connector 4365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67" name="Straight Connector 4366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192" name="Group 4191"/>
                    <p:cNvGrpSpPr/>
                    <p:nvPr/>
                  </p:nvGrpSpPr>
                  <p:grpSpPr>
                    <a:xfrm>
                      <a:off x="340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347" name="Group 4346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355" name="Straight Connector 4354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56" name="Straight Connector 4355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57" name="Straight Connector 4356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58" name="Straight Connector 4357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59" name="Straight Connector 4358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348" name="Rectangle 4347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349" name="Group 4348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350" name="Straight Connector 4349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51" name="Straight Connector 4350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52" name="Straight Connector 4351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53" name="Straight Connector 4352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54" name="Straight Connector 4353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193" name="Group 4192"/>
                    <p:cNvGrpSpPr/>
                    <p:nvPr/>
                  </p:nvGrpSpPr>
                  <p:grpSpPr>
                    <a:xfrm>
                      <a:off x="412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334" name="Group 4333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342" name="Straight Connector 4341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43" name="Straight Connector 4342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44" name="Straight Connector 4343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45" name="Straight Connector 4344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46" name="Straight Connector 4345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335" name="Rectangle 4334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336" name="Group 4335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337" name="Straight Connector 4336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38" name="Straight Connector 4337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39" name="Straight Connector 4338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40" name="Straight Connector 4339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41" name="Straight Connector 4340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194" name="Group 4193"/>
                    <p:cNvGrpSpPr/>
                    <p:nvPr/>
                  </p:nvGrpSpPr>
                  <p:grpSpPr>
                    <a:xfrm>
                      <a:off x="484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321" name="Group 4320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329" name="Straight Connector 4328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30" name="Straight Connector 4329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31" name="Straight Connector 4330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32" name="Straight Connector 4331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33" name="Straight Connector 4332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322" name="Rectangle 4321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323" name="Group 4322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324" name="Straight Connector 4323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25" name="Straight Connector 4324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26" name="Straight Connector 4325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27" name="Straight Connector 4326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28" name="Straight Connector 4327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195" name="Group 4194"/>
                    <p:cNvGrpSpPr/>
                    <p:nvPr/>
                  </p:nvGrpSpPr>
                  <p:grpSpPr>
                    <a:xfrm>
                      <a:off x="556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308" name="Group 4307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316" name="Straight Connector 4315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17" name="Straight Connector 4316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18" name="Straight Connector 4317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19" name="Straight Connector 4318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20" name="Straight Connector 4319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309" name="Rectangle 4308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310" name="Group 4309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311" name="Straight Connector 4310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12" name="Straight Connector 4311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13" name="Straight Connector 4312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14" name="Straight Connector 4313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15" name="Straight Connector 4314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196" name="Group 4195"/>
                    <p:cNvGrpSpPr/>
                    <p:nvPr/>
                  </p:nvGrpSpPr>
                  <p:grpSpPr>
                    <a:xfrm>
                      <a:off x="628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295" name="Group 4294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303" name="Straight Connector 4302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04" name="Straight Connector 4303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05" name="Straight Connector 4304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06" name="Straight Connector 4305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07" name="Straight Connector 4306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296" name="Rectangle 4295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297" name="Group 4296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298" name="Straight Connector 4297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99" name="Straight Connector 4298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00" name="Straight Connector 4299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01" name="Straight Connector 4300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02" name="Straight Connector 4301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197" name="Group 4196"/>
                    <p:cNvGrpSpPr/>
                    <p:nvPr/>
                  </p:nvGrpSpPr>
                  <p:grpSpPr>
                    <a:xfrm>
                      <a:off x="700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282" name="Group 4281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290" name="Straight Connector 4289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91" name="Straight Connector 4290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92" name="Straight Connector 4291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93" name="Straight Connector 4292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94" name="Straight Connector 4293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283" name="Rectangle 4282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284" name="Group 4283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285" name="Straight Connector 4284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86" name="Straight Connector 4285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87" name="Straight Connector 4286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88" name="Straight Connector 4287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89" name="Straight Connector 4288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198" name="Group 4197"/>
                    <p:cNvGrpSpPr/>
                    <p:nvPr/>
                  </p:nvGrpSpPr>
                  <p:grpSpPr>
                    <a:xfrm>
                      <a:off x="772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269" name="Group 4268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277" name="Straight Connector 4276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78" name="Straight Connector 4277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79" name="Straight Connector 4278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80" name="Straight Connector 4279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81" name="Straight Connector 4280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270" name="Rectangle 4269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271" name="Group 4270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272" name="Straight Connector 4271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73" name="Straight Connector 4272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74" name="Straight Connector 4273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75" name="Straight Connector 4274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76" name="Straight Connector 4275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199" name="Group 4198"/>
                    <p:cNvGrpSpPr/>
                    <p:nvPr/>
                  </p:nvGrpSpPr>
                  <p:grpSpPr>
                    <a:xfrm>
                      <a:off x="844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256" name="Group 4255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264" name="Straight Connector 4263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65" name="Straight Connector 4264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66" name="Straight Connector 4265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67" name="Straight Connector 4266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68" name="Straight Connector 4267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257" name="Rectangle 4256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258" name="Group 4257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259" name="Straight Connector 4258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60" name="Straight Connector 4259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61" name="Straight Connector 4260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62" name="Straight Connector 4261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63" name="Straight Connector 4262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200" name="Group 4199"/>
                    <p:cNvGrpSpPr/>
                    <p:nvPr/>
                  </p:nvGrpSpPr>
                  <p:grpSpPr>
                    <a:xfrm>
                      <a:off x="916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243" name="Group 4242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251" name="Straight Connector 4250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52" name="Straight Connector 4251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53" name="Straight Connector 4252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54" name="Straight Connector 4253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55" name="Straight Connector 4254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244" name="Rectangle 4243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245" name="Group 4244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246" name="Straight Connector 4245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47" name="Straight Connector 4246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48" name="Straight Connector 4247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49" name="Straight Connector 4248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50" name="Straight Connector 4249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201" name="Group 4200"/>
                    <p:cNvGrpSpPr/>
                    <p:nvPr/>
                  </p:nvGrpSpPr>
                  <p:grpSpPr>
                    <a:xfrm>
                      <a:off x="988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230" name="Group 4229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238" name="Straight Connector 4237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39" name="Straight Connector 4238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40" name="Straight Connector 4239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41" name="Straight Connector 4240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42" name="Straight Connector 4241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231" name="Rectangle 4230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232" name="Group 4231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233" name="Straight Connector 4232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34" name="Straight Connector 4233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35" name="Straight Connector 4234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36" name="Straight Connector 4235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37" name="Straight Connector 4236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202" name="Group 4201"/>
                    <p:cNvGrpSpPr/>
                    <p:nvPr/>
                  </p:nvGrpSpPr>
                  <p:grpSpPr>
                    <a:xfrm>
                      <a:off x="1060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217" name="Group 4216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225" name="Straight Connector 4224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26" name="Straight Connector 4225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27" name="Straight Connector 4226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28" name="Straight Connector 4227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29" name="Straight Connector 4228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218" name="Rectangle 4217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219" name="Group 4218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220" name="Straight Connector 4219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21" name="Straight Connector 4220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22" name="Straight Connector 4221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23" name="Straight Connector 4222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24" name="Straight Connector 4223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203" name="Group 4202"/>
                    <p:cNvGrpSpPr/>
                    <p:nvPr/>
                  </p:nvGrpSpPr>
                  <p:grpSpPr>
                    <a:xfrm>
                      <a:off x="1132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204" name="Group 4203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212" name="Straight Connector 4211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13" name="Straight Connector 4212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14" name="Straight Connector 4213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15" name="Straight Connector 4214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16" name="Straight Connector 4215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205" name="Rectangle 4204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206" name="Group 4205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207" name="Straight Connector 4206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08" name="Straight Connector 4207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09" name="Straight Connector 4208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10" name="Straight Connector 4209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11" name="Straight Connector 4210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</p:grpSp>
              <p:grpSp>
                <p:nvGrpSpPr>
                  <p:cNvPr id="4386" name="Group 4385"/>
                  <p:cNvGrpSpPr/>
                  <p:nvPr/>
                </p:nvGrpSpPr>
                <p:grpSpPr>
                  <a:xfrm>
                    <a:off x="1969087" y="1811948"/>
                    <a:ext cx="10080000" cy="720000"/>
                    <a:chOff x="1969087" y="511105"/>
                    <a:chExt cx="10080000" cy="720000"/>
                  </a:xfrm>
                </p:grpSpPr>
                <p:grpSp>
                  <p:nvGrpSpPr>
                    <p:cNvPr id="4387" name="Group 4386"/>
                    <p:cNvGrpSpPr/>
                    <p:nvPr/>
                  </p:nvGrpSpPr>
                  <p:grpSpPr>
                    <a:xfrm>
                      <a:off x="196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570" name="Group 4569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578" name="Straight Connector 4577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79" name="Straight Connector 4578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80" name="Straight Connector 4579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81" name="Straight Connector 4580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82" name="Straight Connector 4581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571" name="Rectangle 4570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572" name="Group 4571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573" name="Straight Connector 4572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74" name="Straight Connector 4573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75" name="Straight Connector 4574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76" name="Straight Connector 4575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77" name="Straight Connector 4576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388" name="Group 4387"/>
                    <p:cNvGrpSpPr/>
                    <p:nvPr/>
                  </p:nvGrpSpPr>
                  <p:grpSpPr>
                    <a:xfrm>
                      <a:off x="268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557" name="Group 4556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565" name="Straight Connector 4564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66" name="Straight Connector 4565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67" name="Straight Connector 4566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68" name="Straight Connector 4567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69" name="Straight Connector 4568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558" name="Rectangle 4557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559" name="Group 4558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560" name="Straight Connector 4559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61" name="Straight Connector 4560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62" name="Straight Connector 4561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63" name="Straight Connector 4562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64" name="Straight Connector 4563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389" name="Group 4388"/>
                    <p:cNvGrpSpPr/>
                    <p:nvPr/>
                  </p:nvGrpSpPr>
                  <p:grpSpPr>
                    <a:xfrm>
                      <a:off x="340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544" name="Group 4543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552" name="Straight Connector 4551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53" name="Straight Connector 4552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54" name="Straight Connector 4553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55" name="Straight Connector 4554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56" name="Straight Connector 4555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545" name="Rectangle 4544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546" name="Group 4545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547" name="Straight Connector 4546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48" name="Straight Connector 4547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49" name="Straight Connector 4548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50" name="Straight Connector 4549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51" name="Straight Connector 4550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390" name="Group 4389"/>
                    <p:cNvGrpSpPr/>
                    <p:nvPr/>
                  </p:nvGrpSpPr>
                  <p:grpSpPr>
                    <a:xfrm>
                      <a:off x="412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531" name="Group 4530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539" name="Straight Connector 4538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40" name="Straight Connector 4539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41" name="Straight Connector 4540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42" name="Straight Connector 4541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43" name="Straight Connector 4542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532" name="Rectangle 4531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533" name="Group 4532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534" name="Straight Connector 4533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35" name="Straight Connector 4534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36" name="Straight Connector 4535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37" name="Straight Connector 4536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38" name="Straight Connector 4537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391" name="Group 4390"/>
                    <p:cNvGrpSpPr/>
                    <p:nvPr/>
                  </p:nvGrpSpPr>
                  <p:grpSpPr>
                    <a:xfrm>
                      <a:off x="484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518" name="Group 4517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526" name="Straight Connector 4525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27" name="Straight Connector 4526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28" name="Straight Connector 4527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29" name="Straight Connector 4528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30" name="Straight Connector 4529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519" name="Rectangle 4518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520" name="Group 4519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521" name="Straight Connector 4520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22" name="Straight Connector 4521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23" name="Straight Connector 4522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24" name="Straight Connector 4523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25" name="Straight Connector 4524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392" name="Group 4391"/>
                    <p:cNvGrpSpPr/>
                    <p:nvPr/>
                  </p:nvGrpSpPr>
                  <p:grpSpPr>
                    <a:xfrm>
                      <a:off x="556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505" name="Group 4504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513" name="Straight Connector 4512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14" name="Straight Connector 4513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15" name="Straight Connector 4514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16" name="Straight Connector 4515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17" name="Straight Connector 4516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506" name="Rectangle 4505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507" name="Group 4506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508" name="Straight Connector 4507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09" name="Straight Connector 4508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10" name="Straight Connector 4509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11" name="Straight Connector 4510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12" name="Straight Connector 4511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393" name="Group 4392"/>
                    <p:cNvGrpSpPr/>
                    <p:nvPr/>
                  </p:nvGrpSpPr>
                  <p:grpSpPr>
                    <a:xfrm>
                      <a:off x="628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492" name="Group 4491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500" name="Straight Connector 4499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01" name="Straight Connector 4500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02" name="Straight Connector 4501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03" name="Straight Connector 4502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04" name="Straight Connector 4503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493" name="Rectangle 4492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494" name="Group 4493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495" name="Straight Connector 4494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96" name="Straight Connector 4495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97" name="Straight Connector 4496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98" name="Straight Connector 4497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99" name="Straight Connector 4498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394" name="Group 4393"/>
                    <p:cNvGrpSpPr/>
                    <p:nvPr/>
                  </p:nvGrpSpPr>
                  <p:grpSpPr>
                    <a:xfrm>
                      <a:off x="700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479" name="Group 4478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487" name="Straight Connector 4486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88" name="Straight Connector 4487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89" name="Straight Connector 4488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90" name="Straight Connector 4489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91" name="Straight Connector 4490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480" name="Rectangle 4479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481" name="Group 4480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482" name="Straight Connector 4481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83" name="Straight Connector 4482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84" name="Straight Connector 4483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85" name="Straight Connector 4484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86" name="Straight Connector 4485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395" name="Group 4394"/>
                    <p:cNvGrpSpPr/>
                    <p:nvPr/>
                  </p:nvGrpSpPr>
                  <p:grpSpPr>
                    <a:xfrm>
                      <a:off x="772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466" name="Group 4465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474" name="Straight Connector 4473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75" name="Straight Connector 4474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76" name="Straight Connector 4475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77" name="Straight Connector 4476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78" name="Straight Connector 4477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467" name="Rectangle 4466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468" name="Group 4467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469" name="Straight Connector 4468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70" name="Straight Connector 4469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71" name="Straight Connector 4470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72" name="Straight Connector 4471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73" name="Straight Connector 4472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396" name="Group 4395"/>
                    <p:cNvGrpSpPr/>
                    <p:nvPr/>
                  </p:nvGrpSpPr>
                  <p:grpSpPr>
                    <a:xfrm>
                      <a:off x="844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453" name="Group 4452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461" name="Straight Connector 4460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62" name="Straight Connector 4461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63" name="Straight Connector 4462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64" name="Straight Connector 4463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65" name="Straight Connector 4464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454" name="Rectangle 4453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455" name="Group 4454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456" name="Straight Connector 4455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57" name="Straight Connector 4456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58" name="Straight Connector 4457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59" name="Straight Connector 4458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60" name="Straight Connector 4459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397" name="Group 4396"/>
                    <p:cNvGrpSpPr/>
                    <p:nvPr/>
                  </p:nvGrpSpPr>
                  <p:grpSpPr>
                    <a:xfrm>
                      <a:off x="916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440" name="Group 4439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448" name="Straight Connector 4447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49" name="Straight Connector 4448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50" name="Straight Connector 4449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51" name="Straight Connector 4450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52" name="Straight Connector 4451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441" name="Rectangle 4440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442" name="Group 4441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443" name="Straight Connector 4442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44" name="Straight Connector 4443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45" name="Straight Connector 4444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46" name="Straight Connector 4445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47" name="Straight Connector 4446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398" name="Group 4397"/>
                    <p:cNvGrpSpPr/>
                    <p:nvPr/>
                  </p:nvGrpSpPr>
                  <p:grpSpPr>
                    <a:xfrm>
                      <a:off x="988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427" name="Group 4426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435" name="Straight Connector 4434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36" name="Straight Connector 4435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37" name="Straight Connector 4436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38" name="Straight Connector 4437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39" name="Straight Connector 4438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428" name="Rectangle 4427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429" name="Group 4428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430" name="Straight Connector 4429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31" name="Straight Connector 4430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32" name="Straight Connector 4431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33" name="Straight Connector 4432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34" name="Straight Connector 4433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399" name="Group 4398"/>
                    <p:cNvGrpSpPr/>
                    <p:nvPr/>
                  </p:nvGrpSpPr>
                  <p:grpSpPr>
                    <a:xfrm>
                      <a:off x="1060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414" name="Group 4413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422" name="Straight Connector 4421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23" name="Straight Connector 4422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24" name="Straight Connector 4423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25" name="Straight Connector 4424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26" name="Straight Connector 4425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415" name="Rectangle 4414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416" name="Group 4415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417" name="Straight Connector 4416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18" name="Straight Connector 4417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19" name="Straight Connector 4418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20" name="Straight Connector 4419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21" name="Straight Connector 4420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400" name="Group 4399"/>
                    <p:cNvGrpSpPr/>
                    <p:nvPr/>
                  </p:nvGrpSpPr>
                  <p:grpSpPr>
                    <a:xfrm>
                      <a:off x="1132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401" name="Group 4400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409" name="Straight Connector 4408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10" name="Straight Connector 4409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11" name="Straight Connector 4410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12" name="Straight Connector 4411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13" name="Straight Connector 4412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402" name="Rectangle 4401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403" name="Group 4402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404" name="Straight Connector 4403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05" name="Straight Connector 4404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06" name="Straight Connector 4405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07" name="Straight Connector 4406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08" name="Straight Connector 4407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</p:grpSp>
              <p:grpSp>
                <p:nvGrpSpPr>
                  <p:cNvPr id="4583" name="Group 4582"/>
                  <p:cNvGrpSpPr/>
                  <p:nvPr/>
                </p:nvGrpSpPr>
                <p:grpSpPr>
                  <a:xfrm>
                    <a:off x="1969087" y="2531948"/>
                    <a:ext cx="10080000" cy="720000"/>
                    <a:chOff x="1969087" y="511105"/>
                    <a:chExt cx="10080000" cy="720000"/>
                  </a:xfrm>
                </p:grpSpPr>
                <p:grpSp>
                  <p:nvGrpSpPr>
                    <p:cNvPr id="4584" name="Group 4583"/>
                    <p:cNvGrpSpPr/>
                    <p:nvPr/>
                  </p:nvGrpSpPr>
                  <p:grpSpPr>
                    <a:xfrm>
                      <a:off x="196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767" name="Group 4766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775" name="Straight Connector 4774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76" name="Straight Connector 4775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77" name="Straight Connector 4776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78" name="Straight Connector 4777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79" name="Straight Connector 4778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768" name="Rectangle 4767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769" name="Group 4768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770" name="Straight Connector 4769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71" name="Straight Connector 4770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72" name="Straight Connector 4771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73" name="Straight Connector 4772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74" name="Straight Connector 4773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585" name="Group 4584"/>
                    <p:cNvGrpSpPr/>
                    <p:nvPr/>
                  </p:nvGrpSpPr>
                  <p:grpSpPr>
                    <a:xfrm>
                      <a:off x="268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754" name="Group 4753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762" name="Straight Connector 4761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63" name="Straight Connector 4762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64" name="Straight Connector 4763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65" name="Straight Connector 4764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66" name="Straight Connector 4765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755" name="Rectangle 4754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756" name="Group 4755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757" name="Straight Connector 4756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58" name="Straight Connector 4757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59" name="Straight Connector 4758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60" name="Straight Connector 4759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61" name="Straight Connector 4760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586" name="Group 4585"/>
                    <p:cNvGrpSpPr/>
                    <p:nvPr/>
                  </p:nvGrpSpPr>
                  <p:grpSpPr>
                    <a:xfrm>
                      <a:off x="340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741" name="Group 4740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749" name="Straight Connector 4748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50" name="Straight Connector 4749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51" name="Straight Connector 4750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52" name="Straight Connector 4751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53" name="Straight Connector 4752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742" name="Rectangle 4741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743" name="Group 4742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744" name="Straight Connector 4743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45" name="Straight Connector 4744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46" name="Straight Connector 4745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47" name="Straight Connector 4746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48" name="Straight Connector 4747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587" name="Group 4586"/>
                    <p:cNvGrpSpPr/>
                    <p:nvPr/>
                  </p:nvGrpSpPr>
                  <p:grpSpPr>
                    <a:xfrm>
                      <a:off x="412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728" name="Group 4727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736" name="Straight Connector 4735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37" name="Straight Connector 4736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38" name="Straight Connector 4737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39" name="Straight Connector 4738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40" name="Straight Connector 4739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729" name="Rectangle 4728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730" name="Group 4729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731" name="Straight Connector 4730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32" name="Straight Connector 4731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33" name="Straight Connector 4732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34" name="Straight Connector 4733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35" name="Straight Connector 4734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588" name="Group 4587"/>
                    <p:cNvGrpSpPr/>
                    <p:nvPr/>
                  </p:nvGrpSpPr>
                  <p:grpSpPr>
                    <a:xfrm>
                      <a:off x="484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715" name="Group 4714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723" name="Straight Connector 4722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24" name="Straight Connector 4723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25" name="Straight Connector 4724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26" name="Straight Connector 4725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27" name="Straight Connector 4726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716" name="Rectangle 4715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717" name="Group 4716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718" name="Straight Connector 4717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19" name="Straight Connector 4718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20" name="Straight Connector 4719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21" name="Straight Connector 4720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22" name="Straight Connector 4721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589" name="Group 4588"/>
                    <p:cNvGrpSpPr/>
                    <p:nvPr/>
                  </p:nvGrpSpPr>
                  <p:grpSpPr>
                    <a:xfrm>
                      <a:off x="556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702" name="Group 4701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710" name="Straight Connector 4709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11" name="Straight Connector 4710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12" name="Straight Connector 4711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13" name="Straight Connector 4712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14" name="Straight Connector 4713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703" name="Rectangle 4702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704" name="Group 4703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705" name="Straight Connector 4704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06" name="Straight Connector 4705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07" name="Straight Connector 4706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08" name="Straight Connector 4707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09" name="Straight Connector 4708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590" name="Group 4589"/>
                    <p:cNvGrpSpPr/>
                    <p:nvPr/>
                  </p:nvGrpSpPr>
                  <p:grpSpPr>
                    <a:xfrm>
                      <a:off x="628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689" name="Group 4688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697" name="Straight Connector 4696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98" name="Straight Connector 4697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99" name="Straight Connector 4698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00" name="Straight Connector 4699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01" name="Straight Connector 4700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690" name="Rectangle 4689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691" name="Group 4690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692" name="Straight Connector 4691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93" name="Straight Connector 4692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94" name="Straight Connector 4693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95" name="Straight Connector 4694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96" name="Straight Connector 4695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591" name="Group 4590"/>
                    <p:cNvGrpSpPr/>
                    <p:nvPr/>
                  </p:nvGrpSpPr>
                  <p:grpSpPr>
                    <a:xfrm>
                      <a:off x="700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676" name="Group 4675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684" name="Straight Connector 4683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85" name="Straight Connector 4684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86" name="Straight Connector 4685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87" name="Straight Connector 4686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88" name="Straight Connector 4687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677" name="Rectangle 4676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678" name="Group 4677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679" name="Straight Connector 4678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80" name="Straight Connector 4679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81" name="Straight Connector 4680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82" name="Straight Connector 4681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83" name="Straight Connector 4682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592" name="Group 4591"/>
                    <p:cNvGrpSpPr/>
                    <p:nvPr/>
                  </p:nvGrpSpPr>
                  <p:grpSpPr>
                    <a:xfrm>
                      <a:off x="772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663" name="Group 4662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671" name="Straight Connector 4670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72" name="Straight Connector 4671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73" name="Straight Connector 4672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74" name="Straight Connector 4673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75" name="Straight Connector 4674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664" name="Rectangle 4663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665" name="Group 4664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666" name="Straight Connector 4665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67" name="Straight Connector 4666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68" name="Straight Connector 4667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69" name="Straight Connector 4668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70" name="Straight Connector 4669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593" name="Group 4592"/>
                    <p:cNvGrpSpPr/>
                    <p:nvPr/>
                  </p:nvGrpSpPr>
                  <p:grpSpPr>
                    <a:xfrm>
                      <a:off x="844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650" name="Group 4649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658" name="Straight Connector 4657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59" name="Straight Connector 4658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60" name="Straight Connector 4659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61" name="Straight Connector 4660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62" name="Straight Connector 4661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651" name="Rectangle 4650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652" name="Group 4651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653" name="Straight Connector 4652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54" name="Straight Connector 4653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55" name="Straight Connector 4654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56" name="Straight Connector 4655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57" name="Straight Connector 4656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594" name="Group 4593"/>
                    <p:cNvGrpSpPr/>
                    <p:nvPr/>
                  </p:nvGrpSpPr>
                  <p:grpSpPr>
                    <a:xfrm>
                      <a:off x="916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637" name="Group 4636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645" name="Straight Connector 4644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46" name="Straight Connector 4645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47" name="Straight Connector 4646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48" name="Straight Connector 4647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49" name="Straight Connector 4648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638" name="Rectangle 4637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639" name="Group 4638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640" name="Straight Connector 4639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41" name="Straight Connector 4640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42" name="Straight Connector 4641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43" name="Straight Connector 4642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44" name="Straight Connector 4643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595" name="Group 4594"/>
                    <p:cNvGrpSpPr/>
                    <p:nvPr/>
                  </p:nvGrpSpPr>
                  <p:grpSpPr>
                    <a:xfrm>
                      <a:off x="988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624" name="Group 4623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632" name="Straight Connector 4631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33" name="Straight Connector 4632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34" name="Straight Connector 4633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35" name="Straight Connector 4634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36" name="Straight Connector 4635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625" name="Rectangle 4624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626" name="Group 4625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627" name="Straight Connector 4626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28" name="Straight Connector 4627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29" name="Straight Connector 4628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30" name="Straight Connector 4629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31" name="Straight Connector 4630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596" name="Group 4595"/>
                    <p:cNvGrpSpPr/>
                    <p:nvPr/>
                  </p:nvGrpSpPr>
                  <p:grpSpPr>
                    <a:xfrm>
                      <a:off x="1060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611" name="Group 4610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619" name="Straight Connector 4618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20" name="Straight Connector 4619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21" name="Straight Connector 4620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22" name="Straight Connector 4621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23" name="Straight Connector 4622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612" name="Rectangle 4611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613" name="Group 4612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614" name="Straight Connector 4613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15" name="Straight Connector 4614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16" name="Straight Connector 4615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17" name="Straight Connector 4616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18" name="Straight Connector 4617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597" name="Group 4596"/>
                    <p:cNvGrpSpPr/>
                    <p:nvPr/>
                  </p:nvGrpSpPr>
                  <p:grpSpPr>
                    <a:xfrm>
                      <a:off x="1132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598" name="Group 4597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606" name="Straight Connector 4605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07" name="Straight Connector 4606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08" name="Straight Connector 4607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09" name="Straight Connector 4608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10" name="Straight Connector 4609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599" name="Rectangle 4598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600" name="Group 4599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601" name="Straight Connector 4600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02" name="Straight Connector 4601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03" name="Straight Connector 4602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04" name="Straight Connector 4603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05" name="Straight Connector 4604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</p:grpSp>
              <p:grpSp>
                <p:nvGrpSpPr>
                  <p:cNvPr id="4780" name="Group 4779"/>
                  <p:cNvGrpSpPr/>
                  <p:nvPr/>
                </p:nvGrpSpPr>
                <p:grpSpPr>
                  <a:xfrm>
                    <a:off x="1969087" y="3251948"/>
                    <a:ext cx="10080000" cy="720000"/>
                    <a:chOff x="1969087" y="511105"/>
                    <a:chExt cx="10080000" cy="720000"/>
                  </a:xfrm>
                </p:grpSpPr>
                <p:grpSp>
                  <p:nvGrpSpPr>
                    <p:cNvPr id="4781" name="Group 4780"/>
                    <p:cNvGrpSpPr/>
                    <p:nvPr/>
                  </p:nvGrpSpPr>
                  <p:grpSpPr>
                    <a:xfrm>
                      <a:off x="196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964" name="Group 4963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972" name="Straight Connector 4971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73" name="Straight Connector 4972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74" name="Straight Connector 4973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75" name="Straight Connector 4974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76" name="Straight Connector 4975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965" name="Rectangle 4964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966" name="Group 4965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967" name="Straight Connector 4966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68" name="Straight Connector 4967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69" name="Straight Connector 4968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70" name="Straight Connector 4969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71" name="Straight Connector 4970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782" name="Group 4781"/>
                    <p:cNvGrpSpPr/>
                    <p:nvPr/>
                  </p:nvGrpSpPr>
                  <p:grpSpPr>
                    <a:xfrm>
                      <a:off x="268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951" name="Group 4950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959" name="Straight Connector 4958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60" name="Straight Connector 4959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61" name="Straight Connector 4960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62" name="Straight Connector 4961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63" name="Straight Connector 4962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952" name="Rectangle 4951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953" name="Group 4952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954" name="Straight Connector 4953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55" name="Straight Connector 4954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56" name="Straight Connector 4955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57" name="Straight Connector 4956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58" name="Straight Connector 4957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783" name="Group 4782"/>
                    <p:cNvGrpSpPr/>
                    <p:nvPr/>
                  </p:nvGrpSpPr>
                  <p:grpSpPr>
                    <a:xfrm>
                      <a:off x="340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938" name="Group 4937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946" name="Straight Connector 4945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47" name="Straight Connector 4946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48" name="Straight Connector 4947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49" name="Straight Connector 4948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50" name="Straight Connector 4949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939" name="Rectangle 4938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940" name="Group 4939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941" name="Straight Connector 4940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42" name="Straight Connector 4941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43" name="Straight Connector 4942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44" name="Straight Connector 4943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45" name="Straight Connector 4944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784" name="Group 4783"/>
                    <p:cNvGrpSpPr/>
                    <p:nvPr/>
                  </p:nvGrpSpPr>
                  <p:grpSpPr>
                    <a:xfrm>
                      <a:off x="412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925" name="Group 4924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933" name="Straight Connector 4932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34" name="Straight Connector 4933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35" name="Straight Connector 4934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36" name="Straight Connector 4935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37" name="Straight Connector 4936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926" name="Rectangle 4925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927" name="Group 4926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928" name="Straight Connector 4927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29" name="Straight Connector 4928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30" name="Straight Connector 4929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31" name="Straight Connector 4930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32" name="Straight Connector 4931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785" name="Group 4784"/>
                    <p:cNvGrpSpPr/>
                    <p:nvPr/>
                  </p:nvGrpSpPr>
                  <p:grpSpPr>
                    <a:xfrm>
                      <a:off x="484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912" name="Group 4911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920" name="Straight Connector 4919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21" name="Straight Connector 4920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22" name="Straight Connector 4921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23" name="Straight Connector 4922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24" name="Straight Connector 4923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913" name="Rectangle 4912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914" name="Group 4913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915" name="Straight Connector 4914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16" name="Straight Connector 4915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17" name="Straight Connector 4916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18" name="Straight Connector 4917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19" name="Straight Connector 4918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786" name="Group 4785"/>
                    <p:cNvGrpSpPr/>
                    <p:nvPr/>
                  </p:nvGrpSpPr>
                  <p:grpSpPr>
                    <a:xfrm>
                      <a:off x="556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899" name="Group 4898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907" name="Straight Connector 4906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08" name="Straight Connector 4907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09" name="Straight Connector 4908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10" name="Straight Connector 4909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11" name="Straight Connector 4910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900" name="Rectangle 4899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901" name="Group 4900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902" name="Straight Connector 4901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03" name="Straight Connector 4902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04" name="Straight Connector 4903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05" name="Straight Connector 4904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06" name="Straight Connector 4905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787" name="Group 4786"/>
                    <p:cNvGrpSpPr/>
                    <p:nvPr/>
                  </p:nvGrpSpPr>
                  <p:grpSpPr>
                    <a:xfrm>
                      <a:off x="628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886" name="Group 4885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894" name="Straight Connector 4893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95" name="Straight Connector 4894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96" name="Straight Connector 4895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97" name="Straight Connector 4896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98" name="Straight Connector 4897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887" name="Rectangle 4886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888" name="Group 4887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889" name="Straight Connector 4888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90" name="Straight Connector 4889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91" name="Straight Connector 4890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92" name="Straight Connector 4891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93" name="Straight Connector 4892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788" name="Group 4787"/>
                    <p:cNvGrpSpPr/>
                    <p:nvPr/>
                  </p:nvGrpSpPr>
                  <p:grpSpPr>
                    <a:xfrm>
                      <a:off x="700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873" name="Group 4872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881" name="Straight Connector 4880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82" name="Straight Connector 4881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83" name="Straight Connector 4882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84" name="Straight Connector 4883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85" name="Straight Connector 4884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874" name="Rectangle 4873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875" name="Group 4874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876" name="Straight Connector 4875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77" name="Straight Connector 4876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78" name="Straight Connector 4877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79" name="Straight Connector 4878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80" name="Straight Connector 4879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789" name="Group 4788"/>
                    <p:cNvGrpSpPr/>
                    <p:nvPr/>
                  </p:nvGrpSpPr>
                  <p:grpSpPr>
                    <a:xfrm>
                      <a:off x="772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860" name="Group 4859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868" name="Straight Connector 4867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69" name="Straight Connector 4868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70" name="Straight Connector 4869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71" name="Straight Connector 4870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72" name="Straight Connector 4871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861" name="Rectangle 4860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862" name="Group 4861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863" name="Straight Connector 4862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64" name="Straight Connector 4863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65" name="Straight Connector 4864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66" name="Straight Connector 4865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67" name="Straight Connector 4866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790" name="Group 4789"/>
                    <p:cNvGrpSpPr/>
                    <p:nvPr/>
                  </p:nvGrpSpPr>
                  <p:grpSpPr>
                    <a:xfrm>
                      <a:off x="844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847" name="Group 4846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855" name="Straight Connector 4854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56" name="Straight Connector 4855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57" name="Straight Connector 4856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58" name="Straight Connector 4857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59" name="Straight Connector 4858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848" name="Rectangle 4847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849" name="Group 4848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850" name="Straight Connector 4849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51" name="Straight Connector 4850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52" name="Straight Connector 4851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53" name="Straight Connector 4852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54" name="Straight Connector 4853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791" name="Group 4790"/>
                    <p:cNvGrpSpPr/>
                    <p:nvPr/>
                  </p:nvGrpSpPr>
                  <p:grpSpPr>
                    <a:xfrm>
                      <a:off x="916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834" name="Group 4833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842" name="Straight Connector 4841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43" name="Straight Connector 4842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44" name="Straight Connector 4843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45" name="Straight Connector 4844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46" name="Straight Connector 4845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835" name="Rectangle 4834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836" name="Group 4835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837" name="Straight Connector 4836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38" name="Straight Connector 4837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39" name="Straight Connector 4838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40" name="Straight Connector 4839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41" name="Straight Connector 4840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792" name="Group 4791"/>
                    <p:cNvGrpSpPr/>
                    <p:nvPr/>
                  </p:nvGrpSpPr>
                  <p:grpSpPr>
                    <a:xfrm>
                      <a:off x="988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821" name="Group 4820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829" name="Straight Connector 4828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30" name="Straight Connector 4829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31" name="Straight Connector 4830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32" name="Straight Connector 4831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33" name="Straight Connector 4832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822" name="Rectangle 4821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823" name="Group 4822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824" name="Straight Connector 4823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25" name="Straight Connector 4824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26" name="Straight Connector 4825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27" name="Straight Connector 4826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28" name="Straight Connector 4827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793" name="Group 4792"/>
                    <p:cNvGrpSpPr/>
                    <p:nvPr/>
                  </p:nvGrpSpPr>
                  <p:grpSpPr>
                    <a:xfrm>
                      <a:off x="1060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808" name="Group 4807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816" name="Straight Connector 4815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17" name="Straight Connector 4816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18" name="Straight Connector 4817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19" name="Straight Connector 4818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20" name="Straight Connector 4819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809" name="Rectangle 4808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810" name="Group 4809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811" name="Straight Connector 4810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12" name="Straight Connector 4811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13" name="Straight Connector 4812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14" name="Straight Connector 4813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15" name="Straight Connector 4814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794" name="Group 4793"/>
                    <p:cNvGrpSpPr/>
                    <p:nvPr/>
                  </p:nvGrpSpPr>
                  <p:grpSpPr>
                    <a:xfrm>
                      <a:off x="1132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795" name="Group 4794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803" name="Straight Connector 4802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04" name="Straight Connector 4803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05" name="Straight Connector 4804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06" name="Straight Connector 4805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07" name="Straight Connector 4806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796" name="Rectangle 4795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797" name="Group 4796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798" name="Straight Connector 4797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99" name="Straight Connector 4798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00" name="Straight Connector 4799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01" name="Straight Connector 4800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02" name="Straight Connector 4801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</p:grpSp>
              <p:grpSp>
                <p:nvGrpSpPr>
                  <p:cNvPr id="4977" name="Group 4976"/>
                  <p:cNvGrpSpPr/>
                  <p:nvPr/>
                </p:nvGrpSpPr>
                <p:grpSpPr>
                  <a:xfrm>
                    <a:off x="1969087" y="3971948"/>
                    <a:ext cx="10080000" cy="720000"/>
                    <a:chOff x="1969087" y="511105"/>
                    <a:chExt cx="10080000" cy="720000"/>
                  </a:xfrm>
                </p:grpSpPr>
                <p:grpSp>
                  <p:nvGrpSpPr>
                    <p:cNvPr id="4978" name="Group 4977"/>
                    <p:cNvGrpSpPr/>
                    <p:nvPr/>
                  </p:nvGrpSpPr>
                  <p:grpSpPr>
                    <a:xfrm>
                      <a:off x="196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161" name="Group 5160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169" name="Straight Connector 5168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70" name="Straight Connector 5169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71" name="Straight Connector 5170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72" name="Straight Connector 5171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73" name="Straight Connector 5172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162" name="Rectangle 5161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163" name="Group 5162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164" name="Straight Connector 5163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65" name="Straight Connector 5164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66" name="Straight Connector 5165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67" name="Straight Connector 5166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68" name="Straight Connector 5167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979" name="Group 4978"/>
                    <p:cNvGrpSpPr/>
                    <p:nvPr/>
                  </p:nvGrpSpPr>
                  <p:grpSpPr>
                    <a:xfrm>
                      <a:off x="268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148" name="Group 5147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156" name="Straight Connector 5155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57" name="Straight Connector 5156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58" name="Straight Connector 5157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59" name="Straight Connector 5158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60" name="Straight Connector 5159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149" name="Rectangle 5148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150" name="Group 5149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151" name="Straight Connector 5150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52" name="Straight Connector 5151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53" name="Straight Connector 5152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54" name="Straight Connector 5153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55" name="Straight Connector 5154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980" name="Group 4979"/>
                    <p:cNvGrpSpPr/>
                    <p:nvPr/>
                  </p:nvGrpSpPr>
                  <p:grpSpPr>
                    <a:xfrm>
                      <a:off x="340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135" name="Group 5134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143" name="Straight Connector 5142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44" name="Straight Connector 5143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45" name="Straight Connector 5144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46" name="Straight Connector 5145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47" name="Straight Connector 5146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136" name="Rectangle 5135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137" name="Group 5136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138" name="Straight Connector 5137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39" name="Straight Connector 5138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40" name="Straight Connector 5139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41" name="Straight Connector 5140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42" name="Straight Connector 5141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981" name="Group 4980"/>
                    <p:cNvGrpSpPr/>
                    <p:nvPr/>
                  </p:nvGrpSpPr>
                  <p:grpSpPr>
                    <a:xfrm>
                      <a:off x="412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122" name="Group 5121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130" name="Straight Connector 5129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31" name="Straight Connector 5130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32" name="Straight Connector 5131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33" name="Straight Connector 5132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34" name="Straight Connector 5133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123" name="Rectangle 5122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124" name="Group 5123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125" name="Straight Connector 5124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26" name="Straight Connector 5125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27" name="Straight Connector 5126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28" name="Straight Connector 5127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29" name="Straight Connector 5128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982" name="Group 4981"/>
                    <p:cNvGrpSpPr/>
                    <p:nvPr/>
                  </p:nvGrpSpPr>
                  <p:grpSpPr>
                    <a:xfrm>
                      <a:off x="484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109" name="Group 5108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117" name="Straight Connector 5116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18" name="Straight Connector 5117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19" name="Straight Connector 5118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20" name="Straight Connector 5119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21" name="Straight Connector 5120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110" name="Rectangle 5109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111" name="Group 5110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112" name="Straight Connector 5111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13" name="Straight Connector 5112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14" name="Straight Connector 5113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15" name="Straight Connector 5114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16" name="Straight Connector 5115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983" name="Group 4982"/>
                    <p:cNvGrpSpPr/>
                    <p:nvPr/>
                  </p:nvGrpSpPr>
                  <p:grpSpPr>
                    <a:xfrm>
                      <a:off x="556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096" name="Group 5095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104" name="Straight Connector 5103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05" name="Straight Connector 5104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06" name="Straight Connector 5105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07" name="Straight Connector 5106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08" name="Straight Connector 5107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097" name="Rectangle 5096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098" name="Group 5097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099" name="Straight Connector 5098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00" name="Straight Connector 5099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01" name="Straight Connector 5100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02" name="Straight Connector 5101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03" name="Straight Connector 5102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984" name="Group 4983"/>
                    <p:cNvGrpSpPr/>
                    <p:nvPr/>
                  </p:nvGrpSpPr>
                  <p:grpSpPr>
                    <a:xfrm>
                      <a:off x="628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083" name="Group 5082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091" name="Straight Connector 5090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92" name="Straight Connector 5091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93" name="Straight Connector 5092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94" name="Straight Connector 5093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95" name="Straight Connector 5094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084" name="Rectangle 5083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085" name="Group 5084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086" name="Straight Connector 5085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87" name="Straight Connector 5086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88" name="Straight Connector 5087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89" name="Straight Connector 5088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90" name="Straight Connector 5089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985" name="Group 4984"/>
                    <p:cNvGrpSpPr/>
                    <p:nvPr/>
                  </p:nvGrpSpPr>
                  <p:grpSpPr>
                    <a:xfrm>
                      <a:off x="700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070" name="Group 5069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078" name="Straight Connector 5077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79" name="Straight Connector 5078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80" name="Straight Connector 5079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81" name="Straight Connector 5080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82" name="Straight Connector 5081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071" name="Rectangle 5070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072" name="Group 5071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073" name="Straight Connector 5072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74" name="Straight Connector 5073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75" name="Straight Connector 5074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76" name="Straight Connector 5075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77" name="Straight Connector 5076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986" name="Group 4985"/>
                    <p:cNvGrpSpPr/>
                    <p:nvPr/>
                  </p:nvGrpSpPr>
                  <p:grpSpPr>
                    <a:xfrm>
                      <a:off x="772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057" name="Group 5056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065" name="Straight Connector 5064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66" name="Straight Connector 5065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67" name="Straight Connector 5066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68" name="Straight Connector 5067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69" name="Straight Connector 5068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058" name="Rectangle 5057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059" name="Group 5058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060" name="Straight Connector 5059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61" name="Straight Connector 5060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62" name="Straight Connector 5061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63" name="Straight Connector 5062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64" name="Straight Connector 5063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987" name="Group 4986"/>
                    <p:cNvGrpSpPr/>
                    <p:nvPr/>
                  </p:nvGrpSpPr>
                  <p:grpSpPr>
                    <a:xfrm>
                      <a:off x="844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044" name="Group 5043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052" name="Straight Connector 5051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53" name="Straight Connector 5052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54" name="Straight Connector 5053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55" name="Straight Connector 5054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56" name="Straight Connector 5055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045" name="Rectangle 5044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046" name="Group 5045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047" name="Straight Connector 5046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48" name="Straight Connector 5047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49" name="Straight Connector 5048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50" name="Straight Connector 5049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51" name="Straight Connector 5050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988" name="Group 4987"/>
                    <p:cNvGrpSpPr/>
                    <p:nvPr/>
                  </p:nvGrpSpPr>
                  <p:grpSpPr>
                    <a:xfrm>
                      <a:off x="916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031" name="Group 5030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039" name="Straight Connector 5038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40" name="Straight Connector 5039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41" name="Straight Connector 5040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42" name="Straight Connector 5041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43" name="Straight Connector 5042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032" name="Rectangle 5031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033" name="Group 5032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034" name="Straight Connector 5033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35" name="Straight Connector 5034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36" name="Straight Connector 5035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37" name="Straight Connector 5036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38" name="Straight Connector 5037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989" name="Group 4988"/>
                    <p:cNvGrpSpPr/>
                    <p:nvPr/>
                  </p:nvGrpSpPr>
                  <p:grpSpPr>
                    <a:xfrm>
                      <a:off x="988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018" name="Group 5017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026" name="Straight Connector 5025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27" name="Straight Connector 5026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28" name="Straight Connector 5027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29" name="Straight Connector 5028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30" name="Straight Connector 5029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019" name="Rectangle 5018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020" name="Group 5019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021" name="Straight Connector 5020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22" name="Straight Connector 5021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23" name="Straight Connector 5022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24" name="Straight Connector 5023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25" name="Straight Connector 5024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990" name="Group 4989"/>
                    <p:cNvGrpSpPr/>
                    <p:nvPr/>
                  </p:nvGrpSpPr>
                  <p:grpSpPr>
                    <a:xfrm>
                      <a:off x="1060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005" name="Group 5004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013" name="Straight Connector 5012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14" name="Straight Connector 5013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15" name="Straight Connector 5014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16" name="Straight Connector 5015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17" name="Straight Connector 5016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006" name="Rectangle 5005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007" name="Group 5006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008" name="Straight Connector 5007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09" name="Straight Connector 5008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10" name="Straight Connector 5009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11" name="Straight Connector 5010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12" name="Straight Connector 5011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991" name="Group 4990"/>
                    <p:cNvGrpSpPr/>
                    <p:nvPr/>
                  </p:nvGrpSpPr>
                  <p:grpSpPr>
                    <a:xfrm>
                      <a:off x="1132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992" name="Group 4991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000" name="Straight Connector 4999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01" name="Straight Connector 5000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02" name="Straight Connector 5001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03" name="Straight Connector 5002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04" name="Straight Connector 5003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993" name="Rectangle 4992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994" name="Group 4993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995" name="Straight Connector 4994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96" name="Straight Connector 4995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97" name="Straight Connector 4996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98" name="Straight Connector 4997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99" name="Straight Connector 4998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</p:grpSp>
              <p:grpSp>
                <p:nvGrpSpPr>
                  <p:cNvPr id="5174" name="Group 5173"/>
                  <p:cNvGrpSpPr/>
                  <p:nvPr/>
                </p:nvGrpSpPr>
                <p:grpSpPr>
                  <a:xfrm>
                    <a:off x="1969087" y="4691948"/>
                    <a:ext cx="10080000" cy="720000"/>
                    <a:chOff x="1969087" y="511105"/>
                    <a:chExt cx="10080000" cy="720000"/>
                  </a:xfrm>
                </p:grpSpPr>
                <p:grpSp>
                  <p:nvGrpSpPr>
                    <p:cNvPr id="5175" name="Group 5174"/>
                    <p:cNvGrpSpPr/>
                    <p:nvPr/>
                  </p:nvGrpSpPr>
                  <p:grpSpPr>
                    <a:xfrm>
                      <a:off x="196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358" name="Group 5357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366" name="Straight Connector 5365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67" name="Straight Connector 5366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68" name="Straight Connector 5367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69" name="Straight Connector 5368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70" name="Straight Connector 5369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359" name="Rectangle 5358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360" name="Group 5359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361" name="Straight Connector 5360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62" name="Straight Connector 5361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63" name="Straight Connector 5362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64" name="Straight Connector 5363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65" name="Straight Connector 5364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176" name="Group 5175"/>
                    <p:cNvGrpSpPr/>
                    <p:nvPr/>
                  </p:nvGrpSpPr>
                  <p:grpSpPr>
                    <a:xfrm>
                      <a:off x="268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345" name="Group 5344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353" name="Straight Connector 5352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54" name="Straight Connector 5353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55" name="Straight Connector 5354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56" name="Straight Connector 5355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57" name="Straight Connector 5356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346" name="Rectangle 5345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347" name="Group 5346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348" name="Straight Connector 5347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49" name="Straight Connector 5348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50" name="Straight Connector 5349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51" name="Straight Connector 5350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52" name="Straight Connector 5351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177" name="Group 5176"/>
                    <p:cNvGrpSpPr/>
                    <p:nvPr/>
                  </p:nvGrpSpPr>
                  <p:grpSpPr>
                    <a:xfrm>
                      <a:off x="340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332" name="Group 5331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340" name="Straight Connector 5339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41" name="Straight Connector 5340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42" name="Straight Connector 5341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43" name="Straight Connector 5342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44" name="Straight Connector 5343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333" name="Rectangle 5332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334" name="Group 5333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335" name="Straight Connector 5334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36" name="Straight Connector 5335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37" name="Straight Connector 5336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38" name="Straight Connector 5337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39" name="Straight Connector 5338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178" name="Group 5177"/>
                    <p:cNvGrpSpPr/>
                    <p:nvPr/>
                  </p:nvGrpSpPr>
                  <p:grpSpPr>
                    <a:xfrm>
                      <a:off x="412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319" name="Group 5318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327" name="Straight Connector 5326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28" name="Straight Connector 5327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29" name="Straight Connector 5328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30" name="Straight Connector 5329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31" name="Straight Connector 5330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320" name="Rectangle 5319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321" name="Group 5320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322" name="Straight Connector 5321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23" name="Straight Connector 5322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24" name="Straight Connector 5323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25" name="Straight Connector 5324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26" name="Straight Connector 5325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179" name="Group 5178"/>
                    <p:cNvGrpSpPr/>
                    <p:nvPr/>
                  </p:nvGrpSpPr>
                  <p:grpSpPr>
                    <a:xfrm>
                      <a:off x="484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306" name="Group 5305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314" name="Straight Connector 5313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15" name="Straight Connector 5314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16" name="Straight Connector 5315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17" name="Straight Connector 5316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18" name="Straight Connector 5317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307" name="Rectangle 5306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308" name="Group 5307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309" name="Straight Connector 5308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10" name="Straight Connector 5309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11" name="Straight Connector 5310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12" name="Straight Connector 5311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13" name="Straight Connector 5312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180" name="Group 5179"/>
                    <p:cNvGrpSpPr/>
                    <p:nvPr/>
                  </p:nvGrpSpPr>
                  <p:grpSpPr>
                    <a:xfrm>
                      <a:off x="556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293" name="Group 5292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301" name="Straight Connector 5300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02" name="Straight Connector 5301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03" name="Straight Connector 5302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04" name="Straight Connector 5303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05" name="Straight Connector 5304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294" name="Rectangle 5293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295" name="Group 5294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296" name="Straight Connector 5295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97" name="Straight Connector 5296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98" name="Straight Connector 5297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99" name="Straight Connector 5298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00" name="Straight Connector 5299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181" name="Group 5180"/>
                    <p:cNvGrpSpPr/>
                    <p:nvPr/>
                  </p:nvGrpSpPr>
                  <p:grpSpPr>
                    <a:xfrm>
                      <a:off x="628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280" name="Group 5279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288" name="Straight Connector 5287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89" name="Straight Connector 5288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90" name="Straight Connector 5289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91" name="Straight Connector 5290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92" name="Straight Connector 5291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281" name="Rectangle 5280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282" name="Group 5281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283" name="Straight Connector 5282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84" name="Straight Connector 5283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85" name="Straight Connector 5284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86" name="Straight Connector 5285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87" name="Straight Connector 5286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182" name="Group 5181"/>
                    <p:cNvGrpSpPr/>
                    <p:nvPr/>
                  </p:nvGrpSpPr>
                  <p:grpSpPr>
                    <a:xfrm>
                      <a:off x="700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267" name="Group 5266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275" name="Straight Connector 5274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76" name="Straight Connector 5275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77" name="Straight Connector 5276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78" name="Straight Connector 5277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79" name="Straight Connector 5278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268" name="Rectangle 5267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269" name="Group 5268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270" name="Straight Connector 5269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71" name="Straight Connector 5270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72" name="Straight Connector 5271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73" name="Straight Connector 5272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74" name="Straight Connector 5273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183" name="Group 5182"/>
                    <p:cNvGrpSpPr/>
                    <p:nvPr/>
                  </p:nvGrpSpPr>
                  <p:grpSpPr>
                    <a:xfrm>
                      <a:off x="772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254" name="Group 5253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262" name="Straight Connector 5261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63" name="Straight Connector 5262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64" name="Straight Connector 5263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65" name="Straight Connector 5264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66" name="Straight Connector 5265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255" name="Rectangle 5254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256" name="Group 5255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257" name="Straight Connector 5256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58" name="Straight Connector 5257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59" name="Straight Connector 5258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60" name="Straight Connector 5259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61" name="Straight Connector 5260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184" name="Group 5183"/>
                    <p:cNvGrpSpPr/>
                    <p:nvPr/>
                  </p:nvGrpSpPr>
                  <p:grpSpPr>
                    <a:xfrm>
                      <a:off x="844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241" name="Group 5240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249" name="Straight Connector 5248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50" name="Straight Connector 5249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51" name="Straight Connector 5250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52" name="Straight Connector 5251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53" name="Straight Connector 5252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242" name="Rectangle 5241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243" name="Group 5242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244" name="Straight Connector 5243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45" name="Straight Connector 5244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46" name="Straight Connector 5245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47" name="Straight Connector 5246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48" name="Straight Connector 5247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185" name="Group 5184"/>
                    <p:cNvGrpSpPr/>
                    <p:nvPr/>
                  </p:nvGrpSpPr>
                  <p:grpSpPr>
                    <a:xfrm>
                      <a:off x="916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228" name="Group 5227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236" name="Straight Connector 5235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37" name="Straight Connector 5236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38" name="Straight Connector 5237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39" name="Straight Connector 5238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40" name="Straight Connector 5239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229" name="Rectangle 5228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230" name="Group 5229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231" name="Straight Connector 5230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32" name="Straight Connector 5231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33" name="Straight Connector 5232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34" name="Straight Connector 5233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35" name="Straight Connector 5234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186" name="Group 5185"/>
                    <p:cNvGrpSpPr/>
                    <p:nvPr/>
                  </p:nvGrpSpPr>
                  <p:grpSpPr>
                    <a:xfrm>
                      <a:off x="988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215" name="Group 5214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223" name="Straight Connector 5222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24" name="Straight Connector 5223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25" name="Straight Connector 5224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26" name="Straight Connector 5225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27" name="Straight Connector 5226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216" name="Rectangle 5215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217" name="Group 5216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218" name="Straight Connector 5217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19" name="Straight Connector 5218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20" name="Straight Connector 5219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21" name="Straight Connector 5220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22" name="Straight Connector 5221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187" name="Group 5186"/>
                    <p:cNvGrpSpPr/>
                    <p:nvPr/>
                  </p:nvGrpSpPr>
                  <p:grpSpPr>
                    <a:xfrm>
                      <a:off x="1060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202" name="Group 5201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210" name="Straight Connector 5209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11" name="Straight Connector 5210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12" name="Straight Connector 5211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13" name="Straight Connector 5212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14" name="Straight Connector 5213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203" name="Rectangle 5202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204" name="Group 5203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205" name="Straight Connector 5204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06" name="Straight Connector 5205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07" name="Straight Connector 5206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08" name="Straight Connector 5207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09" name="Straight Connector 5208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188" name="Group 5187"/>
                    <p:cNvGrpSpPr/>
                    <p:nvPr/>
                  </p:nvGrpSpPr>
                  <p:grpSpPr>
                    <a:xfrm>
                      <a:off x="1132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189" name="Group 5188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197" name="Straight Connector 5196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98" name="Straight Connector 5197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99" name="Straight Connector 5198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00" name="Straight Connector 5199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01" name="Straight Connector 5200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190" name="Rectangle 5189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191" name="Group 5190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192" name="Straight Connector 5191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93" name="Straight Connector 5192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94" name="Straight Connector 5193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95" name="Straight Connector 5194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96" name="Straight Connector 5195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</p:grpSp>
              <p:grpSp>
                <p:nvGrpSpPr>
                  <p:cNvPr id="52" name="Group 51"/>
                  <p:cNvGrpSpPr/>
                  <p:nvPr/>
                </p:nvGrpSpPr>
                <p:grpSpPr>
                  <a:xfrm>
                    <a:off x="1969087" y="5411948"/>
                    <a:ext cx="10080000" cy="720000"/>
                    <a:chOff x="1969087" y="5411948"/>
                    <a:chExt cx="10080000" cy="720000"/>
                  </a:xfrm>
                </p:grpSpPr>
                <p:grpSp>
                  <p:nvGrpSpPr>
                    <p:cNvPr id="5372" name="Group 5371"/>
                    <p:cNvGrpSpPr/>
                    <p:nvPr/>
                  </p:nvGrpSpPr>
                  <p:grpSpPr>
                    <a:xfrm>
                      <a:off x="1969087" y="5411948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555" name="Group 5554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563" name="Straight Connector 5562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64" name="Straight Connector 5563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65" name="Straight Connector 5564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66" name="Straight Connector 5565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67" name="Straight Connector 5566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556" name="Rectangle 5555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557" name="Group 5556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558" name="Straight Connector 5557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59" name="Straight Connector 5558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60" name="Straight Connector 5559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61" name="Straight Connector 5560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62" name="Straight Connector 5561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373" name="Group 5372"/>
                    <p:cNvGrpSpPr/>
                    <p:nvPr/>
                  </p:nvGrpSpPr>
                  <p:grpSpPr>
                    <a:xfrm>
                      <a:off x="2689087" y="5411948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542" name="Group 5541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550" name="Straight Connector 5549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51" name="Straight Connector 5550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52" name="Straight Connector 5551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53" name="Straight Connector 5552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54" name="Straight Connector 5553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543" name="Rectangle 5542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544" name="Group 5543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545" name="Straight Connector 5544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46" name="Straight Connector 5545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47" name="Straight Connector 5546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48" name="Straight Connector 5547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49" name="Straight Connector 5548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374" name="Group 5373"/>
                    <p:cNvGrpSpPr/>
                    <p:nvPr/>
                  </p:nvGrpSpPr>
                  <p:grpSpPr>
                    <a:xfrm>
                      <a:off x="3409087" y="5411948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529" name="Group 5528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537" name="Straight Connector 5536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38" name="Straight Connector 5537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39" name="Straight Connector 5538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40" name="Straight Connector 5539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41" name="Straight Connector 5540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530" name="Rectangle 5529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531" name="Group 5530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532" name="Straight Connector 5531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33" name="Straight Connector 5532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34" name="Straight Connector 5533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35" name="Straight Connector 5534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36" name="Straight Connector 5535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375" name="Group 5374"/>
                    <p:cNvGrpSpPr/>
                    <p:nvPr/>
                  </p:nvGrpSpPr>
                  <p:grpSpPr>
                    <a:xfrm>
                      <a:off x="4129087" y="5411948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516" name="Group 5515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524" name="Straight Connector 5523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25" name="Straight Connector 5524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26" name="Straight Connector 5525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27" name="Straight Connector 5526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28" name="Straight Connector 5527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517" name="Rectangle 5516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518" name="Group 5517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519" name="Straight Connector 5518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20" name="Straight Connector 5519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21" name="Straight Connector 5520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22" name="Straight Connector 5521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23" name="Straight Connector 5522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376" name="Group 5375"/>
                    <p:cNvGrpSpPr/>
                    <p:nvPr/>
                  </p:nvGrpSpPr>
                  <p:grpSpPr>
                    <a:xfrm>
                      <a:off x="4849087" y="5411948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503" name="Group 5502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511" name="Straight Connector 5510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12" name="Straight Connector 5511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13" name="Straight Connector 5512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14" name="Straight Connector 5513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15" name="Straight Connector 5514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504" name="Rectangle 5503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505" name="Group 5504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506" name="Straight Connector 5505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07" name="Straight Connector 5506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08" name="Straight Connector 5507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09" name="Straight Connector 5508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10" name="Straight Connector 5509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377" name="Group 5376"/>
                    <p:cNvGrpSpPr/>
                    <p:nvPr/>
                  </p:nvGrpSpPr>
                  <p:grpSpPr>
                    <a:xfrm>
                      <a:off x="5569087" y="5411948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490" name="Group 5489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498" name="Straight Connector 5497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99" name="Straight Connector 5498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00" name="Straight Connector 5499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01" name="Straight Connector 5500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02" name="Straight Connector 5501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491" name="Rectangle 5490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492" name="Group 5491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493" name="Straight Connector 5492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94" name="Straight Connector 5493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95" name="Straight Connector 5494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96" name="Straight Connector 5495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97" name="Straight Connector 5496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378" name="Group 5377"/>
                    <p:cNvGrpSpPr/>
                    <p:nvPr/>
                  </p:nvGrpSpPr>
                  <p:grpSpPr>
                    <a:xfrm>
                      <a:off x="6289087" y="5411948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477" name="Group 5476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485" name="Straight Connector 5484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86" name="Straight Connector 5485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87" name="Straight Connector 5486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88" name="Straight Connector 5487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89" name="Straight Connector 5488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478" name="Rectangle 5477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479" name="Group 5478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480" name="Straight Connector 5479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81" name="Straight Connector 5480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82" name="Straight Connector 5481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83" name="Straight Connector 5482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84" name="Straight Connector 5483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379" name="Group 5378"/>
                    <p:cNvGrpSpPr/>
                    <p:nvPr/>
                  </p:nvGrpSpPr>
                  <p:grpSpPr>
                    <a:xfrm>
                      <a:off x="7009087" y="5411948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464" name="Group 5463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472" name="Straight Connector 5471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73" name="Straight Connector 5472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74" name="Straight Connector 5473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75" name="Straight Connector 5474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76" name="Straight Connector 5475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465" name="Rectangle 5464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466" name="Group 5465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467" name="Straight Connector 5466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68" name="Straight Connector 5467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69" name="Straight Connector 5468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70" name="Straight Connector 5469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71" name="Straight Connector 5470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380" name="Group 5379"/>
                    <p:cNvGrpSpPr/>
                    <p:nvPr/>
                  </p:nvGrpSpPr>
                  <p:grpSpPr>
                    <a:xfrm>
                      <a:off x="7729087" y="5411948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451" name="Group 5450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459" name="Straight Connector 5458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60" name="Straight Connector 5459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61" name="Straight Connector 5460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62" name="Straight Connector 5461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63" name="Straight Connector 5462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452" name="Rectangle 5451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453" name="Group 5452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454" name="Straight Connector 5453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55" name="Straight Connector 5454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56" name="Straight Connector 5455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57" name="Straight Connector 5456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58" name="Straight Connector 5457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381" name="Group 5380"/>
                    <p:cNvGrpSpPr/>
                    <p:nvPr/>
                  </p:nvGrpSpPr>
                  <p:grpSpPr>
                    <a:xfrm>
                      <a:off x="8449087" y="5411948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438" name="Group 5437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446" name="Straight Connector 5445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47" name="Straight Connector 5446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48" name="Straight Connector 5447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49" name="Straight Connector 5448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50" name="Straight Connector 5449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439" name="Rectangle 5438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440" name="Group 5439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441" name="Straight Connector 5440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42" name="Straight Connector 5441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43" name="Straight Connector 5442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44" name="Straight Connector 5443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45" name="Straight Connector 5444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382" name="Group 5381"/>
                    <p:cNvGrpSpPr/>
                    <p:nvPr/>
                  </p:nvGrpSpPr>
                  <p:grpSpPr>
                    <a:xfrm>
                      <a:off x="9169087" y="5411948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425" name="Group 5424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433" name="Straight Connector 5432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34" name="Straight Connector 5433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35" name="Straight Connector 5434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36" name="Straight Connector 5435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37" name="Straight Connector 5436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426" name="Rectangle 5425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427" name="Group 5426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428" name="Straight Connector 5427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29" name="Straight Connector 5428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30" name="Straight Connector 5429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31" name="Straight Connector 5430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32" name="Straight Connector 5431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383" name="Group 5382"/>
                    <p:cNvGrpSpPr/>
                    <p:nvPr/>
                  </p:nvGrpSpPr>
                  <p:grpSpPr>
                    <a:xfrm>
                      <a:off x="9889087" y="5411948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412" name="Group 5411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420" name="Straight Connector 5419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21" name="Straight Connector 5420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22" name="Straight Connector 5421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23" name="Straight Connector 5422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24" name="Straight Connector 5423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413" name="Rectangle 5412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414" name="Group 5413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415" name="Straight Connector 5414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16" name="Straight Connector 5415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17" name="Straight Connector 5416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18" name="Straight Connector 5417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19" name="Straight Connector 5418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384" name="Group 5383"/>
                    <p:cNvGrpSpPr/>
                    <p:nvPr/>
                  </p:nvGrpSpPr>
                  <p:grpSpPr>
                    <a:xfrm>
                      <a:off x="10609087" y="5411948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399" name="Group 5398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407" name="Straight Connector 5406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08" name="Straight Connector 5407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09" name="Straight Connector 5408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10" name="Straight Connector 5409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11" name="Straight Connector 5410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400" name="Rectangle 5399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401" name="Group 5400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402" name="Straight Connector 5401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03" name="Straight Connector 5402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04" name="Straight Connector 5403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05" name="Straight Connector 5404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06" name="Straight Connector 5405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385" name="Group 5384"/>
                    <p:cNvGrpSpPr/>
                    <p:nvPr/>
                  </p:nvGrpSpPr>
                  <p:grpSpPr>
                    <a:xfrm>
                      <a:off x="11329087" y="5411948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386" name="Group 5385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394" name="Straight Connector 5393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95" name="Straight Connector 5394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96" name="Straight Connector 5395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97" name="Straight Connector 5396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98" name="Straight Connector 5397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387" name="Rectangle 5386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388" name="Group 5387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389" name="Straight Connector 5388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90" name="Straight Connector 5389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91" name="Straight Connector 5390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92" name="Straight Connector 5391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93" name="Straight Connector 5392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</p:grpSp>
              <p:grpSp>
                <p:nvGrpSpPr>
                  <p:cNvPr id="54" name="Group 53"/>
                  <p:cNvGrpSpPr/>
                  <p:nvPr/>
                </p:nvGrpSpPr>
                <p:grpSpPr>
                  <a:xfrm>
                    <a:off x="1249087" y="6138500"/>
                    <a:ext cx="10800000" cy="576000"/>
                    <a:chOff x="1249087" y="6138500"/>
                    <a:chExt cx="10800000" cy="576000"/>
                  </a:xfrm>
                </p:grpSpPr>
                <p:grpSp>
                  <p:nvGrpSpPr>
                    <p:cNvPr id="5873" name="Group 5872"/>
                    <p:cNvGrpSpPr/>
                    <p:nvPr/>
                  </p:nvGrpSpPr>
                  <p:grpSpPr>
                    <a:xfrm>
                      <a:off x="1969087" y="6138500"/>
                      <a:ext cx="720000" cy="576000"/>
                      <a:chOff x="599788" y="3793179"/>
                      <a:chExt cx="720000" cy="576000"/>
                    </a:xfrm>
                  </p:grpSpPr>
                  <p:grpSp>
                    <p:nvGrpSpPr>
                      <p:cNvPr id="5874" name="Group 5873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1034970" y="5049000"/>
                        <a:chExt cx="720000" cy="720000"/>
                      </a:xfrm>
                    </p:grpSpPr>
                    <p:cxnSp>
                      <p:nvCxnSpPr>
                        <p:cNvPr id="5880" name="Straight Connector 5879"/>
                        <p:cNvCxnSpPr/>
                        <p:nvPr/>
                      </p:nvCxnSpPr>
                      <p:spPr>
                        <a:xfrm>
                          <a:off x="103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881" name="Straight Connector 5880"/>
                        <p:cNvCxnSpPr/>
                        <p:nvPr/>
                      </p:nvCxnSpPr>
                      <p:spPr>
                        <a:xfrm>
                          <a:off x="175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882" name="Straight Connector 5881"/>
                        <p:cNvCxnSpPr/>
                        <p:nvPr/>
                      </p:nvCxnSpPr>
                      <p:spPr>
                        <a:xfrm>
                          <a:off x="121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883" name="Straight Connector 5882"/>
                        <p:cNvCxnSpPr/>
                        <p:nvPr/>
                      </p:nvCxnSpPr>
                      <p:spPr>
                        <a:xfrm>
                          <a:off x="139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884" name="Straight Connector 5883"/>
                        <p:cNvCxnSpPr/>
                        <p:nvPr/>
                      </p:nvCxnSpPr>
                      <p:spPr>
                        <a:xfrm>
                          <a:off x="157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5875" name="Group 5874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662060" y="4151964"/>
                        <a:chExt cx="720000" cy="576000"/>
                      </a:xfrm>
                    </p:grpSpPr>
                    <p:cxnSp>
                      <p:nvCxnSpPr>
                        <p:cNvPr id="5876" name="Straight Connector 5875"/>
                        <p:cNvCxnSpPr/>
                        <p:nvPr/>
                      </p:nvCxnSpPr>
                      <p:spPr>
                        <a:xfrm rot="5400000">
                          <a:off x="1022060" y="4367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877" name="Straight Connector 5876"/>
                        <p:cNvCxnSpPr/>
                        <p:nvPr/>
                      </p:nvCxnSpPr>
                      <p:spPr>
                        <a:xfrm rot="5400000">
                          <a:off x="1022060" y="3791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878" name="Straight Connector 5877"/>
                        <p:cNvCxnSpPr/>
                        <p:nvPr/>
                      </p:nvCxnSpPr>
                      <p:spPr>
                        <a:xfrm rot="5400000">
                          <a:off x="1022060" y="3983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879" name="Straight Connector 5878"/>
                        <p:cNvCxnSpPr/>
                        <p:nvPr/>
                      </p:nvCxnSpPr>
                      <p:spPr>
                        <a:xfrm rot="5400000">
                          <a:off x="1022060" y="4175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885" name="Group 5884"/>
                    <p:cNvGrpSpPr/>
                    <p:nvPr/>
                  </p:nvGrpSpPr>
                  <p:grpSpPr>
                    <a:xfrm>
                      <a:off x="2689087" y="6138500"/>
                      <a:ext cx="720000" cy="576000"/>
                      <a:chOff x="599788" y="3793179"/>
                      <a:chExt cx="720000" cy="576000"/>
                    </a:xfrm>
                  </p:grpSpPr>
                  <p:grpSp>
                    <p:nvGrpSpPr>
                      <p:cNvPr id="5886" name="Group 5885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1034970" y="5049000"/>
                        <a:chExt cx="720000" cy="720000"/>
                      </a:xfrm>
                    </p:grpSpPr>
                    <p:cxnSp>
                      <p:nvCxnSpPr>
                        <p:cNvPr id="5892" name="Straight Connector 5891"/>
                        <p:cNvCxnSpPr/>
                        <p:nvPr/>
                      </p:nvCxnSpPr>
                      <p:spPr>
                        <a:xfrm>
                          <a:off x="103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893" name="Straight Connector 5892"/>
                        <p:cNvCxnSpPr/>
                        <p:nvPr/>
                      </p:nvCxnSpPr>
                      <p:spPr>
                        <a:xfrm>
                          <a:off x="175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894" name="Straight Connector 5893"/>
                        <p:cNvCxnSpPr/>
                        <p:nvPr/>
                      </p:nvCxnSpPr>
                      <p:spPr>
                        <a:xfrm>
                          <a:off x="121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895" name="Straight Connector 5894"/>
                        <p:cNvCxnSpPr/>
                        <p:nvPr/>
                      </p:nvCxnSpPr>
                      <p:spPr>
                        <a:xfrm>
                          <a:off x="139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896" name="Straight Connector 5895"/>
                        <p:cNvCxnSpPr/>
                        <p:nvPr/>
                      </p:nvCxnSpPr>
                      <p:spPr>
                        <a:xfrm>
                          <a:off x="157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5887" name="Group 5886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662060" y="4151964"/>
                        <a:chExt cx="720000" cy="576000"/>
                      </a:xfrm>
                    </p:grpSpPr>
                    <p:cxnSp>
                      <p:nvCxnSpPr>
                        <p:cNvPr id="5888" name="Straight Connector 5887"/>
                        <p:cNvCxnSpPr/>
                        <p:nvPr/>
                      </p:nvCxnSpPr>
                      <p:spPr>
                        <a:xfrm rot="5400000">
                          <a:off x="1022060" y="4367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889" name="Straight Connector 5888"/>
                        <p:cNvCxnSpPr/>
                        <p:nvPr/>
                      </p:nvCxnSpPr>
                      <p:spPr>
                        <a:xfrm rot="5400000">
                          <a:off x="1022060" y="3791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890" name="Straight Connector 5889"/>
                        <p:cNvCxnSpPr/>
                        <p:nvPr/>
                      </p:nvCxnSpPr>
                      <p:spPr>
                        <a:xfrm rot="5400000">
                          <a:off x="1022060" y="3983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891" name="Straight Connector 5890"/>
                        <p:cNvCxnSpPr/>
                        <p:nvPr/>
                      </p:nvCxnSpPr>
                      <p:spPr>
                        <a:xfrm rot="5400000">
                          <a:off x="1022060" y="4175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897" name="Group 5896"/>
                    <p:cNvGrpSpPr/>
                    <p:nvPr/>
                  </p:nvGrpSpPr>
                  <p:grpSpPr>
                    <a:xfrm>
                      <a:off x="3409087" y="6138500"/>
                      <a:ext cx="720000" cy="576000"/>
                      <a:chOff x="599788" y="3793179"/>
                      <a:chExt cx="720000" cy="576000"/>
                    </a:xfrm>
                  </p:grpSpPr>
                  <p:grpSp>
                    <p:nvGrpSpPr>
                      <p:cNvPr id="5898" name="Group 5897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1034970" y="5049000"/>
                        <a:chExt cx="720000" cy="720000"/>
                      </a:xfrm>
                    </p:grpSpPr>
                    <p:cxnSp>
                      <p:nvCxnSpPr>
                        <p:cNvPr id="5904" name="Straight Connector 5903"/>
                        <p:cNvCxnSpPr/>
                        <p:nvPr/>
                      </p:nvCxnSpPr>
                      <p:spPr>
                        <a:xfrm>
                          <a:off x="103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05" name="Straight Connector 5904"/>
                        <p:cNvCxnSpPr/>
                        <p:nvPr/>
                      </p:nvCxnSpPr>
                      <p:spPr>
                        <a:xfrm>
                          <a:off x="175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06" name="Straight Connector 5905"/>
                        <p:cNvCxnSpPr/>
                        <p:nvPr/>
                      </p:nvCxnSpPr>
                      <p:spPr>
                        <a:xfrm>
                          <a:off x="121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07" name="Straight Connector 5906"/>
                        <p:cNvCxnSpPr/>
                        <p:nvPr/>
                      </p:nvCxnSpPr>
                      <p:spPr>
                        <a:xfrm>
                          <a:off x="139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08" name="Straight Connector 5907"/>
                        <p:cNvCxnSpPr/>
                        <p:nvPr/>
                      </p:nvCxnSpPr>
                      <p:spPr>
                        <a:xfrm>
                          <a:off x="157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5899" name="Group 5898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662060" y="4151964"/>
                        <a:chExt cx="720000" cy="576000"/>
                      </a:xfrm>
                    </p:grpSpPr>
                    <p:cxnSp>
                      <p:nvCxnSpPr>
                        <p:cNvPr id="5900" name="Straight Connector 5899"/>
                        <p:cNvCxnSpPr/>
                        <p:nvPr/>
                      </p:nvCxnSpPr>
                      <p:spPr>
                        <a:xfrm rot="5400000">
                          <a:off x="1022060" y="4367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01" name="Straight Connector 5900"/>
                        <p:cNvCxnSpPr/>
                        <p:nvPr/>
                      </p:nvCxnSpPr>
                      <p:spPr>
                        <a:xfrm rot="5400000">
                          <a:off x="1022060" y="3791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02" name="Straight Connector 5901"/>
                        <p:cNvCxnSpPr/>
                        <p:nvPr/>
                      </p:nvCxnSpPr>
                      <p:spPr>
                        <a:xfrm rot="5400000">
                          <a:off x="1022060" y="3983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03" name="Straight Connector 5902"/>
                        <p:cNvCxnSpPr/>
                        <p:nvPr/>
                      </p:nvCxnSpPr>
                      <p:spPr>
                        <a:xfrm rot="5400000">
                          <a:off x="1022060" y="4175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909" name="Group 5908"/>
                    <p:cNvGrpSpPr/>
                    <p:nvPr/>
                  </p:nvGrpSpPr>
                  <p:grpSpPr>
                    <a:xfrm>
                      <a:off x="4129087" y="6138500"/>
                      <a:ext cx="720000" cy="576000"/>
                      <a:chOff x="599788" y="3793179"/>
                      <a:chExt cx="720000" cy="576000"/>
                    </a:xfrm>
                  </p:grpSpPr>
                  <p:grpSp>
                    <p:nvGrpSpPr>
                      <p:cNvPr id="5910" name="Group 5909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1034970" y="5049000"/>
                        <a:chExt cx="720000" cy="720000"/>
                      </a:xfrm>
                    </p:grpSpPr>
                    <p:cxnSp>
                      <p:nvCxnSpPr>
                        <p:cNvPr id="5916" name="Straight Connector 5915"/>
                        <p:cNvCxnSpPr/>
                        <p:nvPr/>
                      </p:nvCxnSpPr>
                      <p:spPr>
                        <a:xfrm>
                          <a:off x="103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17" name="Straight Connector 5916"/>
                        <p:cNvCxnSpPr/>
                        <p:nvPr/>
                      </p:nvCxnSpPr>
                      <p:spPr>
                        <a:xfrm>
                          <a:off x="175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18" name="Straight Connector 5917"/>
                        <p:cNvCxnSpPr/>
                        <p:nvPr/>
                      </p:nvCxnSpPr>
                      <p:spPr>
                        <a:xfrm>
                          <a:off x="121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19" name="Straight Connector 5918"/>
                        <p:cNvCxnSpPr/>
                        <p:nvPr/>
                      </p:nvCxnSpPr>
                      <p:spPr>
                        <a:xfrm>
                          <a:off x="139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20" name="Straight Connector 5919"/>
                        <p:cNvCxnSpPr/>
                        <p:nvPr/>
                      </p:nvCxnSpPr>
                      <p:spPr>
                        <a:xfrm>
                          <a:off x="157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5911" name="Group 5910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662060" y="4151964"/>
                        <a:chExt cx="720000" cy="576000"/>
                      </a:xfrm>
                    </p:grpSpPr>
                    <p:cxnSp>
                      <p:nvCxnSpPr>
                        <p:cNvPr id="5912" name="Straight Connector 5911"/>
                        <p:cNvCxnSpPr/>
                        <p:nvPr/>
                      </p:nvCxnSpPr>
                      <p:spPr>
                        <a:xfrm rot="5400000">
                          <a:off x="1022060" y="4367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13" name="Straight Connector 5912"/>
                        <p:cNvCxnSpPr/>
                        <p:nvPr/>
                      </p:nvCxnSpPr>
                      <p:spPr>
                        <a:xfrm rot="5400000">
                          <a:off x="1022060" y="3791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14" name="Straight Connector 5913"/>
                        <p:cNvCxnSpPr/>
                        <p:nvPr/>
                      </p:nvCxnSpPr>
                      <p:spPr>
                        <a:xfrm rot="5400000">
                          <a:off x="1022060" y="3983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15" name="Straight Connector 5914"/>
                        <p:cNvCxnSpPr/>
                        <p:nvPr/>
                      </p:nvCxnSpPr>
                      <p:spPr>
                        <a:xfrm rot="5400000">
                          <a:off x="1022060" y="4175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921" name="Group 5920"/>
                    <p:cNvGrpSpPr/>
                    <p:nvPr/>
                  </p:nvGrpSpPr>
                  <p:grpSpPr>
                    <a:xfrm>
                      <a:off x="4849087" y="6138500"/>
                      <a:ext cx="720000" cy="576000"/>
                      <a:chOff x="599788" y="3793179"/>
                      <a:chExt cx="720000" cy="576000"/>
                    </a:xfrm>
                  </p:grpSpPr>
                  <p:grpSp>
                    <p:nvGrpSpPr>
                      <p:cNvPr id="5922" name="Group 5921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1034970" y="5049000"/>
                        <a:chExt cx="720000" cy="720000"/>
                      </a:xfrm>
                    </p:grpSpPr>
                    <p:cxnSp>
                      <p:nvCxnSpPr>
                        <p:cNvPr id="5928" name="Straight Connector 5927"/>
                        <p:cNvCxnSpPr/>
                        <p:nvPr/>
                      </p:nvCxnSpPr>
                      <p:spPr>
                        <a:xfrm>
                          <a:off x="103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29" name="Straight Connector 5928"/>
                        <p:cNvCxnSpPr/>
                        <p:nvPr/>
                      </p:nvCxnSpPr>
                      <p:spPr>
                        <a:xfrm>
                          <a:off x="175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30" name="Straight Connector 5929"/>
                        <p:cNvCxnSpPr/>
                        <p:nvPr/>
                      </p:nvCxnSpPr>
                      <p:spPr>
                        <a:xfrm>
                          <a:off x="121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31" name="Straight Connector 5930"/>
                        <p:cNvCxnSpPr/>
                        <p:nvPr/>
                      </p:nvCxnSpPr>
                      <p:spPr>
                        <a:xfrm>
                          <a:off x="139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32" name="Straight Connector 5931"/>
                        <p:cNvCxnSpPr/>
                        <p:nvPr/>
                      </p:nvCxnSpPr>
                      <p:spPr>
                        <a:xfrm>
                          <a:off x="157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5923" name="Group 5922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662060" y="4151964"/>
                        <a:chExt cx="720000" cy="576000"/>
                      </a:xfrm>
                    </p:grpSpPr>
                    <p:cxnSp>
                      <p:nvCxnSpPr>
                        <p:cNvPr id="5924" name="Straight Connector 5923"/>
                        <p:cNvCxnSpPr/>
                        <p:nvPr/>
                      </p:nvCxnSpPr>
                      <p:spPr>
                        <a:xfrm rot="5400000">
                          <a:off x="1022060" y="4367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25" name="Straight Connector 5924"/>
                        <p:cNvCxnSpPr/>
                        <p:nvPr/>
                      </p:nvCxnSpPr>
                      <p:spPr>
                        <a:xfrm rot="5400000">
                          <a:off x="1022060" y="3791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26" name="Straight Connector 5925"/>
                        <p:cNvCxnSpPr/>
                        <p:nvPr/>
                      </p:nvCxnSpPr>
                      <p:spPr>
                        <a:xfrm rot="5400000">
                          <a:off x="1022060" y="3983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27" name="Straight Connector 5926"/>
                        <p:cNvCxnSpPr/>
                        <p:nvPr/>
                      </p:nvCxnSpPr>
                      <p:spPr>
                        <a:xfrm rot="5400000">
                          <a:off x="1022060" y="4175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933" name="Group 5932"/>
                    <p:cNvGrpSpPr/>
                    <p:nvPr/>
                  </p:nvGrpSpPr>
                  <p:grpSpPr>
                    <a:xfrm>
                      <a:off x="5569087" y="6138500"/>
                      <a:ext cx="720000" cy="576000"/>
                      <a:chOff x="599788" y="3793179"/>
                      <a:chExt cx="720000" cy="576000"/>
                    </a:xfrm>
                  </p:grpSpPr>
                  <p:grpSp>
                    <p:nvGrpSpPr>
                      <p:cNvPr id="5934" name="Group 5933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1034970" y="5049000"/>
                        <a:chExt cx="720000" cy="720000"/>
                      </a:xfrm>
                    </p:grpSpPr>
                    <p:cxnSp>
                      <p:nvCxnSpPr>
                        <p:cNvPr id="5940" name="Straight Connector 5939"/>
                        <p:cNvCxnSpPr/>
                        <p:nvPr/>
                      </p:nvCxnSpPr>
                      <p:spPr>
                        <a:xfrm>
                          <a:off x="103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41" name="Straight Connector 5940"/>
                        <p:cNvCxnSpPr/>
                        <p:nvPr/>
                      </p:nvCxnSpPr>
                      <p:spPr>
                        <a:xfrm>
                          <a:off x="175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42" name="Straight Connector 5941"/>
                        <p:cNvCxnSpPr/>
                        <p:nvPr/>
                      </p:nvCxnSpPr>
                      <p:spPr>
                        <a:xfrm>
                          <a:off x="121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43" name="Straight Connector 5942"/>
                        <p:cNvCxnSpPr/>
                        <p:nvPr/>
                      </p:nvCxnSpPr>
                      <p:spPr>
                        <a:xfrm>
                          <a:off x="139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44" name="Straight Connector 5943"/>
                        <p:cNvCxnSpPr/>
                        <p:nvPr/>
                      </p:nvCxnSpPr>
                      <p:spPr>
                        <a:xfrm>
                          <a:off x="157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5935" name="Group 5934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662060" y="4151964"/>
                        <a:chExt cx="720000" cy="576000"/>
                      </a:xfrm>
                    </p:grpSpPr>
                    <p:cxnSp>
                      <p:nvCxnSpPr>
                        <p:cNvPr id="5936" name="Straight Connector 5935"/>
                        <p:cNvCxnSpPr/>
                        <p:nvPr/>
                      </p:nvCxnSpPr>
                      <p:spPr>
                        <a:xfrm rot="5400000">
                          <a:off x="1022060" y="4367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37" name="Straight Connector 5936"/>
                        <p:cNvCxnSpPr/>
                        <p:nvPr/>
                      </p:nvCxnSpPr>
                      <p:spPr>
                        <a:xfrm rot="5400000">
                          <a:off x="1022060" y="3791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38" name="Straight Connector 5937"/>
                        <p:cNvCxnSpPr/>
                        <p:nvPr/>
                      </p:nvCxnSpPr>
                      <p:spPr>
                        <a:xfrm rot="5400000">
                          <a:off x="1022060" y="3983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39" name="Straight Connector 5938"/>
                        <p:cNvCxnSpPr/>
                        <p:nvPr/>
                      </p:nvCxnSpPr>
                      <p:spPr>
                        <a:xfrm rot="5400000">
                          <a:off x="1022060" y="4175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945" name="Group 5944"/>
                    <p:cNvGrpSpPr/>
                    <p:nvPr/>
                  </p:nvGrpSpPr>
                  <p:grpSpPr>
                    <a:xfrm>
                      <a:off x="6289087" y="6138500"/>
                      <a:ext cx="720000" cy="576000"/>
                      <a:chOff x="599788" y="3793179"/>
                      <a:chExt cx="720000" cy="576000"/>
                    </a:xfrm>
                  </p:grpSpPr>
                  <p:grpSp>
                    <p:nvGrpSpPr>
                      <p:cNvPr id="5946" name="Group 5945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1034970" y="5049000"/>
                        <a:chExt cx="720000" cy="720000"/>
                      </a:xfrm>
                    </p:grpSpPr>
                    <p:cxnSp>
                      <p:nvCxnSpPr>
                        <p:cNvPr id="5952" name="Straight Connector 5951"/>
                        <p:cNvCxnSpPr/>
                        <p:nvPr/>
                      </p:nvCxnSpPr>
                      <p:spPr>
                        <a:xfrm>
                          <a:off x="103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53" name="Straight Connector 5952"/>
                        <p:cNvCxnSpPr/>
                        <p:nvPr/>
                      </p:nvCxnSpPr>
                      <p:spPr>
                        <a:xfrm>
                          <a:off x="175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54" name="Straight Connector 5953"/>
                        <p:cNvCxnSpPr/>
                        <p:nvPr/>
                      </p:nvCxnSpPr>
                      <p:spPr>
                        <a:xfrm>
                          <a:off x="121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55" name="Straight Connector 5954"/>
                        <p:cNvCxnSpPr/>
                        <p:nvPr/>
                      </p:nvCxnSpPr>
                      <p:spPr>
                        <a:xfrm>
                          <a:off x="139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56" name="Straight Connector 5955"/>
                        <p:cNvCxnSpPr/>
                        <p:nvPr/>
                      </p:nvCxnSpPr>
                      <p:spPr>
                        <a:xfrm>
                          <a:off x="157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5947" name="Group 5946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662060" y="4151964"/>
                        <a:chExt cx="720000" cy="576000"/>
                      </a:xfrm>
                    </p:grpSpPr>
                    <p:cxnSp>
                      <p:nvCxnSpPr>
                        <p:cNvPr id="5948" name="Straight Connector 5947"/>
                        <p:cNvCxnSpPr/>
                        <p:nvPr/>
                      </p:nvCxnSpPr>
                      <p:spPr>
                        <a:xfrm rot="5400000">
                          <a:off x="1022060" y="4367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49" name="Straight Connector 5948"/>
                        <p:cNvCxnSpPr/>
                        <p:nvPr/>
                      </p:nvCxnSpPr>
                      <p:spPr>
                        <a:xfrm rot="5400000">
                          <a:off x="1022060" y="3791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50" name="Straight Connector 5949"/>
                        <p:cNvCxnSpPr/>
                        <p:nvPr/>
                      </p:nvCxnSpPr>
                      <p:spPr>
                        <a:xfrm rot="5400000">
                          <a:off x="1022060" y="3983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51" name="Straight Connector 5950"/>
                        <p:cNvCxnSpPr/>
                        <p:nvPr/>
                      </p:nvCxnSpPr>
                      <p:spPr>
                        <a:xfrm rot="5400000">
                          <a:off x="1022060" y="4175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957" name="Group 5956"/>
                    <p:cNvGrpSpPr/>
                    <p:nvPr/>
                  </p:nvGrpSpPr>
                  <p:grpSpPr>
                    <a:xfrm>
                      <a:off x="7009087" y="6138500"/>
                      <a:ext cx="720000" cy="576000"/>
                      <a:chOff x="599788" y="3793179"/>
                      <a:chExt cx="720000" cy="576000"/>
                    </a:xfrm>
                  </p:grpSpPr>
                  <p:grpSp>
                    <p:nvGrpSpPr>
                      <p:cNvPr id="5958" name="Group 5957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1034970" y="5049000"/>
                        <a:chExt cx="720000" cy="720000"/>
                      </a:xfrm>
                    </p:grpSpPr>
                    <p:cxnSp>
                      <p:nvCxnSpPr>
                        <p:cNvPr id="5964" name="Straight Connector 5963"/>
                        <p:cNvCxnSpPr/>
                        <p:nvPr/>
                      </p:nvCxnSpPr>
                      <p:spPr>
                        <a:xfrm>
                          <a:off x="103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65" name="Straight Connector 5964"/>
                        <p:cNvCxnSpPr/>
                        <p:nvPr/>
                      </p:nvCxnSpPr>
                      <p:spPr>
                        <a:xfrm>
                          <a:off x="175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66" name="Straight Connector 5965"/>
                        <p:cNvCxnSpPr/>
                        <p:nvPr/>
                      </p:nvCxnSpPr>
                      <p:spPr>
                        <a:xfrm>
                          <a:off x="121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67" name="Straight Connector 5966"/>
                        <p:cNvCxnSpPr/>
                        <p:nvPr/>
                      </p:nvCxnSpPr>
                      <p:spPr>
                        <a:xfrm>
                          <a:off x="139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68" name="Straight Connector 5967"/>
                        <p:cNvCxnSpPr/>
                        <p:nvPr/>
                      </p:nvCxnSpPr>
                      <p:spPr>
                        <a:xfrm>
                          <a:off x="157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5959" name="Group 5958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662060" y="4151964"/>
                        <a:chExt cx="720000" cy="576000"/>
                      </a:xfrm>
                    </p:grpSpPr>
                    <p:cxnSp>
                      <p:nvCxnSpPr>
                        <p:cNvPr id="5960" name="Straight Connector 5959"/>
                        <p:cNvCxnSpPr/>
                        <p:nvPr/>
                      </p:nvCxnSpPr>
                      <p:spPr>
                        <a:xfrm rot="5400000">
                          <a:off x="1022060" y="4367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61" name="Straight Connector 5960"/>
                        <p:cNvCxnSpPr/>
                        <p:nvPr/>
                      </p:nvCxnSpPr>
                      <p:spPr>
                        <a:xfrm rot="5400000">
                          <a:off x="1022060" y="3791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62" name="Straight Connector 5961"/>
                        <p:cNvCxnSpPr/>
                        <p:nvPr/>
                      </p:nvCxnSpPr>
                      <p:spPr>
                        <a:xfrm rot="5400000">
                          <a:off x="1022060" y="3983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63" name="Straight Connector 5962"/>
                        <p:cNvCxnSpPr/>
                        <p:nvPr/>
                      </p:nvCxnSpPr>
                      <p:spPr>
                        <a:xfrm rot="5400000">
                          <a:off x="1022060" y="4175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969" name="Group 5968"/>
                    <p:cNvGrpSpPr/>
                    <p:nvPr/>
                  </p:nvGrpSpPr>
                  <p:grpSpPr>
                    <a:xfrm>
                      <a:off x="7729087" y="6138500"/>
                      <a:ext cx="720000" cy="576000"/>
                      <a:chOff x="599788" y="3793179"/>
                      <a:chExt cx="720000" cy="576000"/>
                    </a:xfrm>
                  </p:grpSpPr>
                  <p:grpSp>
                    <p:nvGrpSpPr>
                      <p:cNvPr id="5970" name="Group 5969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1034970" y="5049000"/>
                        <a:chExt cx="720000" cy="720000"/>
                      </a:xfrm>
                    </p:grpSpPr>
                    <p:cxnSp>
                      <p:nvCxnSpPr>
                        <p:cNvPr id="5976" name="Straight Connector 5975"/>
                        <p:cNvCxnSpPr/>
                        <p:nvPr/>
                      </p:nvCxnSpPr>
                      <p:spPr>
                        <a:xfrm>
                          <a:off x="103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77" name="Straight Connector 5976"/>
                        <p:cNvCxnSpPr/>
                        <p:nvPr/>
                      </p:nvCxnSpPr>
                      <p:spPr>
                        <a:xfrm>
                          <a:off x="175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78" name="Straight Connector 5977"/>
                        <p:cNvCxnSpPr/>
                        <p:nvPr/>
                      </p:nvCxnSpPr>
                      <p:spPr>
                        <a:xfrm>
                          <a:off x="121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79" name="Straight Connector 5978"/>
                        <p:cNvCxnSpPr/>
                        <p:nvPr/>
                      </p:nvCxnSpPr>
                      <p:spPr>
                        <a:xfrm>
                          <a:off x="139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80" name="Straight Connector 5979"/>
                        <p:cNvCxnSpPr/>
                        <p:nvPr/>
                      </p:nvCxnSpPr>
                      <p:spPr>
                        <a:xfrm>
                          <a:off x="157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5971" name="Group 5970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662060" y="4151964"/>
                        <a:chExt cx="720000" cy="576000"/>
                      </a:xfrm>
                    </p:grpSpPr>
                    <p:cxnSp>
                      <p:nvCxnSpPr>
                        <p:cNvPr id="5972" name="Straight Connector 5971"/>
                        <p:cNvCxnSpPr/>
                        <p:nvPr/>
                      </p:nvCxnSpPr>
                      <p:spPr>
                        <a:xfrm rot="5400000">
                          <a:off x="1022060" y="4367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73" name="Straight Connector 5972"/>
                        <p:cNvCxnSpPr/>
                        <p:nvPr/>
                      </p:nvCxnSpPr>
                      <p:spPr>
                        <a:xfrm rot="5400000">
                          <a:off x="1022060" y="3791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74" name="Straight Connector 5973"/>
                        <p:cNvCxnSpPr/>
                        <p:nvPr/>
                      </p:nvCxnSpPr>
                      <p:spPr>
                        <a:xfrm rot="5400000">
                          <a:off x="1022060" y="3983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75" name="Straight Connector 5974"/>
                        <p:cNvCxnSpPr/>
                        <p:nvPr/>
                      </p:nvCxnSpPr>
                      <p:spPr>
                        <a:xfrm rot="5400000">
                          <a:off x="1022060" y="4175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981" name="Group 5980"/>
                    <p:cNvGrpSpPr/>
                    <p:nvPr/>
                  </p:nvGrpSpPr>
                  <p:grpSpPr>
                    <a:xfrm>
                      <a:off x="8449087" y="6138500"/>
                      <a:ext cx="720000" cy="576000"/>
                      <a:chOff x="599788" y="3793179"/>
                      <a:chExt cx="720000" cy="576000"/>
                    </a:xfrm>
                  </p:grpSpPr>
                  <p:grpSp>
                    <p:nvGrpSpPr>
                      <p:cNvPr id="5982" name="Group 5981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1034970" y="5049000"/>
                        <a:chExt cx="720000" cy="720000"/>
                      </a:xfrm>
                    </p:grpSpPr>
                    <p:cxnSp>
                      <p:nvCxnSpPr>
                        <p:cNvPr id="5988" name="Straight Connector 5987"/>
                        <p:cNvCxnSpPr/>
                        <p:nvPr/>
                      </p:nvCxnSpPr>
                      <p:spPr>
                        <a:xfrm>
                          <a:off x="103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89" name="Straight Connector 5988"/>
                        <p:cNvCxnSpPr/>
                        <p:nvPr/>
                      </p:nvCxnSpPr>
                      <p:spPr>
                        <a:xfrm>
                          <a:off x="175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90" name="Straight Connector 5989"/>
                        <p:cNvCxnSpPr/>
                        <p:nvPr/>
                      </p:nvCxnSpPr>
                      <p:spPr>
                        <a:xfrm>
                          <a:off x="121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91" name="Straight Connector 5990"/>
                        <p:cNvCxnSpPr/>
                        <p:nvPr/>
                      </p:nvCxnSpPr>
                      <p:spPr>
                        <a:xfrm>
                          <a:off x="139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92" name="Straight Connector 5991"/>
                        <p:cNvCxnSpPr/>
                        <p:nvPr/>
                      </p:nvCxnSpPr>
                      <p:spPr>
                        <a:xfrm>
                          <a:off x="157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5983" name="Group 5982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662060" y="4151964"/>
                        <a:chExt cx="720000" cy="576000"/>
                      </a:xfrm>
                    </p:grpSpPr>
                    <p:cxnSp>
                      <p:nvCxnSpPr>
                        <p:cNvPr id="5984" name="Straight Connector 5983"/>
                        <p:cNvCxnSpPr/>
                        <p:nvPr/>
                      </p:nvCxnSpPr>
                      <p:spPr>
                        <a:xfrm rot="5400000">
                          <a:off x="1022060" y="4367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85" name="Straight Connector 5984"/>
                        <p:cNvCxnSpPr/>
                        <p:nvPr/>
                      </p:nvCxnSpPr>
                      <p:spPr>
                        <a:xfrm rot="5400000">
                          <a:off x="1022060" y="3791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86" name="Straight Connector 5985"/>
                        <p:cNvCxnSpPr/>
                        <p:nvPr/>
                      </p:nvCxnSpPr>
                      <p:spPr>
                        <a:xfrm rot="5400000">
                          <a:off x="1022060" y="3983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87" name="Straight Connector 5986"/>
                        <p:cNvCxnSpPr/>
                        <p:nvPr/>
                      </p:nvCxnSpPr>
                      <p:spPr>
                        <a:xfrm rot="5400000">
                          <a:off x="1022060" y="4175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993" name="Group 5992"/>
                    <p:cNvGrpSpPr/>
                    <p:nvPr/>
                  </p:nvGrpSpPr>
                  <p:grpSpPr>
                    <a:xfrm>
                      <a:off x="9169087" y="6138500"/>
                      <a:ext cx="720000" cy="576000"/>
                      <a:chOff x="599788" y="3793179"/>
                      <a:chExt cx="720000" cy="576000"/>
                    </a:xfrm>
                  </p:grpSpPr>
                  <p:grpSp>
                    <p:nvGrpSpPr>
                      <p:cNvPr id="5994" name="Group 5993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1034970" y="5049000"/>
                        <a:chExt cx="720000" cy="720000"/>
                      </a:xfrm>
                    </p:grpSpPr>
                    <p:cxnSp>
                      <p:nvCxnSpPr>
                        <p:cNvPr id="6000" name="Straight Connector 5999"/>
                        <p:cNvCxnSpPr/>
                        <p:nvPr/>
                      </p:nvCxnSpPr>
                      <p:spPr>
                        <a:xfrm>
                          <a:off x="103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01" name="Straight Connector 6000"/>
                        <p:cNvCxnSpPr/>
                        <p:nvPr/>
                      </p:nvCxnSpPr>
                      <p:spPr>
                        <a:xfrm>
                          <a:off x="175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02" name="Straight Connector 6001"/>
                        <p:cNvCxnSpPr/>
                        <p:nvPr/>
                      </p:nvCxnSpPr>
                      <p:spPr>
                        <a:xfrm>
                          <a:off x="121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03" name="Straight Connector 6002"/>
                        <p:cNvCxnSpPr/>
                        <p:nvPr/>
                      </p:nvCxnSpPr>
                      <p:spPr>
                        <a:xfrm>
                          <a:off x="139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04" name="Straight Connector 6003"/>
                        <p:cNvCxnSpPr/>
                        <p:nvPr/>
                      </p:nvCxnSpPr>
                      <p:spPr>
                        <a:xfrm>
                          <a:off x="157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5995" name="Group 5994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662060" y="4151964"/>
                        <a:chExt cx="720000" cy="576000"/>
                      </a:xfrm>
                    </p:grpSpPr>
                    <p:cxnSp>
                      <p:nvCxnSpPr>
                        <p:cNvPr id="5996" name="Straight Connector 5995"/>
                        <p:cNvCxnSpPr/>
                        <p:nvPr/>
                      </p:nvCxnSpPr>
                      <p:spPr>
                        <a:xfrm rot="5400000">
                          <a:off x="1022060" y="4367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97" name="Straight Connector 5996"/>
                        <p:cNvCxnSpPr/>
                        <p:nvPr/>
                      </p:nvCxnSpPr>
                      <p:spPr>
                        <a:xfrm rot="5400000">
                          <a:off x="1022060" y="3791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98" name="Straight Connector 5997"/>
                        <p:cNvCxnSpPr/>
                        <p:nvPr/>
                      </p:nvCxnSpPr>
                      <p:spPr>
                        <a:xfrm rot="5400000">
                          <a:off x="1022060" y="3983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99" name="Straight Connector 5998"/>
                        <p:cNvCxnSpPr/>
                        <p:nvPr/>
                      </p:nvCxnSpPr>
                      <p:spPr>
                        <a:xfrm rot="5400000">
                          <a:off x="1022060" y="4175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6005" name="Group 6004"/>
                    <p:cNvGrpSpPr/>
                    <p:nvPr/>
                  </p:nvGrpSpPr>
                  <p:grpSpPr>
                    <a:xfrm>
                      <a:off x="9889087" y="6138500"/>
                      <a:ext cx="720000" cy="576000"/>
                      <a:chOff x="599788" y="3793179"/>
                      <a:chExt cx="720000" cy="576000"/>
                    </a:xfrm>
                  </p:grpSpPr>
                  <p:grpSp>
                    <p:nvGrpSpPr>
                      <p:cNvPr id="6006" name="Group 6005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1034970" y="5049000"/>
                        <a:chExt cx="720000" cy="720000"/>
                      </a:xfrm>
                    </p:grpSpPr>
                    <p:cxnSp>
                      <p:nvCxnSpPr>
                        <p:cNvPr id="6012" name="Straight Connector 6011"/>
                        <p:cNvCxnSpPr/>
                        <p:nvPr/>
                      </p:nvCxnSpPr>
                      <p:spPr>
                        <a:xfrm>
                          <a:off x="103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13" name="Straight Connector 6012"/>
                        <p:cNvCxnSpPr/>
                        <p:nvPr/>
                      </p:nvCxnSpPr>
                      <p:spPr>
                        <a:xfrm>
                          <a:off x="175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14" name="Straight Connector 6013"/>
                        <p:cNvCxnSpPr/>
                        <p:nvPr/>
                      </p:nvCxnSpPr>
                      <p:spPr>
                        <a:xfrm>
                          <a:off x="121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15" name="Straight Connector 6014"/>
                        <p:cNvCxnSpPr/>
                        <p:nvPr/>
                      </p:nvCxnSpPr>
                      <p:spPr>
                        <a:xfrm>
                          <a:off x="139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16" name="Straight Connector 6015"/>
                        <p:cNvCxnSpPr/>
                        <p:nvPr/>
                      </p:nvCxnSpPr>
                      <p:spPr>
                        <a:xfrm>
                          <a:off x="157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6007" name="Group 6006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662060" y="4151964"/>
                        <a:chExt cx="720000" cy="576000"/>
                      </a:xfrm>
                    </p:grpSpPr>
                    <p:cxnSp>
                      <p:nvCxnSpPr>
                        <p:cNvPr id="6008" name="Straight Connector 6007"/>
                        <p:cNvCxnSpPr/>
                        <p:nvPr/>
                      </p:nvCxnSpPr>
                      <p:spPr>
                        <a:xfrm rot="5400000">
                          <a:off x="1022060" y="4367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09" name="Straight Connector 6008"/>
                        <p:cNvCxnSpPr/>
                        <p:nvPr/>
                      </p:nvCxnSpPr>
                      <p:spPr>
                        <a:xfrm rot="5400000">
                          <a:off x="1022060" y="3791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10" name="Straight Connector 6009"/>
                        <p:cNvCxnSpPr/>
                        <p:nvPr/>
                      </p:nvCxnSpPr>
                      <p:spPr>
                        <a:xfrm rot="5400000">
                          <a:off x="1022060" y="3983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11" name="Straight Connector 6010"/>
                        <p:cNvCxnSpPr/>
                        <p:nvPr/>
                      </p:nvCxnSpPr>
                      <p:spPr>
                        <a:xfrm rot="5400000">
                          <a:off x="1022060" y="4175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6017" name="Group 6016"/>
                    <p:cNvGrpSpPr/>
                    <p:nvPr/>
                  </p:nvGrpSpPr>
                  <p:grpSpPr>
                    <a:xfrm>
                      <a:off x="10609087" y="6138500"/>
                      <a:ext cx="720000" cy="576000"/>
                      <a:chOff x="599788" y="3793179"/>
                      <a:chExt cx="720000" cy="576000"/>
                    </a:xfrm>
                  </p:grpSpPr>
                  <p:grpSp>
                    <p:nvGrpSpPr>
                      <p:cNvPr id="6018" name="Group 6017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1034970" y="5049000"/>
                        <a:chExt cx="720000" cy="720000"/>
                      </a:xfrm>
                    </p:grpSpPr>
                    <p:cxnSp>
                      <p:nvCxnSpPr>
                        <p:cNvPr id="6024" name="Straight Connector 6023"/>
                        <p:cNvCxnSpPr/>
                        <p:nvPr/>
                      </p:nvCxnSpPr>
                      <p:spPr>
                        <a:xfrm>
                          <a:off x="103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25" name="Straight Connector 6024"/>
                        <p:cNvCxnSpPr/>
                        <p:nvPr/>
                      </p:nvCxnSpPr>
                      <p:spPr>
                        <a:xfrm>
                          <a:off x="175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26" name="Straight Connector 6025"/>
                        <p:cNvCxnSpPr/>
                        <p:nvPr/>
                      </p:nvCxnSpPr>
                      <p:spPr>
                        <a:xfrm>
                          <a:off x="121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27" name="Straight Connector 6026"/>
                        <p:cNvCxnSpPr/>
                        <p:nvPr/>
                      </p:nvCxnSpPr>
                      <p:spPr>
                        <a:xfrm>
                          <a:off x="139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28" name="Straight Connector 6027"/>
                        <p:cNvCxnSpPr/>
                        <p:nvPr/>
                      </p:nvCxnSpPr>
                      <p:spPr>
                        <a:xfrm>
                          <a:off x="157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6019" name="Group 6018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662060" y="4151964"/>
                        <a:chExt cx="720000" cy="576000"/>
                      </a:xfrm>
                    </p:grpSpPr>
                    <p:cxnSp>
                      <p:nvCxnSpPr>
                        <p:cNvPr id="6020" name="Straight Connector 6019"/>
                        <p:cNvCxnSpPr/>
                        <p:nvPr/>
                      </p:nvCxnSpPr>
                      <p:spPr>
                        <a:xfrm rot="5400000">
                          <a:off x="1022060" y="4367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21" name="Straight Connector 6020"/>
                        <p:cNvCxnSpPr/>
                        <p:nvPr/>
                      </p:nvCxnSpPr>
                      <p:spPr>
                        <a:xfrm rot="5400000">
                          <a:off x="1022060" y="3791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22" name="Straight Connector 6021"/>
                        <p:cNvCxnSpPr/>
                        <p:nvPr/>
                      </p:nvCxnSpPr>
                      <p:spPr>
                        <a:xfrm rot="5400000">
                          <a:off x="1022060" y="3983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23" name="Straight Connector 6022"/>
                        <p:cNvCxnSpPr/>
                        <p:nvPr/>
                      </p:nvCxnSpPr>
                      <p:spPr>
                        <a:xfrm rot="5400000">
                          <a:off x="1022060" y="4175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6029" name="Group 6028"/>
                    <p:cNvGrpSpPr/>
                    <p:nvPr/>
                  </p:nvGrpSpPr>
                  <p:grpSpPr>
                    <a:xfrm>
                      <a:off x="11329087" y="6138500"/>
                      <a:ext cx="720000" cy="576000"/>
                      <a:chOff x="599788" y="3793179"/>
                      <a:chExt cx="720000" cy="576000"/>
                    </a:xfrm>
                  </p:grpSpPr>
                  <p:grpSp>
                    <p:nvGrpSpPr>
                      <p:cNvPr id="6030" name="Group 6029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1034970" y="5049000"/>
                        <a:chExt cx="720000" cy="720000"/>
                      </a:xfrm>
                    </p:grpSpPr>
                    <p:cxnSp>
                      <p:nvCxnSpPr>
                        <p:cNvPr id="6036" name="Straight Connector 6035"/>
                        <p:cNvCxnSpPr/>
                        <p:nvPr/>
                      </p:nvCxnSpPr>
                      <p:spPr>
                        <a:xfrm>
                          <a:off x="103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37" name="Straight Connector 6036"/>
                        <p:cNvCxnSpPr/>
                        <p:nvPr/>
                      </p:nvCxnSpPr>
                      <p:spPr>
                        <a:xfrm>
                          <a:off x="175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38" name="Straight Connector 6037"/>
                        <p:cNvCxnSpPr/>
                        <p:nvPr/>
                      </p:nvCxnSpPr>
                      <p:spPr>
                        <a:xfrm>
                          <a:off x="121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39" name="Straight Connector 6038"/>
                        <p:cNvCxnSpPr/>
                        <p:nvPr/>
                      </p:nvCxnSpPr>
                      <p:spPr>
                        <a:xfrm>
                          <a:off x="139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40" name="Straight Connector 6039"/>
                        <p:cNvCxnSpPr/>
                        <p:nvPr/>
                      </p:nvCxnSpPr>
                      <p:spPr>
                        <a:xfrm>
                          <a:off x="157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6031" name="Group 6030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662060" y="4151964"/>
                        <a:chExt cx="720000" cy="576000"/>
                      </a:xfrm>
                    </p:grpSpPr>
                    <p:cxnSp>
                      <p:nvCxnSpPr>
                        <p:cNvPr id="6032" name="Straight Connector 6031"/>
                        <p:cNvCxnSpPr/>
                        <p:nvPr/>
                      </p:nvCxnSpPr>
                      <p:spPr>
                        <a:xfrm rot="5400000">
                          <a:off x="1022060" y="4367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33" name="Straight Connector 6032"/>
                        <p:cNvCxnSpPr/>
                        <p:nvPr/>
                      </p:nvCxnSpPr>
                      <p:spPr>
                        <a:xfrm rot="5400000">
                          <a:off x="1022060" y="3791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34" name="Straight Connector 6033"/>
                        <p:cNvCxnSpPr/>
                        <p:nvPr/>
                      </p:nvCxnSpPr>
                      <p:spPr>
                        <a:xfrm rot="5400000">
                          <a:off x="1022060" y="3983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35" name="Straight Connector 6034"/>
                        <p:cNvCxnSpPr/>
                        <p:nvPr/>
                      </p:nvCxnSpPr>
                      <p:spPr>
                        <a:xfrm rot="5400000">
                          <a:off x="1022060" y="4175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6181" name="Group 6180"/>
                    <p:cNvGrpSpPr/>
                    <p:nvPr/>
                  </p:nvGrpSpPr>
                  <p:grpSpPr>
                    <a:xfrm>
                      <a:off x="1249087" y="6138500"/>
                      <a:ext cx="720000" cy="576000"/>
                      <a:chOff x="599788" y="3793179"/>
                      <a:chExt cx="720000" cy="576000"/>
                    </a:xfrm>
                  </p:grpSpPr>
                  <p:grpSp>
                    <p:nvGrpSpPr>
                      <p:cNvPr id="6182" name="Group 6181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1034970" y="5049000"/>
                        <a:chExt cx="720000" cy="720000"/>
                      </a:xfrm>
                    </p:grpSpPr>
                    <p:cxnSp>
                      <p:nvCxnSpPr>
                        <p:cNvPr id="6188" name="Straight Connector 6187"/>
                        <p:cNvCxnSpPr/>
                        <p:nvPr/>
                      </p:nvCxnSpPr>
                      <p:spPr>
                        <a:xfrm>
                          <a:off x="103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189" name="Straight Connector 6188"/>
                        <p:cNvCxnSpPr/>
                        <p:nvPr/>
                      </p:nvCxnSpPr>
                      <p:spPr>
                        <a:xfrm>
                          <a:off x="175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190" name="Straight Connector 6189"/>
                        <p:cNvCxnSpPr/>
                        <p:nvPr/>
                      </p:nvCxnSpPr>
                      <p:spPr>
                        <a:xfrm>
                          <a:off x="121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191" name="Straight Connector 6190"/>
                        <p:cNvCxnSpPr/>
                        <p:nvPr/>
                      </p:nvCxnSpPr>
                      <p:spPr>
                        <a:xfrm>
                          <a:off x="139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192" name="Straight Connector 6191"/>
                        <p:cNvCxnSpPr/>
                        <p:nvPr/>
                      </p:nvCxnSpPr>
                      <p:spPr>
                        <a:xfrm>
                          <a:off x="157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6183" name="Group 6182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662060" y="4151964"/>
                        <a:chExt cx="720000" cy="576000"/>
                      </a:xfrm>
                    </p:grpSpPr>
                    <p:cxnSp>
                      <p:nvCxnSpPr>
                        <p:cNvPr id="6184" name="Straight Connector 6183"/>
                        <p:cNvCxnSpPr/>
                        <p:nvPr/>
                      </p:nvCxnSpPr>
                      <p:spPr>
                        <a:xfrm rot="5400000">
                          <a:off x="1022060" y="4367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185" name="Straight Connector 6184"/>
                        <p:cNvCxnSpPr/>
                        <p:nvPr/>
                      </p:nvCxnSpPr>
                      <p:spPr>
                        <a:xfrm rot="5400000">
                          <a:off x="1022060" y="3791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186" name="Straight Connector 6185"/>
                        <p:cNvCxnSpPr/>
                        <p:nvPr/>
                      </p:nvCxnSpPr>
                      <p:spPr>
                        <a:xfrm rot="5400000">
                          <a:off x="1022060" y="3983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187" name="Straight Connector 6186"/>
                        <p:cNvCxnSpPr/>
                        <p:nvPr/>
                      </p:nvCxnSpPr>
                      <p:spPr>
                        <a:xfrm rot="5400000">
                          <a:off x="1022060" y="4175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</p:grpSp>
            </p:grpSp>
          </p:grpSp>
        </p:grpSp>
        <p:cxnSp>
          <p:nvCxnSpPr>
            <p:cNvPr id="37" name="Straight Connector 36"/>
            <p:cNvCxnSpPr/>
            <p:nvPr/>
          </p:nvCxnSpPr>
          <p:spPr>
            <a:xfrm>
              <a:off x="1262682" y="99000"/>
              <a:ext cx="0" cy="6660000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ounded Rectangle 3"/>
          <p:cNvSpPr/>
          <p:nvPr/>
        </p:nvSpPr>
        <p:spPr>
          <a:xfrm>
            <a:off x="100853" y="99000"/>
            <a:ext cx="11990294" cy="6660000"/>
          </a:xfrm>
          <a:prstGeom prst="roundRect">
            <a:avLst>
              <a:gd name="adj" fmla="val 2469"/>
            </a:avLst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srgbClr val="00B0F0"/>
              </a:solidFill>
              <a:latin typeface="HP001 4 hàng" pitchFamily="34" charset="0"/>
            </a:endParaRPr>
          </a:p>
        </p:txBody>
      </p:sp>
      <p:sp>
        <p:nvSpPr>
          <p:cNvPr id="1932" name="TextBox 1931"/>
          <p:cNvSpPr txBox="1"/>
          <p:nvPr/>
        </p:nvSpPr>
        <p:spPr>
          <a:xfrm>
            <a:off x="1237106" y="718825"/>
            <a:ext cx="284992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algn="ctr">
              <a:defRPr sz="3500" b="1">
                <a:solidFill>
                  <a:srgbClr val="000099"/>
                </a:solidFill>
                <a:latin typeface="HP001 4 hàng" panose="020B0603050302020204" pitchFamily="34" charset="-93"/>
              </a:defRPr>
            </a:lvl1pPr>
          </a:lstStyle>
          <a:p>
            <a:pPr algn="l"/>
            <a:r>
              <a:rPr lang="en-US" dirty="0">
                <a:solidFill>
                  <a:schemeClr val="tx1"/>
                </a:solidFill>
                <a:latin typeface="HP001 4 hàng" pitchFamily="34" charset="0"/>
              </a:rPr>
              <a:t>1. N</a:t>
            </a:r>
            <a:r>
              <a:rPr lang="el-GR" dirty="0">
                <a:solidFill>
                  <a:schemeClr val="tx1"/>
                </a:solidFill>
                <a:latin typeface="HP001 4 hàng" pitchFamily="34" charset="0"/>
              </a:rPr>
              <a:t>Ή</a:t>
            </a:r>
            <a:r>
              <a:rPr lang="el-GR">
                <a:solidFill>
                  <a:schemeClr val="tx1"/>
                </a:solidFill>
                <a:latin typeface="HP001 4 hàng" pitchFamily="34" charset="0"/>
              </a:rPr>
              <a:t>;</a:t>
            </a:r>
            <a:r>
              <a:rPr lang="en-US">
                <a:solidFill>
                  <a:schemeClr val="tx1"/>
                </a:solidFill>
                <a:latin typeface="HP001 4 hàng" pitchFamily="34" charset="0"/>
              </a:rPr>
              <a:t> </a:t>
            </a:r>
            <a:r>
              <a:rPr lang="vi-VN">
                <a:solidFill>
                  <a:schemeClr val="tx1"/>
                </a:solidFill>
                <a:latin typeface="HP001 4 hàng" pitchFamily="34" charset="0"/>
              </a:rPr>
              <a:t>v</a:t>
            </a:r>
            <a:r>
              <a:rPr lang="vi-VN" sz="200">
                <a:solidFill>
                  <a:schemeClr val="tx1"/>
                </a:solidFill>
                <a:latin typeface="HP001 4 hàng" pitchFamily="34" charset="0"/>
              </a:rPr>
              <a:t>  </a:t>
            </a:r>
            <a:r>
              <a:rPr lang="el-GR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μ</a:t>
            </a:r>
            <a:r>
              <a:rPr lang="vi-VN" sz="40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  </a:t>
            </a:r>
            <a:r>
              <a:rPr lang="en-US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ết</a:t>
            </a:r>
            <a:endParaRPr lang="vi-VN" dirty="0">
              <a:solidFill>
                <a:schemeClr val="tx1"/>
              </a:solidFill>
              <a:latin typeface="HP001 4 hàng" pitchFamily="34" charset="0"/>
            </a:endParaRPr>
          </a:p>
        </p:txBody>
      </p:sp>
      <p:sp>
        <p:nvSpPr>
          <p:cNvPr id="1937" name="TextBox 1936"/>
          <p:cNvSpPr txBox="1"/>
          <p:nvPr/>
        </p:nvSpPr>
        <p:spPr>
          <a:xfrm>
            <a:off x="3135558" y="7823302"/>
            <a:ext cx="814348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algn="ctr">
              <a:defRPr sz="3500" b="1">
                <a:solidFill>
                  <a:srgbClr val="000099"/>
                </a:solidFill>
                <a:latin typeface="HP001 4 hàng" panose="020B0603050302020204" pitchFamily="34" charset="-93"/>
              </a:defRPr>
            </a:lvl1pPr>
          </a:lstStyle>
          <a:p>
            <a:pPr algn="l"/>
            <a:r>
              <a:rPr lang="en-US" dirty="0" err="1">
                <a:solidFill>
                  <a:schemeClr val="tx1"/>
                </a:solidFill>
                <a:latin typeface="HP001 4 hàng" pitchFamily="34" charset="0"/>
              </a:rPr>
              <a:t>Mua</a:t>
            </a:r>
            <a:r>
              <a:rPr lang="en-US" dirty="0">
                <a:solidFill>
                  <a:schemeClr val="tx1"/>
                </a:solidFill>
                <a:latin typeface="HP001 4 hàng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Șắm</a:t>
            </a:r>
            <a:r>
              <a:rPr lang="en-US" dirty="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Șua</a:t>
            </a:r>
            <a:r>
              <a:rPr lang="en-US" dirty="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Șuố</a:t>
            </a:r>
            <a:r>
              <a:rPr lang="el-GR" dirty="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Τ</a:t>
            </a:r>
            <a:r>
              <a:rPr lang="en-US" dirty="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ɰ </a:t>
            </a:r>
            <a:r>
              <a:rPr lang="en-US" dirty="0" err="1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giỗ</a:t>
            </a:r>
            <a:r>
              <a:rPr lang="en-US" dirty="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 cha </a:t>
            </a:r>
            <a:r>
              <a:rPr lang="en-US" dirty="0" err="1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chú</a:t>
            </a:r>
            <a:r>
              <a:rPr lang="en-US" dirty="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 </a:t>
            </a:r>
            <a:r>
              <a:rPr lang="el-GR" dirty="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Ε</a:t>
            </a:r>
            <a:r>
              <a:rPr lang="en-US" dirty="0" err="1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èo</a:t>
            </a:r>
            <a:r>
              <a:rPr lang="en-US" dirty="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.</a:t>
            </a:r>
            <a:endParaRPr lang="vi-VN" dirty="0">
              <a:solidFill>
                <a:schemeClr val="tx1"/>
              </a:solidFill>
              <a:latin typeface="HP001 4 hàng" pitchFamily="34" charset="0"/>
            </a:endParaRPr>
          </a:p>
        </p:txBody>
      </p:sp>
      <p:sp>
        <p:nvSpPr>
          <p:cNvPr id="1944" name="TextBox 1943"/>
          <p:cNvSpPr txBox="1"/>
          <p:nvPr/>
        </p:nvSpPr>
        <p:spPr>
          <a:xfrm>
            <a:off x="3318511" y="2151062"/>
            <a:ext cx="88772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algn="ctr">
              <a:defRPr sz="3500" b="1">
                <a:solidFill>
                  <a:srgbClr val="000099"/>
                </a:solidFill>
                <a:latin typeface="HP001 4 hàng" panose="020B0603050302020204" pitchFamily="34" charset="-93"/>
              </a:defRPr>
            </a:lvl1pPr>
          </a:lstStyle>
          <a:p>
            <a:pPr algn="l"/>
            <a:r>
              <a:rPr lang="en-US" dirty="0">
                <a:solidFill>
                  <a:schemeClr val="tx1"/>
                </a:solidFill>
                <a:latin typeface="HP001 4 hàng" pitchFamily="34" charset="0"/>
              </a:rPr>
              <a:t>C</a:t>
            </a:r>
            <a:endParaRPr lang="vi-VN" dirty="0">
              <a:solidFill>
                <a:schemeClr val="tx1"/>
              </a:solidFill>
              <a:latin typeface="HP001 4 hàng" pitchFamily="34" charset="0"/>
            </a:endParaRPr>
          </a:p>
        </p:txBody>
      </p:sp>
      <p:sp>
        <p:nvSpPr>
          <p:cNvPr id="1945" name="TextBox 1944"/>
          <p:cNvSpPr txBox="1"/>
          <p:nvPr/>
        </p:nvSpPr>
        <p:spPr>
          <a:xfrm>
            <a:off x="3317186" y="2871062"/>
            <a:ext cx="88772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algn="ctr">
              <a:defRPr sz="3500" b="1">
                <a:solidFill>
                  <a:srgbClr val="000099"/>
                </a:solidFill>
                <a:latin typeface="HP001 4 hàng" panose="020B0603050302020204" pitchFamily="34" charset="-93"/>
              </a:defRPr>
            </a:lvl1pPr>
          </a:lstStyle>
          <a:p>
            <a:pPr algn="l"/>
            <a:r>
              <a:rPr lang="en-US" dirty="0">
                <a:solidFill>
                  <a:schemeClr val="tx1"/>
                </a:solidFill>
                <a:latin typeface="HP001 4 hàng" pitchFamily="34" charset="0"/>
              </a:rPr>
              <a:t>H</a:t>
            </a:r>
            <a:endParaRPr lang="vi-VN" dirty="0">
              <a:solidFill>
                <a:schemeClr val="tx1"/>
              </a:solidFill>
              <a:latin typeface="HP001 4 hàng" pitchFamily="34" charset="0"/>
            </a:endParaRPr>
          </a:p>
        </p:txBody>
      </p:sp>
      <p:sp>
        <p:nvSpPr>
          <p:cNvPr id="1946" name="TextBox 1945"/>
          <p:cNvSpPr txBox="1"/>
          <p:nvPr/>
        </p:nvSpPr>
        <p:spPr>
          <a:xfrm>
            <a:off x="3318424" y="3591786"/>
            <a:ext cx="88772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algn="ctr">
              <a:defRPr sz="3500" b="1">
                <a:solidFill>
                  <a:srgbClr val="000099"/>
                </a:solidFill>
                <a:latin typeface="HP001 4 hàng" panose="020B0603050302020204" pitchFamily="34" charset="-93"/>
              </a:defRPr>
            </a:lvl1pPr>
          </a:lstStyle>
          <a:p>
            <a:pPr algn="l"/>
            <a:r>
              <a:rPr lang="en-US" dirty="0">
                <a:solidFill>
                  <a:schemeClr val="tx1"/>
                </a:solidFill>
                <a:latin typeface="HP001 4 hàng" pitchFamily="34" charset="0"/>
              </a:rPr>
              <a:t>G</a:t>
            </a:r>
            <a:endParaRPr lang="vi-VN" dirty="0">
              <a:solidFill>
                <a:schemeClr val="tx1"/>
              </a:solidFill>
              <a:latin typeface="HP001 4 hàng" pitchFamily="34" charset="0"/>
            </a:endParaRPr>
          </a:p>
        </p:txBody>
      </p:sp>
      <p:sp>
        <p:nvSpPr>
          <p:cNvPr id="1947" name="TextBox 1946"/>
          <p:cNvSpPr txBox="1"/>
          <p:nvPr/>
        </p:nvSpPr>
        <p:spPr>
          <a:xfrm>
            <a:off x="3307646" y="4311786"/>
            <a:ext cx="88772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algn="ctr">
              <a:defRPr sz="3500" b="1">
                <a:solidFill>
                  <a:srgbClr val="000099"/>
                </a:solidFill>
                <a:latin typeface="HP001 4 hàng" panose="020B0603050302020204" pitchFamily="34" charset="-93"/>
              </a:defRPr>
            </a:lvl1pPr>
          </a:lstStyle>
          <a:p>
            <a:pPr algn="l"/>
            <a:r>
              <a:rPr lang="en-US" dirty="0">
                <a:solidFill>
                  <a:schemeClr val="tx1"/>
                </a:solidFill>
                <a:latin typeface="HP001 4 hàng" pitchFamily="34" charset="0"/>
              </a:rPr>
              <a:t>N</a:t>
            </a:r>
            <a:endParaRPr lang="vi-VN" dirty="0">
              <a:solidFill>
                <a:schemeClr val="tx1"/>
              </a:solidFill>
              <a:latin typeface="HP001 4 hàng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9348" y="1336206"/>
            <a:ext cx="1066892" cy="94496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5048" y="1339342"/>
            <a:ext cx="7834039" cy="94496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8018" y="2049349"/>
            <a:ext cx="3438442" cy="94496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41922" y="2779592"/>
            <a:ext cx="8321761" cy="94496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30916" y="3497839"/>
            <a:ext cx="8321761" cy="94496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34394" y="4222429"/>
            <a:ext cx="8327858" cy="944962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 flipV="1">
            <a:off x="4449524" y="1678940"/>
            <a:ext cx="84376" cy="9736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4" name="Straight Connector 1953"/>
          <p:cNvCxnSpPr/>
          <p:nvPr/>
        </p:nvCxnSpPr>
        <p:spPr>
          <a:xfrm flipV="1">
            <a:off x="3733697" y="2393482"/>
            <a:ext cx="84376" cy="9736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5" name="Straight Connector 1954"/>
          <p:cNvCxnSpPr/>
          <p:nvPr/>
        </p:nvCxnSpPr>
        <p:spPr>
          <a:xfrm flipV="1">
            <a:off x="6211934" y="3131820"/>
            <a:ext cx="63006" cy="666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488044" y="5036035"/>
            <a:ext cx="433346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 err="1">
                <a:latin typeface="HP001 4 hàng" pitchFamily="34" charset="0"/>
              </a:rPr>
              <a:t>Vũ</a:t>
            </a:r>
            <a:r>
              <a:rPr lang="en-US" sz="3400" b="1" dirty="0">
                <a:latin typeface="HP001 4 hàng" pitchFamily="34" charset="0"/>
              </a:rPr>
              <a:t> </a:t>
            </a:r>
            <a:r>
              <a:rPr lang="en-US" sz="3400" b="1" dirty="0" err="1">
                <a:latin typeface="HP001 4 hàng" pitchFamily="34" charset="0"/>
              </a:rPr>
              <a:t>Hạnh</a:t>
            </a:r>
            <a:r>
              <a:rPr lang="en-US" sz="3400" b="1" dirty="0">
                <a:latin typeface="HP001 4 hàng" pitchFamily="34" charset="0"/>
              </a:rPr>
              <a:t> </a:t>
            </a:r>
            <a:r>
              <a:rPr lang="en-US" sz="3400" b="1" dirty="0" err="1">
                <a:latin typeface="HP001 4 hàng" pitchFamily="34" charset="0"/>
              </a:rPr>
              <a:t>Thắm</a:t>
            </a:r>
            <a:endParaRPr lang="en-US" sz="3400" b="1" dirty="0"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289525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40769" y="8414"/>
            <a:ext cx="4519612" cy="679544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3461" y="-8943"/>
            <a:ext cx="4952047" cy="6866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501670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070" y="1324725"/>
            <a:ext cx="11187130" cy="3103133"/>
          </a:xfrm>
          <a:prstGeom prst="rect">
            <a:avLst/>
          </a:prstGeom>
        </p:spPr>
      </p:pic>
      <p:grpSp>
        <p:nvGrpSpPr>
          <p:cNvPr id="58" name="Group 57"/>
          <p:cNvGrpSpPr/>
          <p:nvPr/>
        </p:nvGrpSpPr>
        <p:grpSpPr>
          <a:xfrm>
            <a:off x="100853" y="79122"/>
            <a:ext cx="11948234" cy="6660000"/>
            <a:chOff x="100853" y="99000"/>
            <a:chExt cx="11948234" cy="6660000"/>
          </a:xfrm>
        </p:grpSpPr>
        <p:cxnSp>
          <p:nvCxnSpPr>
            <p:cNvPr id="49" name="Straight Connector 48"/>
            <p:cNvCxnSpPr/>
            <p:nvPr/>
          </p:nvCxnSpPr>
          <p:spPr>
            <a:xfrm>
              <a:off x="1191562" y="242047"/>
              <a:ext cx="10850400" cy="0"/>
            </a:xfrm>
            <a:prstGeom prst="line">
              <a:avLst/>
            </a:prstGeom>
            <a:ln>
              <a:solidFill>
                <a:srgbClr val="0070C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7" name="Group 56"/>
            <p:cNvGrpSpPr/>
            <p:nvPr/>
          </p:nvGrpSpPr>
          <p:grpSpPr>
            <a:xfrm>
              <a:off x="100853" y="371948"/>
              <a:ext cx="11948234" cy="6342552"/>
              <a:chOff x="100853" y="371948"/>
              <a:chExt cx="11948234" cy="6342552"/>
            </a:xfrm>
          </p:grpSpPr>
          <p:grpSp>
            <p:nvGrpSpPr>
              <p:cNvPr id="32" name="Group 31"/>
              <p:cNvGrpSpPr/>
              <p:nvPr/>
            </p:nvGrpSpPr>
            <p:grpSpPr>
              <a:xfrm>
                <a:off x="100853" y="371948"/>
                <a:ext cx="1148400" cy="5760000"/>
                <a:chOff x="100853" y="549000"/>
                <a:chExt cx="1868234" cy="5760000"/>
              </a:xfrm>
            </p:grpSpPr>
            <p:grpSp>
              <p:nvGrpSpPr>
                <p:cNvPr id="31" name="Group 30"/>
                <p:cNvGrpSpPr/>
                <p:nvPr/>
              </p:nvGrpSpPr>
              <p:grpSpPr>
                <a:xfrm>
                  <a:off x="100853" y="549000"/>
                  <a:ext cx="1868234" cy="720000"/>
                  <a:chOff x="100853" y="549000"/>
                  <a:chExt cx="1868234" cy="720000"/>
                </a:xfrm>
              </p:grpSpPr>
              <p:cxnSp>
                <p:nvCxnSpPr>
                  <p:cNvPr id="23" name="Straight Connector 22"/>
                  <p:cNvCxnSpPr/>
                  <p:nvPr/>
                </p:nvCxnSpPr>
                <p:spPr>
                  <a:xfrm>
                    <a:off x="100853" y="549000"/>
                    <a:ext cx="1868234" cy="0"/>
                  </a:xfrm>
                  <a:prstGeom prst="line">
                    <a:avLst/>
                  </a:prstGeom>
                  <a:ln w="22225">
                    <a:solidFill>
                      <a:srgbClr val="0070C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68" name="Straight Connector 5567"/>
                  <p:cNvCxnSpPr/>
                  <p:nvPr/>
                </p:nvCxnSpPr>
                <p:spPr>
                  <a:xfrm>
                    <a:off x="100853" y="1269000"/>
                    <a:ext cx="1868234" cy="0"/>
                  </a:xfrm>
                  <a:prstGeom prst="line">
                    <a:avLst/>
                  </a:prstGeom>
                  <a:ln w="22225">
                    <a:solidFill>
                      <a:srgbClr val="0070C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70" name="Straight Connector 5569"/>
                  <p:cNvCxnSpPr/>
                  <p:nvPr/>
                </p:nvCxnSpPr>
                <p:spPr>
                  <a:xfrm>
                    <a:off x="100853" y="729000"/>
                    <a:ext cx="1868234" cy="0"/>
                  </a:xfrm>
                  <a:prstGeom prst="line">
                    <a:avLst/>
                  </a:prstGeom>
                  <a:ln w="9525">
                    <a:solidFill>
                      <a:srgbClr val="0070C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71" name="Straight Connector 5570"/>
                  <p:cNvCxnSpPr/>
                  <p:nvPr/>
                </p:nvCxnSpPr>
                <p:spPr>
                  <a:xfrm>
                    <a:off x="100853" y="909000"/>
                    <a:ext cx="1868234" cy="0"/>
                  </a:xfrm>
                  <a:prstGeom prst="line">
                    <a:avLst/>
                  </a:prstGeom>
                  <a:ln w="9525">
                    <a:solidFill>
                      <a:srgbClr val="0070C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72" name="Straight Connector 5571"/>
                  <p:cNvCxnSpPr/>
                  <p:nvPr/>
                </p:nvCxnSpPr>
                <p:spPr>
                  <a:xfrm>
                    <a:off x="100853" y="1089000"/>
                    <a:ext cx="1868234" cy="0"/>
                  </a:xfrm>
                  <a:prstGeom prst="line">
                    <a:avLst/>
                  </a:prstGeom>
                  <a:ln w="9525">
                    <a:solidFill>
                      <a:srgbClr val="0070C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622" name="Group 5621"/>
                <p:cNvGrpSpPr/>
                <p:nvPr/>
              </p:nvGrpSpPr>
              <p:grpSpPr>
                <a:xfrm>
                  <a:off x="100853" y="1269000"/>
                  <a:ext cx="1868234" cy="720000"/>
                  <a:chOff x="100853" y="549000"/>
                  <a:chExt cx="1868234" cy="720000"/>
                </a:xfrm>
              </p:grpSpPr>
              <p:cxnSp>
                <p:nvCxnSpPr>
                  <p:cNvPr id="5623" name="Straight Connector 5622"/>
                  <p:cNvCxnSpPr/>
                  <p:nvPr/>
                </p:nvCxnSpPr>
                <p:spPr>
                  <a:xfrm>
                    <a:off x="100853" y="549000"/>
                    <a:ext cx="1868234" cy="0"/>
                  </a:xfrm>
                  <a:prstGeom prst="line">
                    <a:avLst/>
                  </a:prstGeom>
                  <a:ln w="22225">
                    <a:solidFill>
                      <a:srgbClr val="0070C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24" name="Straight Connector 5623"/>
                  <p:cNvCxnSpPr/>
                  <p:nvPr/>
                </p:nvCxnSpPr>
                <p:spPr>
                  <a:xfrm>
                    <a:off x="100853" y="1269000"/>
                    <a:ext cx="1868234" cy="0"/>
                  </a:xfrm>
                  <a:prstGeom prst="line">
                    <a:avLst/>
                  </a:prstGeom>
                  <a:ln w="22225">
                    <a:solidFill>
                      <a:srgbClr val="0070C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25" name="Straight Connector 5624"/>
                  <p:cNvCxnSpPr/>
                  <p:nvPr/>
                </p:nvCxnSpPr>
                <p:spPr>
                  <a:xfrm>
                    <a:off x="100853" y="729000"/>
                    <a:ext cx="1868234" cy="0"/>
                  </a:xfrm>
                  <a:prstGeom prst="line">
                    <a:avLst/>
                  </a:prstGeom>
                  <a:ln w="9525">
                    <a:solidFill>
                      <a:srgbClr val="0070C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26" name="Straight Connector 5625"/>
                  <p:cNvCxnSpPr/>
                  <p:nvPr/>
                </p:nvCxnSpPr>
                <p:spPr>
                  <a:xfrm>
                    <a:off x="100853" y="909000"/>
                    <a:ext cx="1868234" cy="0"/>
                  </a:xfrm>
                  <a:prstGeom prst="line">
                    <a:avLst/>
                  </a:prstGeom>
                  <a:ln w="9525">
                    <a:solidFill>
                      <a:srgbClr val="0070C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27" name="Straight Connector 5626"/>
                  <p:cNvCxnSpPr/>
                  <p:nvPr/>
                </p:nvCxnSpPr>
                <p:spPr>
                  <a:xfrm>
                    <a:off x="100853" y="1089000"/>
                    <a:ext cx="1868234" cy="0"/>
                  </a:xfrm>
                  <a:prstGeom prst="line">
                    <a:avLst/>
                  </a:prstGeom>
                  <a:ln w="9525">
                    <a:solidFill>
                      <a:srgbClr val="0070C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628" name="Group 5627"/>
                <p:cNvGrpSpPr/>
                <p:nvPr/>
              </p:nvGrpSpPr>
              <p:grpSpPr>
                <a:xfrm>
                  <a:off x="100853" y="1989000"/>
                  <a:ext cx="1868234" cy="720000"/>
                  <a:chOff x="100853" y="549000"/>
                  <a:chExt cx="1868234" cy="720000"/>
                </a:xfrm>
              </p:grpSpPr>
              <p:cxnSp>
                <p:nvCxnSpPr>
                  <p:cNvPr id="5629" name="Straight Connector 5628"/>
                  <p:cNvCxnSpPr/>
                  <p:nvPr/>
                </p:nvCxnSpPr>
                <p:spPr>
                  <a:xfrm>
                    <a:off x="100853" y="549000"/>
                    <a:ext cx="1868234" cy="0"/>
                  </a:xfrm>
                  <a:prstGeom prst="line">
                    <a:avLst/>
                  </a:prstGeom>
                  <a:ln w="22225">
                    <a:solidFill>
                      <a:srgbClr val="0070C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30" name="Straight Connector 5629"/>
                  <p:cNvCxnSpPr/>
                  <p:nvPr/>
                </p:nvCxnSpPr>
                <p:spPr>
                  <a:xfrm>
                    <a:off x="100853" y="1269000"/>
                    <a:ext cx="1868234" cy="0"/>
                  </a:xfrm>
                  <a:prstGeom prst="line">
                    <a:avLst/>
                  </a:prstGeom>
                  <a:ln w="22225">
                    <a:solidFill>
                      <a:srgbClr val="0070C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31" name="Straight Connector 5630"/>
                  <p:cNvCxnSpPr/>
                  <p:nvPr/>
                </p:nvCxnSpPr>
                <p:spPr>
                  <a:xfrm>
                    <a:off x="100853" y="729000"/>
                    <a:ext cx="1868234" cy="0"/>
                  </a:xfrm>
                  <a:prstGeom prst="line">
                    <a:avLst/>
                  </a:prstGeom>
                  <a:ln w="9525">
                    <a:solidFill>
                      <a:srgbClr val="0070C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32" name="Straight Connector 5631"/>
                  <p:cNvCxnSpPr/>
                  <p:nvPr/>
                </p:nvCxnSpPr>
                <p:spPr>
                  <a:xfrm>
                    <a:off x="100853" y="909000"/>
                    <a:ext cx="1868234" cy="0"/>
                  </a:xfrm>
                  <a:prstGeom prst="line">
                    <a:avLst/>
                  </a:prstGeom>
                  <a:ln w="9525">
                    <a:solidFill>
                      <a:srgbClr val="0070C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33" name="Straight Connector 5632"/>
                  <p:cNvCxnSpPr/>
                  <p:nvPr/>
                </p:nvCxnSpPr>
                <p:spPr>
                  <a:xfrm>
                    <a:off x="100853" y="1089000"/>
                    <a:ext cx="1868234" cy="0"/>
                  </a:xfrm>
                  <a:prstGeom prst="line">
                    <a:avLst/>
                  </a:prstGeom>
                  <a:ln w="9525">
                    <a:solidFill>
                      <a:srgbClr val="0070C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634" name="Group 5633"/>
                <p:cNvGrpSpPr/>
                <p:nvPr/>
              </p:nvGrpSpPr>
              <p:grpSpPr>
                <a:xfrm>
                  <a:off x="100853" y="2709000"/>
                  <a:ext cx="1868234" cy="720000"/>
                  <a:chOff x="100853" y="549000"/>
                  <a:chExt cx="1868234" cy="720000"/>
                </a:xfrm>
              </p:grpSpPr>
              <p:cxnSp>
                <p:nvCxnSpPr>
                  <p:cNvPr id="5635" name="Straight Connector 5634"/>
                  <p:cNvCxnSpPr/>
                  <p:nvPr/>
                </p:nvCxnSpPr>
                <p:spPr>
                  <a:xfrm>
                    <a:off x="100853" y="549000"/>
                    <a:ext cx="1868234" cy="0"/>
                  </a:xfrm>
                  <a:prstGeom prst="line">
                    <a:avLst/>
                  </a:prstGeom>
                  <a:ln w="22225">
                    <a:solidFill>
                      <a:srgbClr val="0070C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36" name="Straight Connector 5635"/>
                  <p:cNvCxnSpPr/>
                  <p:nvPr/>
                </p:nvCxnSpPr>
                <p:spPr>
                  <a:xfrm>
                    <a:off x="100853" y="1269000"/>
                    <a:ext cx="1868234" cy="0"/>
                  </a:xfrm>
                  <a:prstGeom prst="line">
                    <a:avLst/>
                  </a:prstGeom>
                  <a:ln w="22225">
                    <a:solidFill>
                      <a:srgbClr val="0070C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37" name="Straight Connector 5636"/>
                  <p:cNvCxnSpPr/>
                  <p:nvPr/>
                </p:nvCxnSpPr>
                <p:spPr>
                  <a:xfrm>
                    <a:off x="100853" y="729000"/>
                    <a:ext cx="1868234" cy="0"/>
                  </a:xfrm>
                  <a:prstGeom prst="line">
                    <a:avLst/>
                  </a:prstGeom>
                  <a:ln w="9525">
                    <a:solidFill>
                      <a:srgbClr val="0070C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38" name="Straight Connector 5637"/>
                  <p:cNvCxnSpPr/>
                  <p:nvPr/>
                </p:nvCxnSpPr>
                <p:spPr>
                  <a:xfrm>
                    <a:off x="100853" y="909000"/>
                    <a:ext cx="1868234" cy="0"/>
                  </a:xfrm>
                  <a:prstGeom prst="line">
                    <a:avLst/>
                  </a:prstGeom>
                  <a:ln w="9525">
                    <a:solidFill>
                      <a:srgbClr val="0070C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39" name="Straight Connector 5638"/>
                  <p:cNvCxnSpPr/>
                  <p:nvPr/>
                </p:nvCxnSpPr>
                <p:spPr>
                  <a:xfrm>
                    <a:off x="100853" y="1089000"/>
                    <a:ext cx="1868234" cy="0"/>
                  </a:xfrm>
                  <a:prstGeom prst="line">
                    <a:avLst/>
                  </a:prstGeom>
                  <a:ln w="9525">
                    <a:solidFill>
                      <a:srgbClr val="0070C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640" name="Group 5639"/>
                <p:cNvGrpSpPr/>
                <p:nvPr/>
              </p:nvGrpSpPr>
              <p:grpSpPr>
                <a:xfrm>
                  <a:off x="100853" y="3429000"/>
                  <a:ext cx="1868234" cy="720000"/>
                  <a:chOff x="100853" y="549000"/>
                  <a:chExt cx="1868234" cy="720000"/>
                </a:xfrm>
              </p:grpSpPr>
              <p:cxnSp>
                <p:nvCxnSpPr>
                  <p:cNvPr id="5641" name="Straight Connector 5640"/>
                  <p:cNvCxnSpPr/>
                  <p:nvPr/>
                </p:nvCxnSpPr>
                <p:spPr>
                  <a:xfrm>
                    <a:off x="100853" y="549000"/>
                    <a:ext cx="1868234" cy="0"/>
                  </a:xfrm>
                  <a:prstGeom prst="line">
                    <a:avLst/>
                  </a:prstGeom>
                  <a:ln w="22225">
                    <a:solidFill>
                      <a:srgbClr val="0070C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42" name="Straight Connector 5641"/>
                  <p:cNvCxnSpPr/>
                  <p:nvPr/>
                </p:nvCxnSpPr>
                <p:spPr>
                  <a:xfrm>
                    <a:off x="100853" y="1269000"/>
                    <a:ext cx="1868234" cy="0"/>
                  </a:xfrm>
                  <a:prstGeom prst="line">
                    <a:avLst/>
                  </a:prstGeom>
                  <a:ln w="22225">
                    <a:solidFill>
                      <a:srgbClr val="0070C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43" name="Straight Connector 5642"/>
                  <p:cNvCxnSpPr/>
                  <p:nvPr/>
                </p:nvCxnSpPr>
                <p:spPr>
                  <a:xfrm>
                    <a:off x="100853" y="729000"/>
                    <a:ext cx="1868234" cy="0"/>
                  </a:xfrm>
                  <a:prstGeom prst="line">
                    <a:avLst/>
                  </a:prstGeom>
                  <a:ln w="9525">
                    <a:solidFill>
                      <a:srgbClr val="0070C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44" name="Straight Connector 5643"/>
                  <p:cNvCxnSpPr/>
                  <p:nvPr/>
                </p:nvCxnSpPr>
                <p:spPr>
                  <a:xfrm>
                    <a:off x="100853" y="909000"/>
                    <a:ext cx="1868234" cy="0"/>
                  </a:xfrm>
                  <a:prstGeom prst="line">
                    <a:avLst/>
                  </a:prstGeom>
                  <a:ln w="9525">
                    <a:solidFill>
                      <a:srgbClr val="0070C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45" name="Straight Connector 5644"/>
                  <p:cNvCxnSpPr/>
                  <p:nvPr/>
                </p:nvCxnSpPr>
                <p:spPr>
                  <a:xfrm>
                    <a:off x="100853" y="1089000"/>
                    <a:ext cx="1868234" cy="0"/>
                  </a:xfrm>
                  <a:prstGeom prst="line">
                    <a:avLst/>
                  </a:prstGeom>
                  <a:ln w="9525">
                    <a:solidFill>
                      <a:srgbClr val="0070C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646" name="Group 5645"/>
                <p:cNvGrpSpPr/>
                <p:nvPr/>
              </p:nvGrpSpPr>
              <p:grpSpPr>
                <a:xfrm>
                  <a:off x="100853" y="4149000"/>
                  <a:ext cx="1868234" cy="720000"/>
                  <a:chOff x="100853" y="549000"/>
                  <a:chExt cx="1868234" cy="720000"/>
                </a:xfrm>
              </p:grpSpPr>
              <p:cxnSp>
                <p:nvCxnSpPr>
                  <p:cNvPr id="5647" name="Straight Connector 5646"/>
                  <p:cNvCxnSpPr/>
                  <p:nvPr/>
                </p:nvCxnSpPr>
                <p:spPr>
                  <a:xfrm>
                    <a:off x="100853" y="549000"/>
                    <a:ext cx="1868234" cy="0"/>
                  </a:xfrm>
                  <a:prstGeom prst="line">
                    <a:avLst/>
                  </a:prstGeom>
                  <a:ln w="22225">
                    <a:solidFill>
                      <a:srgbClr val="0070C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48" name="Straight Connector 5647"/>
                  <p:cNvCxnSpPr/>
                  <p:nvPr/>
                </p:nvCxnSpPr>
                <p:spPr>
                  <a:xfrm>
                    <a:off x="100853" y="1269000"/>
                    <a:ext cx="1868234" cy="0"/>
                  </a:xfrm>
                  <a:prstGeom prst="line">
                    <a:avLst/>
                  </a:prstGeom>
                  <a:ln w="22225">
                    <a:solidFill>
                      <a:srgbClr val="0070C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49" name="Straight Connector 5648"/>
                  <p:cNvCxnSpPr/>
                  <p:nvPr/>
                </p:nvCxnSpPr>
                <p:spPr>
                  <a:xfrm>
                    <a:off x="100853" y="729000"/>
                    <a:ext cx="1868234" cy="0"/>
                  </a:xfrm>
                  <a:prstGeom prst="line">
                    <a:avLst/>
                  </a:prstGeom>
                  <a:ln w="9525">
                    <a:solidFill>
                      <a:srgbClr val="0070C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50" name="Straight Connector 5649"/>
                  <p:cNvCxnSpPr/>
                  <p:nvPr/>
                </p:nvCxnSpPr>
                <p:spPr>
                  <a:xfrm>
                    <a:off x="100853" y="909000"/>
                    <a:ext cx="1868234" cy="0"/>
                  </a:xfrm>
                  <a:prstGeom prst="line">
                    <a:avLst/>
                  </a:prstGeom>
                  <a:ln w="9525">
                    <a:solidFill>
                      <a:srgbClr val="0070C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51" name="Straight Connector 5650"/>
                  <p:cNvCxnSpPr/>
                  <p:nvPr/>
                </p:nvCxnSpPr>
                <p:spPr>
                  <a:xfrm>
                    <a:off x="100853" y="1089000"/>
                    <a:ext cx="1868234" cy="0"/>
                  </a:xfrm>
                  <a:prstGeom prst="line">
                    <a:avLst/>
                  </a:prstGeom>
                  <a:ln w="9525">
                    <a:solidFill>
                      <a:srgbClr val="0070C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652" name="Group 5651"/>
                <p:cNvGrpSpPr/>
                <p:nvPr/>
              </p:nvGrpSpPr>
              <p:grpSpPr>
                <a:xfrm>
                  <a:off x="100853" y="4869000"/>
                  <a:ext cx="1868234" cy="720000"/>
                  <a:chOff x="100853" y="549000"/>
                  <a:chExt cx="1868234" cy="720000"/>
                </a:xfrm>
              </p:grpSpPr>
              <p:cxnSp>
                <p:nvCxnSpPr>
                  <p:cNvPr id="5653" name="Straight Connector 5652"/>
                  <p:cNvCxnSpPr/>
                  <p:nvPr/>
                </p:nvCxnSpPr>
                <p:spPr>
                  <a:xfrm>
                    <a:off x="100853" y="549000"/>
                    <a:ext cx="1868234" cy="0"/>
                  </a:xfrm>
                  <a:prstGeom prst="line">
                    <a:avLst/>
                  </a:prstGeom>
                  <a:ln w="22225">
                    <a:solidFill>
                      <a:srgbClr val="0070C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54" name="Straight Connector 5653"/>
                  <p:cNvCxnSpPr/>
                  <p:nvPr/>
                </p:nvCxnSpPr>
                <p:spPr>
                  <a:xfrm>
                    <a:off x="100853" y="1269000"/>
                    <a:ext cx="1868234" cy="0"/>
                  </a:xfrm>
                  <a:prstGeom prst="line">
                    <a:avLst/>
                  </a:prstGeom>
                  <a:ln w="22225">
                    <a:solidFill>
                      <a:srgbClr val="0070C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55" name="Straight Connector 5654"/>
                  <p:cNvCxnSpPr/>
                  <p:nvPr/>
                </p:nvCxnSpPr>
                <p:spPr>
                  <a:xfrm>
                    <a:off x="100853" y="729000"/>
                    <a:ext cx="1868234" cy="0"/>
                  </a:xfrm>
                  <a:prstGeom prst="line">
                    <a:avLst/>
                  </a:prstGeom>
                  <a:ln w="9525">
                    <a:solidFill>
                      <a:srgbClr val="0070C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56" name="Straight Connector 5655"/>
                  <p:cNvCxnSpPr/>
                  <p:nvPr/>
                </p:nvCxnSpPr>
                <p:spPr>
                  <a:xfrm>
                    <a:off x="100853" y="909000"/>
                    <a:ext cx="1868234" cy="0"/>
                  </a:xfrm>
                  <a:prstGeom prst="line">
                    <a:avLst/>
                  </a:prstGeom>
                  <a:ln w="9525">
                    <a:solidFill>
                      <a:srgbClr val="0070C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57" name="Straight Connector 5656"/>
                  <p:cNvCxnSpPr/>
                  <p:nvPr/>
                </p:nvCxnSpPr>
                <p:spPr>
                  <a:xfrm>
                    <a:off x="100853" y="1089000"/>
                    <a:ext cx="1868234" cy="0"/>
                  </a:xfrm>
                  <a:prstGeom prst="line">
                    <a:avLst/>
                  </a:prstGeom>
                  <a:ln w="9525">
                    <a:solidFill>
                      <a:srgbClr val="0070C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658" name="Group 5657"/>
                <p:cNvGrpSpPr/>
                <p:nvPr/>
              </p:nvGrpSpPr>
              <p:grpSpPr>
                <a:xfrm>
                  <a:off x="100853" y="5589000"/>
                  <a:ext cx="1868234" cy="720000"/>
                  <a:chOff x="100853" y="549000"/>
                  <a:chExt cx="1868234" cy="720000"/>
                </a:xfrm>
              </p:grpSpPr>
              <p:cxnSp>
                <p:nvCxnSpPr>
                  <p:cNvPr id="5659" name="Straight Connector 5658"/>
                  <p:cNvCxnSpPr/>
                  <p:nvPr/>
                </p:nvCxnSpPr>
                <p:spPr>
                  <a:xfrm>
                    <a:off x="100853" y="549000"/>
                    <a:ext cx="1868234" cy="0"/>
                  </a:xfrm>
                  <a:prstGeom prst="line">
                    <a:avLst/>
                  </a:prstGeom>
                  <a:ln w="22225">
                    <a:solidFill>
                      <a:srgbClr val="0070C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60" name="Straight Connector 5659"/>
                  <p:cNvCxnSpPr/>
                  <p:nvPr/>
                </p:nvCxnSpPr>
                <p:spPr>
                  <a:xfrm>
                    <a:off x="100853" y="1269000"/>
                    <a:ext cx="1868234" cy="0"/>
                  </a:xfrm>
                  <a:prstGeom prst="line">
                    <a:avLst/>
                  </a:prstGeom>
                  <a:ln w="22225">
                    <a:solidFill>
                      <a:srgbClr val="0070C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61" name="Straight Connector 5660"/>
                  <p:cNvCxnSpPr/>
                  <p:nvPr/>
                </p:nvCxnSpPr>
                <p:spPr>
                  <a:xfrm>
                    <a:off x="100853" y="729000"/>
                    <a:ext cx="1868234" cy="0"/>
                  </a:xfrm>
                  <a:prstGeom prst="line">
                    <a:avLst/>
                  </a:prstGeom>
                  <a:ln w="9525">
                    <a:solidFill>
                      <a:srgbClr val="0070C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62" name="Straight Connector 5661"/>
                  <p:cNvCxnSpPr/>
                  <p:nvPr/>
                </p:nvCxnSpPr>
                <p:spPr>
                  <a:xfrm>
                    <a:off x="100853" y="909000"/>
                    <a:ext cx="1868234" cy="0"/>
                  </a:xfrm>
                  <a:prstGeom prst="line">
                    <a:avLst/>
                  </a:prstGeom>
                  <a:ln w="9525">
                    <a:solidFill>
                      <a:srgbClr val="0070C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63" name="Straight Connector 5662"/>
                  <p:cNvCxnSpPr/>
                  <p:nvPr/>
                </p:nvCxnSpPr>
                <p:spPr>
                  <a:xfrm>
                    <a:off x="100853" y="1089000"/>
                    <a:ext cx="1868234" cy="0"/>
                  </a:xfrm>
                  <a:prstGeom prst="line">
                    <a:avLst/>
                  </a:prstGeom>
                  <a:ln w="9525">
                    <a:solidFill>
                      <a:srgbClr val="0070C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56" name="Group 55"/>
              <p:cNvGrpSpPr/>
              <p:nvPr/>
            </p:nvGrpSpPr>
            <p:grpSpPr>
              <a:xfrm>
                <a:off x="1249087" y="371948"/>
                <a:ext cx="10800000" cy="6342552"/>
                <a:chOff x="1249087" y="371948"/>
                <a:chExt cx="10800000" cy="6342552"/>
              </a:xfrm>
            </p:grpSpPr>
            <p:grpSp>
              <p:nvGrpSpPr>
                <p:cNvPr id="53" name="Group 52"/>
                <p:cNvGrpSpPr/>
                <p:nvPr/>
              </p:nvGrpSpPr>
              <p:grpSpPr>
                <a:xfrm>
                  <a:off x="1249087" y="371948"/>
                  <a:ext cx="720000" cy="5760000"/>
                  <a:chOff x="1249087" y="371948"/>
                  <a:chExt cx="720000" cy="5760000"/>
                </a:xfrm>
              </p:grpSpPr>
              <p:grpSp>
                <p:nvGrpSpPr>
                  <p:cNvPr id="6041" name="Group 6040"/>
                  <p:cNvGrpSpPr/>
                  <p:nvPr/>
                </p:nvGrpSpPr>
                <p:grpSpPr>
                  <a:xfrm>
                    <a:off x="1249087" y="371948"/>
                    <a:ext cx="720000" cy="720000"/>
                    <a:chOff x="2055787" y="1336605"/>
                    <a:chExt cx="720000" cy="720000"/>
                  </a:xfrm>
                </p:grpSpPr>
                <p:grpSp>
                  <p:nvGrpSpPr>
                    <p:cNvPr id="6042" name="Group 6041"/>
                    <p:cNvGrpSpPr/>
                    <p:nvPr/>
                  </p:nvGrpSpPr>
                  <p:grpSpPr>
                    <a:xfrm>
                      <a:off x="2055787" y="1336605"/>
                      <a:ext cx="720000" cy="720000"/>
                      <a:chOff x="1507147" y="1696605"/>
                      <a:chExt cx="720000" cy="720000"/>
                    </a:xfrm>
                  </p:grpSpPr>
                  <p:cxnSp>
                    <p:nvCxnSpPr>
                      <p:cNvPr id="6050" name="Straight Connector 6049"/>
                      <p:cNvCxnSpPr/>
                      <p:nvPr/>
                    </p:nvCxnSpPr>
                    <p:spPr>
                      <a:xfrm>
                        <a:off x="150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51" name="Straight Connector 6050"/>
                      <p:cNvCxnSpPr/>
                      <p:nvPr/>
                    </p:nvCxnSpPr>
                    <p:spPr>
                      <a:xfrm>
                        <a:off x="222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52" name="Straight Connector 6051"/>
                      <p:cNvCxnSpPr/>
                      <p:nvPr/>
                    </p:nvCxnSpPr>
                    <p:spPr>
                      <a:xfrm>
                        <a:off x="168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53" name="Straight Connector 6052"/>
                      <p:cNvCxnSpPr/>
                      <p:nvPr/>
                    </p:nvCxnSpPr>
                    <p:spPr>
                      <a:xfrm>
                        <a:off x="186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54" name="Straight Connector 6053"/>
                      <p:cNvCxnSpPr/>
                      <p:nvPr/>
                    </p:nvCxnSpPr>
                    <p:spPr>
                      <a:xfrm>
                        <a:off x="204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6043" name="Rectangle 6042"/>
                    <p:cNvSpPr/>
                    <p:nvPr/>
                  </p:nvSpPr>
                  <p:spPr>
                    <a:xfrm>
                      <a:off x="2055787" y="1336605"/>
                      <a:ext cx="720000" cy="720000"/>
                    </a:xfrm>
                    <a:prstGeom prst="rect">
                      <a:avLst/>
                    </a:prstGeom>
                    <a:noFill/>
                    <a:ln w="19050">
                      <a:solidFill>
                        <a:srgbClr val="0070C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vi-VN">
                        <a:solidFill>
                          <a:srgbClr val="00B0F0"/>
                        </a:solidFill>
                        <a:latin typeface="HP001 4 hàng" pitchFamily="34" charset="0"/>
                      </a:endParaRPr>
                    </a:p>
                  </p:txBody>
                </p:sp>
                <p:grpSp>
                  <p:nvGrpSpPr>
                    <p:cNvPr id="6044" name="Group 6043"/>
                    <p:cNvGrpSpPr/>
                    <p:nvPr/>
                  </p:nvGrpSpPr>
                  <p:grpSpPr>
                    <a:xfrm rot="5400000">
                      <a:off x="2055787" y="1336605"/>
                      <a:ext cx="720000" cy="720000"/>
                      <a:chOff x="1507147" y="1696605"/>
                      <a:chExt cx="720000" cy="720000"/>
                    </a:xfrm>
                  </p:grpSpPr>
                  <p:cxnSp>
                    <p:nvCxnSpPr>
                      <p:cNvPr id="6045" name="Straight Connector 6044"/>
                      <p:cNvCxnSpPr/>
                      <p:nvPr/>
                    </p:nvCxnSpPr>
                    <p:spPr>
                      <a:xfrm>
                        <a:off x="150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46" name="Straight Connector 6045"/>
                      <p:cNvCxnSpPr/>
                      <p:nvPr/>
                    </p:nvCxnSpPr>
                    <p:spPr>
                      <a:xfrm>
                        <a:off x="222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47" name="Straight Connector 6046"/>
                      <p:cNvCxnSpPr/>
                      <p:nvPr/>
                    </p:nvCxnSpPr>
                    <p:spPr>
                      <a:xfrm>
                        <a:off x="168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48" name="Straight Connector 6047"/>
                      <p:cNvCxnSpPr/>
                      <p:nvPr/>
                    </p:nvCxnSpPr>
                    <p:spPr>
                      <a:xfrm>
                        <a:off x="186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49" name="Straight Connector 6048"/>
                      <p:cNvCxnSpPr/>
                      <p:nvPr/>
                    </p:nvCxnSpPr>
                    <p:spPr>
                      <a:xfrm>
                        <a:off x="204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grpSp>
                <p:nvGrpSpPr>
                  <p:cNvPr id="6055" name="Group 6054"/>
                  <p:cNvGrpSpPr/>
                  <p:nvPr/>
                </p:nvGrpSpPr>
                <p:grpSpPr>
                  <a:xfrm>
                    <a:off x="1249087" y="1091948"/>
                    <a:ext cx="720000" cy="720000"/>
                    <a:chOff x="2055787" y="1336605"/>
                    <a:chExt cx="720000" cy="720000"/>
                  </a:xfrm>
                </p:grpSpPr>
                <p:grpSp>
                  <p:nvGrpSpPr>
                    <p:cNvPr id="6056" name="Group 6055"/>
                    <p:cNvGrpSpPr/>
                    <p:nvPr/>
                  </p:nvGrpSpPr>
                  <p:grpSpPr>
                    <a:xfrm>
                      <a:off x="2055787" y="1336605"/>
                      <a:ext cx="720000" cy="720000"/>
                      <a:chOff x="1507147" y="1696605"/>
                      <a:chExt cx="720000" cy="720000"/>
                    </a:xfrm>
                  </p:grpSpPr>
                  <p:cxnSp>
                    <p:nvCxnSpPr>
                      <p:cNvPr id="6064" name="Straight Connector 6063"/>
                      <p:cNvCxnSpPr/>
                      <p:nvPr/>
                    </p:nvCxnSpPr>
                    <p:spPr>
                      <a:xfrm>
                        <a:off x="150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65" name="Straight Connector 6064"/>
                      <p:cNvCxnSpPr/>
                      <p:nvPr/>
                    </p:nvCxnSpPr>
                    <p:spPr>
                      <a:xfrm>
                        <a:off x="222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66" name="Straight Connector 6065"/>
                      <p:cNvCxnSpPr/>
                      <p:nvPr/>
                    </p:nvCxnSpPr>
                    <p:spPr>
                      <a:xfrm>
                        <a:off x="168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67" name="Straight Connector 6066"/>
                      <p:cNvCxnSpPr/>
                      <p:nvPr/>
                    </p:nvCxnSpPr>
                    <p:spPr>
                      <a:xfrm>
                        <a:off x="186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68" name="Straight Connector 6067"/>
                      <p:cNvCxnSpPr/>
                      <p:nvPr/>
                    </p:nvCxnSpPr>
                    <p:spPr>
                      <a:xfrm>
                        <a:off x="204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6057" name="Rectangle 6056"/>
                    <p:cNvSpPr/>
                    <p:nvPr/>
                  </p:nvSpPr>
                  <p:spPr>
                    <a:xfrm>
                      <a:off x="2055787" y="1336605"/>
                      <a:ext cx="720000" cy="720000"/>
                    </a:xfrm>
                    <a:prstGeom prst="rect">
                      <a:avLst/>
                    </a:prstGeom>
                    <a:noFill/>
                    <a:ln w="19050">
                      <a:solidFill>
                        <a:srgbClr val="0070C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vi-VN">
                        <a:solidFill>
                          <a:srgbClr val="00B0F0"/>
                        </a:solidFill>
                        <a:latin typeface="HP001 4 hàng" pitchFamily="34" charset="0"/>
                      </a:endParaRPr>
                    </a:p>
                  </p:txBody>
                </p:sp>
                <p:grpSp>
                  <p:nvGrpSpPr>
                    <p:cNvPr id="6058" name="Group 6057"/>
                    <p:cNvGrpSpPr/>
                    <p:nvPr/>
                  </p:nvGrpSpPr>
                  <p:grpSpPr>
                    <a:xfrm rot="5400000">
                      <a:off x="2055787" y="1336605"/>
                      <a:ext cx="720000" cy="720000"/>
                      <a:chOff x="1507147" y="1696605"/>
                      <a:chExt cx="720000" cy="720000"/>
                    </a:xfrm>
                  </p:grpSpPr>
                  <p:cxnSp>
                    <p:nvCxnSpPr>
                      <p:cNvPr id="6059" name="Straight Connector 6058"/>
                      <p:cNvCxnSpPr/>
                      <p:nvPr/>
                    </p:nvCxnSpPr>
                    <p:spPr>
                      <a:xfrm>
                        <a:off x="150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60" name="Straight Connector 6059"/>
                      <p:cNvCxnSpPr/>
                      <p:nvPr/>
                    </p:nvCxnSpPr>
                    <p:spPr>
                      <a:xfrm>
                        <a:off x="222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61" name="Straight Connector 6060"/>
                      <p:cNvCxnSpPr/>
                      <p:nvPr/>
                    </p:nvCxnSpPr>
                    <p:spPr>
                      <a:xfrm>
                        <a:off x="168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62" name="Straight Connector 6061"/>
                      <p:cNvCxnSpPr/>
                      <p:nvPr/>
                    </p:nvCxnSpPr>
                    <p:spPr>
                      <a:xfrm>
                        <a:off x="186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63" name="Straight Connector 6062"/>
                      <p:cNvCxnSpPr/>
                      <p:nvPr/>
                    </p:nvCxnSpPr>
                    <p:spPr>
                      <a:xfrm>
                        <a:off x="204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grpSp>
                <p:nvGrpSpPr>
                  <p:cNvPr id="6069" name="Group 6068"/>
                  <p:cNvGrpSpPr/>
                  <p:nvPr/>
                </p:nvGrpSpPr>
                <p:grpSpPr>
                  <a:xfrm>
                    <a:off x="1249087" y="1811948"/>
                    <a:ext cx="720000" cy="720000"/>
                    <a:chOff x="2055787" y="1336605"/>
                    <a:chExt cx="720000" cy="720000"/>
                  </a:xfrm>
                </p:grpSpPr>
                <p:grpSp>
                  <p:nvGrpSpPr>
                    <p:cNvPr id="6070" name="Group 6069"/>
                    <p:cNvGrpSpPr/>
                    <p:nvPr/>
                  </p:nvGrpSpPr>
                  <p:grpSpPr>
                    <a:xfrm>
                      <a:off x="2055787" y="1336605"/>
                      <a:ext cx="720000" cy="720000"/>
                      <a:chOff x="1507147" y="1696605"/>
                      <a:chExt cx="720000" cy="720000"/>
                    </a:xfrm>
                  </p:grpSpPr>
                  <p:cxnSp>
                    <p:nvCxnSpPr>
                      <p:cNvPr id="6078" name="Straight Connector 6077"/>
                      <p:cNvCxnSpPr/>
                      <p:nvPr/>
                    </p:nvCxnSpPr>
                    <p:spPr>
                      <a:xfrm>
                        <a:off x="150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79" name="Straight Connector 6078"/>
                      <p:cNvCxnSpPr/>
                      <p:nvPr/>
                    </p:nvCxnSpPr>
                    <p:spPr>
                      <a:xfrm>
                        <a:off x="222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80" name="Straight Connector 6079"/>
                      <p:cNvCxnSpPr/>
                      <p:nvPr/>
                    </p:nvCxnSpPr>
                    <p:spPr>
                      <a:xfrm>
                        <a:off x="168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81" name="Straight Connector 6080"/>
                      <p:cNvCxnSpPr/>
                      <p:nvPr/>
                    </p:nvCxnSpPr>
                    <p:spPr>
                      <a:xfrm>
                        <a:off x="186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82" name="Straight Connector 6081"/>
                      <p:cNvCxnSpPr/>
                      <p:nvPr/>
                    </p:nvCxnSpPr>
                    <p:spPr>
                      <a:xfrm>
                        <a:off x="204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6071" name="Rectangle 6070"/>
                    <p:cNvSpPr/>
                    <p:nvPr/>
                  </p:nvSpPr>
                  <p:spPr>
                    <a:xfrm>
                      <a:off x="2055787" y="1336605"/>
                      <a:ext cx="720000" cy="720000"/>
                    </a:xfrm>
                    <a:prstGeom prst="rect">
                      <a:avLst/>
                    </a:prstGeom>
                    <a:noFill/>
                    <a:ln w="19050">
                      <a:solidFill>
                        <a:srgbClr val="0070C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vi-VN">
                        <a:solidFill>
                          <a:srgbClr val="00B0F0"/>
                        </a:solidFill>
                        <a:latin typeface="HP001 4 hàng" pitchFamily="34" charset="0"/>
                      </a:endParaRPr>
                    </a:p>
                  </p:txBody>
                </p:sp>
                <p:grpSp>
                  <p:nvGrpSpPr>
                    <p:cNvPr id="6072" name="Group 6071"/>
                    <p:cNvGrpSpPr/>
                    <p:nvPr/>
                  </p:nvGrpSpPr>
                  <p:grpSpPr>
                    <a:xfrm rot="5400000">
                      <a:off x="2055787" y="1336605"/>
                      <a:ext cx="720000" cy="720000"/>
                      <a:chOff x="1507147" y="1696605"/>
                      <a:chExt cx="720000" cy="720000"/>
                    </a:xfrm>
                  </p:grpSpPr>
                  <p:cxnSp>
                    <p:nvCxnSpPr>
                      <p:cNvPr id="6073" name="Straight Connector 6072"/>
                      <p:cNvCxnSpPr/>
                      <p:nvPr/>
                    </p:nvCxnSpPr>
                    <p:spPr>
                      <a:xfrm>
                        <a:off x="150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74" name="Straight Connector 6073"/>
                      <p:cNvCxnSpPr/>
                      <p:nvPr/>
                    </p:nvCxnSpPr>
                    <p:spPr>
                      <a:xfrm>
                        <a:off x="222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75" name="Straight Connector 6074"/>
                      <p:cNvCxnSpPr/>
                      <p:nvPr/>
                    </p:nvCxnSpPr>
                    <p:spPr>
                      <a:xfrm>
                        <a:off x="168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76" name="Straight Connector 6075"/>
                      <p:cNvCxnSpPr/>
                      <p:nvPr/>
                    </p:nvCxnSpPr>
                    <p:spPr>
                      <a:xfrm>
                        <a:off x="186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77" name="Straight Connector 6076"/>
                      <p:cNvCxnSpPr/>
                      <p:nvPr/>
                    </p:nvCxnSpPr>
                    <p:spPr>
                      <a:xfrm>
                        <a:off x="204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grpSp>
                <p:nvGrpSpPr>
                  <p:cNvPr id="6083" name="Group 6082"/>
                  <p:cNvGrpSpPr/>
                  <p:nvPr/>
                </p:nvGrpSpPr>
                <p:grpSpPr>
                  <a:xfrm>
                    <a:off x="1249087" y="2531948"/>
                    <a:ext cx="720000" cy="720000"/>
                    <a:chOff x="2055787" y="1336605"/>
                    <a:chExt cx="720000" cy="720000"/>
                  </a:xfrm>
                </p:grpSpPr>
                <p:grpSp>
                  <p:nvGrpSpPr>
                    <p:cNvPr id="6084" name="Group 6083"/>
                    <p:cNvGrpSpPr/>
                    <p:nvPr/>
                  </p:nvGrpSpPr>
                  <p:grpSpPr>
                    <a:xfrm>
                      <a:off x="2055787" y="1336605"/>
                      <a:ext cx="720000" cy="720000"/>
                      <a:chOff x="1507147" y="1696605"/>
                      <a:chExt cx="720000" cy="720000"/>
                    </a:xfrm>
                  </p:grpSpPr>
                  <p:cxnSp>
                    <p:nvCxnSpPr>
                      <p:cNvPr id="6092" name="Straight Connector 6091"/>
                      <p:cNvCxnSpPr/>
                      <p:nvPr/>
                    </p:nvCxnSpPr>
                    <p:spPr>
                      <a:xfrm>
                        <a:off x="150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93" name="Straight Connector 6092"/>
                      <p:cNvCxnSpPr/>
                      <p:nvPr/>
                    </p:nvCxnSpPr>
                    <p:spPr>
                      <a:xfrm>
                        <a:off x="222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94" name="Straight Connector 6093"/>
                      <p:cNvCxnSpPr/>
                      <p:nvPr/>
                    </p:nvCxnSpPr>
                    <p:spPr>
                      <a:xfrm>
                        <a:off x="168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95" name="Straight Connector 6094"/>
                      <p:cNvCxnSpPr/>
                      <p:nvPr/>
                    </p:nvCxnSpPr>
                    <p:spPr>
                      <a:xfrm>
                        <a:off x="186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96" name="Straight Connector 6095"/>
                      <p:cNvCxnSpPr/>
                      <p:nvPr/>
                    </p:nvCxnSpPr>
                    <p:spPr>
                      <a:xfrm>
                        <a:off x="204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6085" name="Rectangle 6084"/>
                    <p:cNvSpPr/>
                    <p:nvPr/>
                  </p:nvSpPr>
                  <p:spPr>
                    <a:xfrm>
                      <a:off x="2055787" y="1336605"/>
                      <a:ext cx="720000" cy="720000"/>
                    </a:xfrm>
                    <a:prstGeom prst="rect">
                      <a:avLst/>
                    </a:prstGeom>
                    <a:noFill/>
                    <a:ln w="19050">
                      <a:solidFill>
                        <a:srgbClr val="0070C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vi-VN">
                        <a:solidFill>
                          <a:srgbClr val="00B0F0"/>
                        </a:solidFill>
                        <a:latin typeface="HP001 4 hàng" pitchFamily="34" charset="0"/>
                      </a:endParaRPr>
                    </a:p>
                  </p:txBody>
                </p:sp>
                <p:grpSp>
                  <p:nvGrpSpPr>
                    <p:cNvPr id="6086" name="Group 6085"/>
                    <p:cNvGrpSpPr/>
                    <p:nvPr/>
                  </p:nvGrpSpPr>
                  <p:grpSpPr>
                    <a:xfrm rot="5400000">
                      <a:off x="2055787" y="1336605"/>
                      <a:ext cx="720000" cy="720000"/>
                      <a:chOff x="1507147" y="1696605"/>
                      <a:chExt cx="720000" cy="720000"/>
                    </a:xfrm>
                  </p:grpSpPr>
                  <p:cxnSp>
                    <p:nvCxnSpPr>
                      <p:cNvPr id="6087" name="Straight Connector 6086"/>
                      <p:cNvCxnSpPr/>
                      <p:nvPr/>
                    </p:nvCxnSpPr>
                    <p:spPr>
                      <a:xfrm>
                        <a:off x="150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88" name="Straight Connector 6087"/>
                      <p:cNvCxnSpPr/>
                      <p:nvPr/>
                    </p:nvCxnSpPr>
                    <p:spPr>
                      <a:xfrm>
                        <a:off x="222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89" name="Straight Connector 6088"/>
                      <p:cNvCxnSpPr/>
                      <p:nvPr/>
                    </p:nvCxnSpPr>
                    <p:spPr>
                      <a:xfrm>
                        <a:off x="168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90" name="Straight Connector 6089"/>
                      <p:cNvCxnSpPr/>
                      <p:nvPr/>
                    </p:nvCxnSpPr>
                    <p:spPr>
                      <a:xfrm>
                        <a:off x="186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91" name="Straight Connector 6090"/>
                      <p:cNvCxnSpPr/>
                      <p:nvPr/>
                    </p:nvCxnSpPr>
                    <p:spPr>
                      <a:xfrm>
                        <a:off x="204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grpSp>
                <p:nvGrpSpPr>
                  <p:cNvPr id="6097" name="Group 6096"/>
                  <p:cNvGrpSpPr/>
                  <p:nvPr/>
                </p:nvGrpSpPr>
                <p:grpSpPr>
                  <a:xfrm>
                    <a:off x="1249087" y="3251948"/>
                    <a:ext cx="720000" cy="720000"/>
                    <a:chOff x="2055787" y="1336605"/>
                    <a:chExt cx="720000" cy="720000"/>
                  </a:xfrm>
                </p:grpSpPr>
                <p:grpSp>
                  <p:nvGrpSpPr>
                    <p:cNvPr id="6098" name="Group 6097"/>
                    <p:cNvGrpSpPr/>
                    <p:nvPr/>
                  </p:nvGrpSpPr>
                  <p:grpSpPr>
                    <a:xfrm>
                      <a:off x="2055787" y="1336605"/>
                      <a:ext cx="720000" cy="720000"/>
                      <a:chOff x="1507147" y="1696605"/>
                      <a:chExt cx="720000" cy="720000"/>
                    </a:xfrm>
                  </p:grpSpPr>
                  <p:cxnSp>
                    <p:nvCxnSpPr>
                      <p:cNvPr id="6106" name="Straight Connector 6105"/>
                      <p:cNvCxnSpPr/>
                      <p:nvPr/>
                    </p:nvCxnSpPr>
                    <p:spPr>
                      <a:xfrm>
                        <a:off x="150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07" name="Straight Connector 6106"/>
                      <p:cNvCxnSpPr/>
                      <p:nvPr/>
                    </p:nvCxnSpPr>
                    <p:spPr>
                      <a:xfrm>
                        <a:off x="222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08" name="Straight Connector 6107"/>
                      <p:cNvCxnSpPr/>
                      <p:nvPr/>
                    </p:nvCxnSpPr>
                    <p:spPr>
                      <a:xfrm>
                        <a:off x="168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09" name="Straight Connector 6108"/>
                      <p:cNvCxnSpPr/>
                      <p:nvPr/>
                    </p:nvCxnSpPr>
                    <p:spPr>
                      <a:xfrm>
                        <a:off x="186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10" name="Straight Connector 6109"/>
                      <p:cNvCxnSpPr/>
                      <p:nvPr/>
                    </p:nvCxnSpPr>
                    <p:spPr>
                      <a:xfrm>
                        <a:off x="204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6099" name="Rectangle 6098"/>
                    <p:cNvSpPr/>
                    <p:nvPr/>
                  </p:nvSpPr>
                  <p:spPr>
                    <a:xfrm>
                      <a:off x="2055787" y="1336605"/>
                      <a:ext cx="720000" cy="720000"/>
                    </a:xfrm>
                    <a:prstGeom prst="rect">
                      <a:avLst/>
                    </a:prstGeom>
                    <a:noFill/>
                    <a:ln w="19050">
                      <a:solidFill>
                        <a:srgbClr val="0070C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vi-VN">
                        <a:solidFill>
                          <a:srgbClr val="00B0F0"/>
                        </a:solidFill>
                        <a:latin typeface="HP001 4 hàng" pitchFamily="34" charset="0"/>
                      </a:endParaRPr>
                    </a:p>
                  </p:txBody>
                </p:sp>
                <p:grpSp>
                  <p:nvGrpSpPr>
                    <p:cNvPr id="6100" name="Group 6099"/>
                    <p:cNvGrpSpPr/>
                    <p:nvPr/>
                  </p:nvGrpSpPr>
                  <p:grpSpPr>
                    <a:xfrm rot="5400000">
                      <a:off x="2055787" y="1336605"/>
                      <a:ext cx="720000" cy="720000"/>
                      <a:chOff x="1507147" y="1696605"/>
                      <a:chExt cx="720000" cy="720000"/>
                    </a:xfrm>
                  </p:grpSpPr>
                  <p:cxnSp>
                    <p:nvCxnSpPr>
                      <p:cNvPr id="6101" name="Straight Connector 6100"/>
                      <p:cNvCxnSpPr/>
                      <p:nvPr/>
                    </p:nvCxnSpPr>
                    <p:spPr>
                      <a:xfrm>
                        <a:off x="150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02" name="Straight Connector 6101"/>
                      <p:cNvCxnSpPr/>
                      <p:nvPr/>
                    </p:nvCxnSpPr>
                    <p:spPr>
                      <a:xfrm>
                        <a:off x="222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03" name="Straight Connector 6102"/>
                      <p:cNvCxnSpPr/>
                      <p:nvPr/>
                    </p:nvCxnSpPr>
                    <p:spPr>
                      <a:xfrm>
                        <a:off x="168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04" name="Straight Connector 6103"/>
                      <p:cNvCxnSpPr/>
                      <p:nvPr/>
                    </p:nvCxnSpPr>
                    <p:spPr>
                      <a:xfrm>
                        <a:off x="186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05" name="Straight Connector 6104"/>
                      <p:cNvCxnSpPr/>
                      <p:nvPr/>
                    </p:nvCxnSpPr>
                    <p:spPr>
                      <a:xfrm>
                        <a:off x="204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grpSp>
                <p:nvGrpSpPr>
                  <p:cNvPr id="6111" name="Group 6110"/>
                  <p:cNvGrpSpPr/>
                  <p:nvPr/>
                </p:nvGrpSpPr>
                <p:grpSpPr>
                  <a:xfrm>
                    <a:off x="1249087" y="3971948"/>
                    <a:ext cx="720000" cy="720000"/>
                    <a:chOff x="2055787" y="1336605"/>
                    <a:chExt cx="720000" cy="720000"/>
                  </a:xfrm>
                </p:grpSpPr>
                <p:grpSp>
                  <p:nvGrpSpPr>
                    <p:cNvPr id="6112" name="Group 6111"/>
                    <p:cNvGrpSpPr/>
                    <p:nvPr/>
                  </p:nvGrpSpPr>
                  <p:grpSpPr>
                    <a:xfrm>
                      <a:off x="2055787" y="1336605"/>
                      <a:ext cx="720000" cy="720000"/>
                      <a:chOff x="1507147" y="1696605"/>
                      <a:chExt cx="720000" cy="720000"/>
                    </a:xfrm>
                  </p:grpSpPr>
                  <p:cxnSp>
                    <p:nvCxnSpPr>
                      <p:cNvPr id="6120" name="Straight Connector 6119"/>
                      <p:cNvCxnSpPr/>
                      <p:nvPr/>
                    </p:nvCxnSpPr>
                    <p:spPr>
                      <a:xfrm>
                        <a:off x="150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21" name="Straight Connector 6120"/>
                      <p:cNvCxnSpPr/>
                      <p:nvPr/>
                    </p:nvCxnSpPr>
                    <p:spPr>
                      <a:xfrm>
                        <a:off x="222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22" name="Straight Connector 6121"/>
                      <p:cNvCxnSpPr/>
                      <p:nvPr/>
                    </p:nvCxnSpPr>
                    <p:spPr>
                      <a:xfrm>
                        <a:off x="168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23" name="Straight Connector 6122"/>
                      <p:cNvCxnSpPr/>
                      <p:nvPr/>
                    </p:nvCxnSpPr>
                    <p:spPr>
                      <a:xfrm>
                        <a:off x="186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24" name="Straight Connector 6123"/>
                      <p:cNvCxnSpPr/>
                      <p:nvPr/>
                    </p:nvCxnSpPr>
                    <p:spPr>
                      <a:xfrm>
                        <a:off x="204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6113" name="Rectangle 6112"/>
                    <p:cNvSpPr/>
                    <p:nvPr/>
                  </p:nvSpPr>
                  <p:spPr>
                    <a:xfrm>
                      <a:off x="2055787" y="1336605"/>
                      <a:ext cx="720000" cy="720000"/>
                    </a:xfrm>
                    <a:prstGeom prst="rect">
                      <a:avLst/>
                    </a:prstGeom>
                    <a:noFill/>
                    <a:ln w="19050">
                      <a:solidFill>
                        <a:srgbClr val="0070C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vi-VN">
                        <a:solidFill>
                          <a:srgbClr val="00B0F0"/>
                        </a:solidFill>
                        <a:latin typeface="HP001 4 hàng" pitchFamily="34" charset="0"/>
                      </a:endParaRPr>
                    </a:p>
                  </p:txBody>
                </p:sp>
                <p:grpSp>
                  <p:nvGrpSpPr>
                    <p:cNvPr id="6114" name="Group 6113"/>
                    <p:cNvGrpSpPr/>
                    <p:nvPr/>
                  </p:nvGrpSpPr>
                  <p:grpSpPr>
                    <a:xfrm rot="5400000">
                      <a:off x="2055787" y="1336605"/>
                      <a:ext cx="720000" cy="720000"/>
                      <a:chOff x="1507147" y="1696605"/>
                      <a:chExt cx="720000" cy="720000"/>
                    </a:xfrm>
                  </p:grpSpPr>
                  <p:cxnSp>
                    <p:nvCxnSpPr>
                      <p:cNvPr id="6115" name="Straight Connector 6114"/>
                      <p:cNvCxnSpPr/>
                      <p:nvPr/>
                    </p:nvCxnSpPr>
                    <p:spPr>
                      <a:xfrm>
                        <a:off x="150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16" name="Straight Connector 6115"/>
                      <p:cNvCxnSpPr/>
                      <p:nvPr/>
                    </p:nvCxnSpPr>
                    <p:spPr>
                      <a:xfrm>
                        <a:off x="222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17" name="Straight Connector 6116"/>
                      <p:cNvCxnSpPr/>
                      <p:nvPr/>
                    </p:nvCxnSpPr>
                    <p:spPr>
                      <a:xfrm>
                        <a:off x="168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18" name="Straight Connector 6117"/>
                      <p:cNvCxnSpPr/>
                      <p:nvPr/>
                    </p:nvCxnSpPr>
                    <p:spPr>
                      <a:xfrm>
                        <a:off x="186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19" name="Straight Connector 6118"/>
                      <p:cNvCxnSpPr/>
                      <p:nvPr/>
                    </p:nvCxnSpPr>
                    <p:spPr>
                      <a:xfrm>
                        <a:off x="204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grpSp>
                <p:nvGrpSpPr>
                  <p:cNvPr id="6125" name="Group 6124"/>
                  <p:cNvGrpSpPr/>
                  <p:nvPr/>
                </p:nvGrpSpPr>
                <p:grpSpPr>
                  <a:xfrm>
                    <a:off x="1249087" y="4691948"/>
                    <a:ext cx="720000" cy="720000"/>
                    <a:chOff x="2055787" y="1336605"/>
                    <a:chExt cx="720000" cy="720000"/>
                  </a:xfrm>
                </p:grpSpPr>
                <p:grpSp>
                  <p:nvGrpSpPr>
                    <p:cNvPr id="6126" name="Group 6125"/>
                    <p:cNvGrpSpPr/>
                    <p:nvPr/>
                  </p:nvGrpSpPr>
                  <p:grpSpPr>
                    <a:xfrm>
                      <a:off x="2055787" y="1336605"/>
                      <a:ext cx="720000" cy="720000"/>
                      <a:chOff x="1507147" y="1696605"/>
                      <a:chExt cx="720000" cy="720000"/>
                    </a:xfrm>
                  </p:grpSpPr>
                  <p:cxnSp>
                    <p:nvCxnSpPr>
                      <p:cNvPr id="6134" name="Straight Connector 6133"/>
                      <p:cNvCxnSpPr/>
                      <p:nvPr/>
                    </p:nvCxnSpPr>
                    <p:spPr>
                      <a:xfrm>
                        <a:off x="150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35" name="Straight Connector 6134"/>
                      <p:cNvCxnSpPr/>
                      <p:nvPr/>
                    </p:nvCxnSpPr>
                    <p:spPr>
                      <a:xfrm>
                        <a:off x="222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36" name="Straight Connector 6135"/>
                      <p:cNvCxnSpPr/>
                      <p:nvPr/>
                    </p:nvCxnSpPr>
                    <p:spPr>
                      <a:xfrm>
                        <a:off x="168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37" name="Straight Connector 6136"/>
                      <p:cNvCxnSpPr/>
                      <p:nvPr/>
                    </p:nvCxnSpPr>
                    <p:spPr>
                      <a:xfrm>
                        <a:off x="186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38" name="Straight Connector 6137"/>
                      <p:cNvCxnSpPr/>
                      <p:nvPr/>
                    </p:nvCxnSpPr>
                    <p:spPr>
                      <a:xfrm>
                        <a:off x="204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6127" name="Rectangle 6126"/>
                    <p:cNvSpPr/>
                    <p:nvPr/>
                  </p:nvSpPr>
                  <p:spPr>
                    <a:xfrm>
                      <a:off x="2055787" y="1336605"/>
                      <a:ext cx="720000" cy="720000"/>
                    </a:xfrm>
                    <a:prstGeom prst="rect">
                      <a:avLst/>
                    </a:prstGeom>
                    <a:noFill/>
                    <a:ln w="19050">
                      <a:solidFill>
                        <a:srgbClr val="0070C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vi-VN">
                        <a:solidFill>
                          <a:srgbClr val="00B0F0"/>
                        </a:solidFill>
                        <a:latin typeface="HP001 4 hàng" pitchFamily="34" charset="0"/>
                      </a:endParaRPr>
                    </a:p>
                  </p:txBody>
                </p:sp>
                <p:grpSp>
                  <p:nvGrpSpPr>
                    <p:cNvPr id="6128" name="Group 6127"/>
                    <p:cNvGrpSpPr/>
                    <p:nvPr/>
                  </p:nvGrpSpPr>
                  <p:grpSpPr>
                    <a:xfrm rot="5400000">
                      <a:off x="2055787" y="1336605"/>
                      <a:ext cx="720000" cy="720000"/>
                      <a:chOff x="1507147" y="1696605"/>
                      <a:chExt cx="720000" cy="720000"/>
                    </a:xfrm>
                  </p:grpSpPr>
                  <p:cxnSp>
                    <p:nvCxnSpPr>
                      <p:cNvPr id="6129" name="Straight Connector 6128"/>
                      <p:cNvCxnSpPr/>
                      <p:nvPr/>
                    </p:nvCxnSpPr>
                    <p:spPr>
                      <a:xfrm>
                        <a:off x="150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30" name="Straight Connector 6129"/>
                      <p:cNvCxnSpPr/>
                      <p:nvPr/>
                    </p:nvCxnSpPr>
                    <p:spPr>
                      <a:xfrm>
                        <a:off x="222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31" name="Straight Connector 6130"/>
                      <p:cNvCxnSpPr/>
                      <p:nvPr/>
                    </p:nvCxnSpPr>
                    <p:spPr>
                      <a:xfrm>
                        <a:off x="168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32" name="Straight Connector 6131"/>
                      <p:cNvCxnSpPr/>
                      <p:nvPr/>
                    </p:nvCxnSpPr>
                    <p:spPr>
                      <a:xfrm>
                        <a:off x="186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33" name="Straight Connector 6132"/>
                      <p:cNvCxnSpPr/>
                      <p:nvPr/>
                    </p:nvCxnSpPr>
                    <p:spPr>
                      <a:xfrm>
                        <a:off x="204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grpSp>
                <p:nvGrpSpPr>
                  <p:cNvPr id="6139" name="Group 6138"/>
                  <p:cNvGrpSpPr/>
                  <p:nvPr/>
                </p:nvGrpSpPr>
                <p:grpSpPr>
                  <a:xfrm>
                    <a:off x="1249087" y="5411948"/>
                    <a:ext cx="720000" cy="720000"/>
                    <a:chOff x="2055787" y="1336605"/>
                    <a:chExt cx="720000" cy="720000"/>
                  </a:xfrm>
                </p:grpSpPr>
                <p:grpSp>
                  <p:nvGrpSpPr>
                    <p:cNvPr id="6140" name="Group 6139"/>
                    <p:cNvGrpSpPr/>
                    <p:nvPr/>
                  </p:nvGrpSpPr>
                  <p:grpSpPr>
                    <a:xfrm>
                      <a:off x="2055787" y="1336605"/>
                      <a:ext cx="720000" cy="720000"/>
                      <a:chOff x="1507147" y="1696605"/>
                      <a:chExt cx="720000" cy="720000"/>
                    </a:xfrm>
                  </p:grpSpPr>
                  <p:cxnSp>
                    <p:nvCxnSpPr>
                      <p:cNvPr id="6148" name="Straight Connector 6147"/>
                      <p:cNvCxnSpPr/>
                      <p:nvPr/>
                    </p:nvCxnSpPr>
                    <p:spPr>
                      <a:xfrm>
                        <a:off x="150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49" name="Straight Connector 6148"/>
                      <p:cNvCxnSpPr/>
                      <p:nvPr/>
                    </p:nvCxnSpPr>
                    <p:spPr>
                      <a:xfrm>
                        <a:off x="222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50" name="Straight Connector 6149"/>
                      <p:cNvCxnSpPr/>
                      <p:nvPr/>
                    </p:nvCxnSpPr>
                    <p:spPr>
                      <a:xfrm>
                        <a:off x="168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51" name="Straight Connector 6150"/>
                      <p:cNvCxnSpPr/>
                      <p:nvPr/>
                    </p:nvCxnSpPr>
                    <p:spPr>
                      <a:xfrm>
                        <a:off x="186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52" name="Straight Connector 6151"/>
                      <p:cNvCxnSpPr/>
                      <p:nvPr/>
                    </p:nvCxnSpPr>
                    <p:spPr>
                      <a:xfrm>
                        <a:off x="204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6141" name="Rectangle 6140"/>
                    <p:cNvSpPr/>
                    <p:nvPr/>
                  </p:nvSpPr>
                  <p:spPr>
                    <a:xfrm>
                      <a:off x="2055787" y="1336605"/>
                      <a:ext cx="720000" cy="720000"/>
                    </a:xfrm>
                    <a:prstGeom prst="rect">
                      <a:avLst/>
                    </a:prstGeom>
                    <a:noFill/>
                    <a:ln w="19050">
                      <a:solidFill>
                        <a:srgbClr val="0070C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vi-VN">
                        <a:solidFill>
                          <a:srgbClr val="00B0F0"/>
                        </a:solidFill>
                        <a:latin typeface="HP001 4 hàng" pitchFamily="34" charset="0"/>
                      </a:endParaRPr>
                    </a:p>
                  </p:txBody>
                </p:sp>
                <p:grpSp>
                  <p:nvGrpSpPr>
                    <p:cNvPr id="6142" name="Group 6141"/>
                    <p:cNvGrpSpPr/>
                    <p:nvPr/>
                  </p:nvGrpSpPr>
                  <p:grpSpPr>
                    <a:xfrm rot="5400000">
                      <a:off x="2055787" y="1336605"/>
                      <a:ext cx="720000" cy="720000"/>
                      <a:chOff x="1507147" y="1696605"/>
                      <a:chExt cx="720000" cy="720000"/>
                    </a:xfrm>
                  </p:grpSpPr>
                  <p:cxnSp>
                    <p:nvCxnSpPr>
                      <p:cNvPr id="6143" name="Straight Connector 6142"/>
                      <p:cNvCxnSpPr/>
                      <p:nvPr/>
                    </p:nvCxnSpPr>
                    <p:spPr>
                      <a:xfrm>
                        <a:off x="150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44" name="Straight Connector 6143"/>
                      <p:cNvCxnSpPr/>
                      <p:nvPr/>
                    </p:nvCxnSpPr>
                    <p:spPr>
                      <a:xfrm>
                        <a:off x="222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45" name="Straight Connector 6144"/>
                      <p:cNvCxnSpPr/>
                      <p:nvPr/>
                    </p:nvCxnSpPr>
                    <p:spPr>
                      <a:xfrm>
                        <a:off x="168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46" name="Straight Connector 6145"/>
                      <p:cNvCxnSpPr/>
                      <p:nvPr/>
                    </p:nvCxnSpPr>
                    <p:spPr>
                      <a:xfrm>
                        <a:off x="186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47" name="Straight Connector 6146"/>
                      <p:cNvCxnSpPr/>
                      <p:nvPr/>
                    </p:nvCxnSpPr>
                    <p:spPr>
                      <a:xfrm>
                        <a:off x="2047147" y="1696605"/>
                        <a:ext cx="0" cy="720000"/>
                      </a:xfrm>
                      <a:prstGeom prst="line">
                        <a:avLst/>
                      </a:prstGeom>
                      <a:ln>
                        <a:solidFill>
                          <a:srgbClr val="0070C0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</p:grpSp>
            <p:grpSp>
              <p:nvGrpSpPr>
                <p:cNvPr id="55" name="Group 54"/>
                <p:cNvGrpSpPr/>
                <p:nvPr/>
              </p:nvGrpSpPr>
              <p:grpSpPr>
                <a:xfrm>
                  <a:off x="1249087" y="371948"/>
                  <a:ext cx="10800000" cy="6342552"/>
                  <a:chOff x="1249087" y="371948"/>
                  <a:chExt cx="10800000" cy="6342552"/>
                </a:xfrm>
              </p:grpSpPr>
              <p:grpSp>
                <p:nvGrpSpPr>
                  <p:cNvPr id="17" name="Group 16"/>
                  <p:cNvGrpSpPr/>
                  <p:nvPr/>
                </p:nvGrpSpPr>
                <p:grpSpPr>
                  <a:xfrm>
                    <a:off x="1969087" y="371948"/>
                    <a:ext cx="10080000" cy="720000"/>
                    <a:chOff x="1969087" y="511105"/>
                    <a:chExt cx="10080000" cy="720000"/>
                  </a:xfrm>
                </p:grpSpPr>
                <p:grpSp>
                  <p:nvGrpSpPr>
                    <p:cNvPr id="12" name="Group 11"/>
                    <p:cNvGrpSpPr/>
                    <p:nvPr/>
                  </p:nvGrpSpPr>
                  <p:grpSpPr>
                    <a:xfrm>
                      <a:off x="196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10" name="Group 9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1748" name="Straight Connector 1747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749" name="Straight Connector 1748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750" name="Straight Connector 1749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751" name="Straight Connector 1750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752" name="Straight Connector 1751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1742" name="Rectangle 1741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001" name="Group 4000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002" name="Straight Connector 4001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03" name="Straight Connector 4002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04" name="Straight Connector 4003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05" name="Straight Connector 4004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06" name="Straight Connector 4005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007" name="Group 4006"/>
                    <p:cNvGrpSpPr/>
                    <p:nvPr/>
                  </p:nvGrpSpPr>
                  <p:grpSpPr>
                    <a:xfrm>
                      <a:off x="268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008" name="Group 4007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016" name="Straight Connector 4015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17" name="Straight Connector 4016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18" name="Straight Connector 4017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19" name="Straight Connector 4018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20" name="Straight Connector 4019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009" name="Rectangle 4008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010" name="Group 4009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011" name="Straight Connector 4010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12" name="Straight Connector 4011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13" name="Straight Connector 4012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14" name="Straight Connector 4013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15" name="Straight Connector 4014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021" name="Group 4020"/>
                    <p:cNvGrpSpPr/>
                    <p:nvPr/>
                  </p:nvGrpSpPr>
                  <p:grpSpPr>
                    <a:xfrm>
                      <a:off x="340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022" name="Group 4021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030" name="Straight Connector 4029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31" name="Straight Connector 4030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32" name="Straight Connector 4031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33" name="Straight Connector 4032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34" name="Straight Connector 4033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023" name="Rectangle 4022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024" name="Group 4023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025" name="Straight Connector 4024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26" name="Straight Connector 4025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27" name="Straight Connector 4026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28" name="Straight Connector 4027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29" name="Straight Connector 4028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035" name="Group 4034"/>
                    <p:cNvGrpSpPr/>
                    <p:nvPr/>
                  </p:nvGrpSpPr>
                  <p:grpSpPr>
                    <a:xfrm>
                      <a:off x="412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036" name="Group 4035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044" name="Straight Connector 4043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45" name="Straight Connector 4044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46" name="Straight Connector 4045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47" name="Straight Connector 4046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48" name="Straight Connector 4047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037" name="Rectangle 4036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038" name="Group 4037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039" name="Straight Connector 4038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40" name="Straight Connector 4039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41" name="Straight Connector 4040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42" name="Straight Connector 4041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43" name="Straight Connector 4042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049" name="Group 4048"/>
                    <p:cNvGrpSpPr/>
                    <p:nvPr/>
                  </p:nvGrpSpPr>
                  <p:grpSpPr>
                    <a:xfrm>
                      <a:off x="484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050" name="Group 4049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058" name="Straight Connector 4057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59" name="Straight Connector 4058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60" name="Straight Connector 4059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61" name="Straight Connector 4060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62" name="Straight Connector 4061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051" name="Rectangle 4050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052" name="Group 4051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053" name="Straight Connector 4052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54" name="Straight Connector 4053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55" name="Straight Connector 4054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56" name="Straight Connector 4055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57" name="Straight Connector 4056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063" name="Group 4062"/>
                    <p:cNvGrpSpPr/>
                    <p:nvPr/>
                  </p:nvGrpSpPr>
                  <p:grpSpPr>
                    <a:xfrm>
                      <a:off x="556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064" name="Group 4063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072" name="Straight Connector 4071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73" name="Straight Connector 4072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74" name="Straight Connector 4073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75" name="Straight Connector 4074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76" name="Straight Connector 4075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065" name="Rectangle 4064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066" name="Group 4065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067" name="Straight Connector 4066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68" name="Straight Connector 4067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69" name="Straight Connector 4068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70" name="Straight Connector 4069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71" name="Straight Connector 4070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077" name="Group 4076"/>
                    <p:cNvGrpSpPr/>
                    <p:nvPr/>
                  </p:nvGrpSpPr>
                  <p:grpSpPr>
                    <a:xfrm>
                      <a:off x="628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078" name="Group 4077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086" name="Straight Connector 4085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87" name="Straight Connector 4086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88" name="Straight Connector 4087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89" name="Straight Connector 4088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90" name="Straight Connector 4089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079" name="Rectangle 4078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080" name="Group 4079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081" name="Straight Connector 4080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82" name="Straight Connector 4081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83" name="Straight Connector 4082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84" name="Straight Connector 4083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85" name="Straight Connector 4084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091" name="Group 4090"/>
                    <p:cNvGrpSpPr/>
                    <p:nvPr/>
                  </p:nvGrpSpPr>
                  <p:grpSpPr>
                    <a:xfrm>
                      <a:off x="700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092" name="Group 4091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100" name="Straight Connector 4099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01" name="Straight Connector 4100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02" name="Straight Connector 4101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03" name="Straight Connector 4102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04" name="Straight Connector 4103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093" name="Rectangle 4092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094" name="Group 4093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095" name="Straight Connector 4094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96" name="Straight Connector 4095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97" name="Straight Connector 4096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98" name="Straight Connector 4097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99" name="Straight Connector 4098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105" name="Group 4104"/>
                    <p:cNvGrpSpPr/>
                    <p:nvPr/>
                  </p:nvGrpSpPr>
                  <p:grpSpPr>
                    <a:xfrm>
                      <a:off x="772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106" name="Group 4105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114" name="Straight Connector 4113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15" name="Straight Connector 4114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16" name="Straight Connector 4115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17" name="Straight Connector 4116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18" name="Straight Connector 4117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107" name="Rectangle 4106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108" name="Group 4107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109" name="Straight Connector 4108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10" name="Straight Connector 4109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11" name="Straight Connector 4110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12" name="Straight Connector 4111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13" name="Straight Connector 4112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119" name="Group 4118"/>
                    <p:cNvGrpSpPr/>
                    <p:nvPr/>
                  </p:nvGrpSpPr>
                  <p:grpSpPr>
                    <a:xfrm>
                      <a:off x="844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120" name="Group 4119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128" name="Straight Connector 4127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29" name="Straight Connector 4128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30" name="Straight Connector 4129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31" name="Straight Connector 4130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32" name="Straight Connector 4131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121" name="Rectangle 4120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122" name="Group 4121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123" name="Straight Connector 4122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24" name="Straight Connector 4123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25" name="Straight Connector 4124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26" name="Straight Connector 4125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27" name="Straight Connector 4126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133" name="Group 4132"/>
                    <p:cNvGrpSpPr/>
                    <p:nvPr/>
                  </p:nvGrpSpPr>
                  <p:grpSpPr>
                    <a:xfrm>
                      <a:off x="916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134" name="Group 4133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142" name="Straight Connector 4141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43" name="Straight Connector 4142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44" name="Straight Connector 4143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45" name="Straight Connector 4144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46" name="Straight Connector 4145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135" name="Rectangle 4134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136" name="Group 4135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137" name="Straight Connector 4136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38" name="Straight Connector 4137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39" name="Straight Connector 4138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40" name="Straight Connector 4139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41" name="Straight Connector 4140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147" name="Group 4146"/>
                    <p:cNvGrpSpPr/>
                    <p:nvPr/>
                  </p:nvGrpSpPr>
                  <p:grpSpPr>
                    <a:xfrm>
                      <a:off x="988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148" name="Group 4147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156" name="Straight Connector 4155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57" name="Straight Connector 4156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58" name="Straight Connector 4157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59" name="Straight Connector 4158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60" name="Straight Connector 4159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149" name="Rectangle 4148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150" name="Group 4149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151" name="Straight Connector 4150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52" name="Straight Connector 4151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53" name="Straight Connector 4152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54" name="Straight Connector 4153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55" name="Straight Connector 4154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161" name="Group 4160"/>
                    <p:cNvGrpSpPr/>
                    <p:nvPr/>
                  </p:nvGrpSpPr>
                  <p:grpSpPr>
                    <a:xfrm>
                      <a:off x="1060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162" name="Group 4161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170" name="Straight Connector 4169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71" name="Straight Connector 4170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72" name="Straight Connector 4171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73" name="Straight Connector 4172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74" name="Straight Connector 4173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163" name="Rectangle 4162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164" name="Group 4163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165" name="Straight Connector 4164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66" name="Straight Connector 4165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67" name="Straight Connector 4166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68" name="Straight Connector 4167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69" name="Straight Connector 4168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175" name="Group 4174"/>
                    <p:cNvGrpSpPr/>
                    <p:nvPr/>
                  </p:nvGrpSpPr>
                  <p:grpSpPr>
                    <a:xfrm>
                      <a:off x="1132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176" name="Group 4175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184" name="Straight Connector 4183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85" name="Straight Connector 4184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86" name="Straight Connector 4185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87" name="Straight Connector 4186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88" name="Straight Connector 4187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177" name="Rectangle 4176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178" name="Group 4177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179" name="Straight Connector 4178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80" name="Straight Connector 4179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81" name="Straight Connector 4180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82" name="Straight Connector 4181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83" name="Straight Connector 4182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</p:grpSp>
              <p:grpSp>
                <p:nvGrpSpPr>
                  <p:cNvPr id="4189" name="Group 4188"/>
                  <p:cNvGrpSpPr/>
                  <p:nvPr/>
                </p:nvGrpSpPr>
                <p:grpSpPr>
                  <a:xfrm>
                    <a:off x="1969087" y="1091948"/>
                    <a:ext cx="10080000" cy="720000"/>
                    <a:chOff x="1969087" y="511105"/>
                    <a:chExt cx="10080000" cy="720000"/>
                  </a:xfrm>
                </p:grpSpPr>
                <p:grpSp>
                  <p:nvGrpSpPr>
                    <p:cNvPr id="4190" name="Group 4189"/>
                    <p:cNvGrpSpPr/>
                    <p:nvPr/>
                  </p:nvGrpSpPr>
                  <p:grpSpPr>
                    <a:xfrm>
                      <a:off x="196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373" name="Group 4372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381" name="Straight Connector 4380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82" name="Straight Connector 4381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83" name="Straight Connector 4382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84" name="Straight Connector 4383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85" name="Straight Connector 4384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374" name="Rectangle 4373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375" name="Group 4374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376" name="Straight Connector 4375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77" name="Straight Connector 4376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78" name="Straight Connector 4377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79" name="Straight Connector 4378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80" name="Straight Connector 4379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191" name="Group 4190"/>
                    <p:cNvGrpSpPr/>
                    <p:nvPr/>
                  </p:nvGrpSpPr>
                  <p:grpSpPr>
                    <a:xfrm>
                      <a:off x="268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360" name="Group 4359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368" name="Straight Connector 4367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69" name="Straight Connector 4368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70" name="Straight Connector 4369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71" name="Straight Connector 4370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72" name="Straight Connector 4371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361" name="Rectangle 4360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362" name="Group 4361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363" name="Straight Connector 4362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64" name="Straight Connector 4363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65" name="Straight Connector 4364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66" name="Straight Connector 4365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67" name="Straight Connector 4366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192" name="Group 4191"/>
                    <p:cNvGrpSpPr/>
                    <p:nvPr/>
                  </p:nvGrpSpPr>
                  <p:grpSpPr>
                    <a:xfrm>
                      <a:off x="340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347" name="Group 4346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355" name="Straight Connector 4354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56" name="Straight Connector 4355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57" name="Straight Connector 4356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58" name="Straight Connector 4357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59" name="Straight Connector 4358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348" name="Rectangle 4347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349" name="Group 4348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350" name="Straight Connector 4349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51" name="Straight Connector 4350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52" name="Straight Connector 4351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53" name="Straight Connector 4352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54" name="Straight Connector 4353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193" name="Group 4192"/>
                    <p:cNvGrpSpPr/>
                    <p:nvPr/>
                  </p:nvGrpSpPr>
                  <p:grpSpPr>
                    <a:xfrm>
                      <a:off x="412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334" name="Group 4333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342" name="Straight Connector 4341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43" name="Straight Connector 4342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44" name="Straight Connector 4343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45" name="Straight Connector 4344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46" name="Straight Connector 4345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335" name="Rectangle 4334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336" name="Group 4335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337" name="Straight Connector 4336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38" name="Straight Connector 4337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39" name="Straight Connector 4338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40" name="Straight Connector 4339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41" name="Straight Connector 4340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194" name="Group 4193"/>
                    <p:cNvGrpSpPr/>
                    <p:nvPr/>
                  </p:nvGrpSpPr>
                  <p:grpSpPr>
                    <a:xfrm>
                      <a:off x="484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321" name="Group 4320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329" name="Straight Connector 4328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30" name="Straight Connector 4329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31" name="Straight Connector 4330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32" name="Straight Connector 4331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33" name="Straight Connector 4332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322" name="Rectangle 4321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323" name="Group 4322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324" name="Straight Connector 4323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25" name="Straight Connector 4324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26" name="Straight Connector 4325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27" name="Straight Connector 4326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28" name="Straight Connector 4327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195" name="Group 4194"/>
                    <p:cNvGrpSpPr/>
                    <p:nvPr/>
                  </p:nvGrpSpPr>
                  <p:grpSpPr>
                    <a:xfrm>
                      <a:off x="556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308" name="Group 4307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316" name="Straight Connector 4315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17" name="Straight Connector 4316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18" name="Straight Connector 4317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19" name="Straight Connector 4318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20" name="Straight Connector 4319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309" name="Rectangle 4308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310" name="Group 4309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311" name="Straight Connector 4310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12" name="Straight Connector 4311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13" name="Straight Connector 4312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14" name="Straight Connector 4313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15" name="Straight Connector 4314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196" name="Group 4195"/>
                    <p:cNvGrpSpPr/>
                    <p:nvPr/>
                  </p:nvGrpSpPr>
                  <p:grpSpPr>
                    <a:xfrm>
                      <a:off x="628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295" name="Group 4294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303" name="Straight Connector 4302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04" name="Straight Connector 4303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05" name="Straight Connector 4304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06" name="Straight Connector 4305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07" name="Straight Connector 4306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296" name="Rectangle 4295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297" name="Group 4296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298" name="Straight Connector 4297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99" name="Straight Connector 4298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00" name="Straight Connector 4299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01" name="Straight Connector 4300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02" name="Straight Connector 4301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197" name="Group 4196"/>
                    <p:cNvGrpSpPr/>
                    <p:nvPr/>
                  </p:nvGrpSpPr>
                  <p:grpSpPr>
                    <a:xfrm>
                      <a:off x="700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282" name="Group 4281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290" name="Straight Connector 4289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91" name="Straight Connector 4290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92" name="Straight Connector 4291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93" name="Straight Connector 4292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94" name="Straight Connector 4293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283" name="Rectangle 4282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284" name="Group 4283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285" name="Straight Connector 4284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86" name="Straight Connector 4285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87" name="Straight Connector 4286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88" name="Straight Connector 4287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89" name="Straight Connector 4288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198" name="Group 4197"/>
                    <p:cNvGrpSpPr/>
                    <p:nvPr/>
                  </p:nvGrpSpPr>
                  <p:grpSpPr>
                    <a:xfrm>
                      <a:off x="772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269" name="Group 4268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277" name="Straight Connector 4276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78" name="Straight Connector 4277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79" name="Straight Connector 4278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80" name="Straight Connector 4279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81" name="Straight Connector 4280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270" name="Rectangle 4269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271" name="Group 4270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272" name="Straight Connector 4271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73" name="Straight Connector 4272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74" name="Straight Connector 4273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75" name="Straight Connector 4274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76" name="Straight Connector 4275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199" name="Group 4198"/>
                    <p:cNvGrpSpPr/>
                    <p:nvPr/>
                  </p:nvGrpSpPr>
                  <p:grpSpPr>
                    <a:xfrm>
                      <a:off x="844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256" name="Group 4255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264" name="Straight Connector 4263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65" name="Straight Connector 4264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66" name="Straight Connector 4265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67" name="Straight Connector 4266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68" name="Straight Connector 4267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257" name="Rectangle 4256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258" name="Group 4257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259" name="Straight Connector 4258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60" name="Straight Connector 4259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61" name="Straight Connector 4260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62" name="Straight Connector 4261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63" name="Straight Connector 4262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200" name="Group 4199"/>
                    <p:cNvGrpSpPr/>
                    <p:nvPr/>
                  </p:nvGrpSpPr>
                  <p:grpSpPr>
                    <a:xfrm>
                      <a:off x="916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243" name="Group 4242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251" name="Straight Connector 4250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52" name="Straight Connector 4251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53" name="Straight Connector 4252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54" name="Straight Connector 4253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55" name="Straight Connector 4254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244" name="Rectangle 4243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245" name="Group 4244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246" name="Straight Connector 4245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47" name="Straight Connector 4246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48" name="Straight Connector 4247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49" name="Straight Connector 4248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50" name="Straight Connector 4249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201" name="Group 4200"/>
                    <p:cNvGrpSpPr/>
                    <p:nvPr/>
                  </p:nvGrpSpPr>
                  <p:grpSpPr>
                    <a:xfrm>
                      <a:off x="988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230" name="Group 4229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238" name="Straight Connector 4237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39" name="Straight Connector 4238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40" name="Straight Connector 4239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41" name="Straight Connector 4240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42" name="Straight Connector 4241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231" name="Rectangle 4230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232" name="Group 4231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233" name="Straight Connector 4232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34" name="Straight Connector 4233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35" name="Straight Connector 4234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36" name="Straight Connector 4235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37" name="Straight Connector 4236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202" name="Group 4201"/>
                    <p:cNvGrpSpPr/>
                    <p:nvPr/>
                  </p:nvGrpSpPr>
                  <p:grpSpPr>
                    <a:xfrm>
                      <a:off x="1060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217" name="Group 4216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225" name="Straight Connector 4224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26" name="Straight Connector 4225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27" name="Straight Connector 4226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28" name="Straight Connector 4227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29" name="Straight Connector 4228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218" name="Rectangle 4217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219" name="Group 4218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220" name="Straight Connector 4219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21" name="Straight Connector 4220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22" name="Straight Connector 4221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23" name="Straight Connector 4222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24" name="Straight Connector 4223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203" name="Group 4202"/>
                    <p:cNvGrpSpPr/>
                    <p:nvPr/>
                  </p:nvGrpSpPr>
                  <p:grpSpPr>
                    <a:xfrm>
                      <a:off x="1132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204" name="Group 4203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212" name="Straight Connector 4211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13" name="Straight Connector 4212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14" name="Straight Connector 4213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15" name="Straight Connector 4214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16" name="Straight Connector 4215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205" name="Rectangle 4204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206" name="Group 4205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207" name="Straight Connector 4206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08" name="Straight Connector 4207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09" name="Straight Connector 4208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10" name="Straight Connector 4209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11" name="Straight Connector 4210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</p:grpSp>
              <p:grpSp>
                <p:nvGrpSpPr>
                  <p:cNvPr id="4386" name="Group 4385"/>
                  <p:cNvGrpSpPr/>
                  <p:nvPr/>
                </p:nvGrpSpPr>
                <p:grpSpPr>
                  <a:xfrm>
                    <a:off x="1969087" y="1811948"/>
                    <a:ext cx="10080000" cy="720000"/>
                    <a:chOff x="1969087" y="511105"/>
                    <a:chExt cx="10080000" cy="720000"/>
                  </a:xfrm>
                </p:grpSpPr>
                <p:grpSp>
                  <p:nvGrpSpPr>
                    <p:cNvPr id="4387" name="Group 4386"/>
                    <p:cNvGrpSpPr/>
                    <p:nvPr/>
                  </p:nvGrpSpPr>
                  <p:grpSpPr>
                    <a:xfrm>
                      <a:off x="196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570" name="Group 4569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578" name="Straight Connector 4577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79" name="Straight Connector 4578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80" name="Straight Connector 4579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81" name="Straight Connector 4580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82" name="Straight Connector 4581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571" name="Rectangle 4570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572" name="Group 4571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573" name="Straight Connector 4572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74" name="Straight Connector 4573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75" name="Straight Connector 4574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76" name="Straight Connector 4575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77" name="Straight Connector 4576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388" name="Group 4387"/>
                    <p:cNvGrpSpPr/>
                    <p:nvPr/>
                  </p:nvGrpSpPr>
                  <p:grpSpPr>
                    <a:xfrm>
                      <a:off x="268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557" name="Group 4556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565" name="Straight Connector 4564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66" name="Straight Connector 4565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67" name="Straight Connector 4566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68" name="Straight Connector 4567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69" name="Straight Connector 4568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558" name="Rectangle 4557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559" name="Group 4558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560" name="Straight Connector 4559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61" name="Straight Connector 4560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62" name="Straight Connector 4561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63" name="Straight Connector 4562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64" name="Straight Connector 4563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389" name="Group 4388"/>
                    <p:cNvGrpSpPr/>
                    <p:nvPr/>
                  </p:nvGrpSpPr>
                  <p:grpSpPr>
                    <a:xfrm>
                      <a:off x="340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544" name="Group 4543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552" name="Straight Connector 4551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53" name="Straight Connector 4552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54" name="Straight Connector 4553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55" name="Straight Connector 4554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56" name="Straight Connector 4555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545" name="Rectangle 4544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546" name="Group 4545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547" name="Straight Connector 4546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48" name="Straight Connector 4547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49" name="Straight Connector 4548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50" name="Straight Connector 4549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51" name="Straight Connector 4550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390" name="Group 4389"/>
                    <p:cNvGrpSpPr/>
                    <p:nvPr/>
                  </p:nvGrpSpPr>
                  <p:grpSpPr>
                    <a:xfrm>
                      <a:off x="412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531" name="Group 4530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539" name="Straight Connector 4538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40" name="Straight Connector 4539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41" name="Straight Connector 4540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42" name="Straight Connector 4541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43" name="Straight Connector 4542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532" name="Rectangle 4531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533" name="Group 4532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534" name="Straight Connector 4533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35" name="Straight Connector 4534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36" name="Straight Connector 4535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37" name="Straight Connector 4536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38" name="Straight Connector 4537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391" name="Group 4390"/>
                    <p:cNvGrpSpPr/>
                    <p:nvPr/>
                  </p:nvGrpSpPr>
                  <p:grpSpPr>
                    <a:xfrm>
                      <a:off x="484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518" name="Group 4517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526" name="Straight Connector 4525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27" name="Straight Connector 4526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28" name="Straight Connector 4527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29" name="Straight Connector 4528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30" name="Straight Connector 4529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519" name="Rectangle 4518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520" name="Group 4519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521" name="Straight Connector 4520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22" name="Straight Connector 4521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23" name="Straight Connector 4522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24" name="Straight Connector 4523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25" name="Straight Connector 4524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392" name="Group 4391"/>
                    <p:cNvGrpSpPr/>
                    <p:nvPr/>
                  </p:nvGrpSpPr>
                  <p:grpSpPr>
                    <a:xfrm>
                      <a:off x="556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505" name="Group 4504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513" name="Straight Connector 4512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14" name="Straight Connector 4513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15" name="Straight Connector 4514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16" name="Straight Connector 4515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17" name="Straight Connector 4516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506" name="Rectangle 4505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507" name="Group 4506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508" name="Straight Connector 4507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09" name="Straight Connector 4508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10" name="Straight Connector 4509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11" name="Straight Connector 4510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12" name="Straight Connector 4511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393" name="Group 4392"/>
                    <p:cNvGrpSpPr/>
                    <p:nvPr/>
                  </p:nvGrpSpPr>
                  <p:grpSpPr>
                    <a:xfrm>
                      <a:off x="628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492" name="Group 4491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500" name="Straight Connector 4499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01" name="Straight Connector 4500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02" name="Straight Connector 4501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03" name="Straight Connector 4502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04" name="Straight Connector 4503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493" name="Rectangle 4492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494" name="Group 4493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495" name="Straight Connector 4494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96" name="Straight Connector 4495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97" name="Straight Connector 4496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98" name="Straight Connector 4497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99" name="Straight Connector 4498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394" name="Group 4393"/>
                    <p:cNvGrpSpPr/>
                    <p:nvPr/>
                  </p:nvGrpSpPr>
                  <p:grpSpPr>
                    <a:xfrm>
                      <a:off x="700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479" name="Group 4478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487" name="Straight Connector 4486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88" name="Straight Connector 4487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89" name="Straight Connector 4488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90" name="Straight Connector 4489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91" name="Straight Connector 4490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480" name="Rectangle 4479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481" name="Group 4480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482" name="Straight Connector 4481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83" name="Straight Connector 4482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84" name="Straight Connector 4483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85" name="Straight Connector 4484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86" name="Straight Connector 4485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395" name="Group 4394"/>
                    <p:cNvGrpSpPr/>
                    <p:nvPr/>
                  </p:nvGrpSpPr>
                  <p:grpSpPr>
                    <a:xfrm>
                      <a:off x="772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466" name="Group 4465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474" name="Straight Connector 4473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75" name="Straight Connector 4474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76" name="Straight Connector 4475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77" name="Straight Connector 4476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78" name="Straight Connector 4477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467" name="Rectangle 4466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468" name="Group 4467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469" name="Straight Connector 4468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70" name="Straight Connector 4469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71" name="Straight Connector 4470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72" name="Straight Connector 4471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73" name="Straight Connector 4472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396" name="Group 4395"/>
                    <p:cNvGrpSpPr/>
                    <p:nvPr/>
                  </p:nvGrpSpPr>
                  <p:grpSpPr>
                    <a:xfrm>
                      <a:off x="844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453" name="Group 4452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461" name="Straight Connector 4460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62" name="Straight Connector 4461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63" name="Straight Connector 4462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64" name="Straight Connector 4463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65" name="Straight Connector 4464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454" name="Rectangle 4453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455" name="Group 4454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456" name="Straight Connector 4455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57" name="Straight Connector 4456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58" name="Straight Connector 4457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59" name="Straight Connector 4458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60" name="Straight Connector 4459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397" name="Group 4396"/>
                    <p:cNvGrpSpPr/>
                    <p:nvPr/>
                  </p:nvGrpSpPr>
                  <p:grpSpPr>
                    <a:xfrm>
                      <a:off x="916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440" name="Group 4439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448" name="Straight Connector 4447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49" name="Straight Connector 4448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50" name="Straight Connector 4449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51" name="Straight Connector 4450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52" name="Straight Connector 4451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441" name="Rectangle 4440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442" name="Group 4441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443" name="Straight Connector 4442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44" name="Straight Connector 4443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45" name="Straight Connector 4444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46" name="Straight Connector 4445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47" name="Straight Connector 4446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398" name="Group 4397"/>
                    <p:cNvGrpSpPr/>
                    <p:nvPr/>
                  </p:nvGrpSpPr>
                  <p:grpSpPr>
                    <a:xfrm>
                      <a:off x="988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427" name="Group 4426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435" name="Straight Connector 4434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36" name="Straight Connector 4435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37" name="Straight Connector 4436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38" name="Straight Connector 4437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39" name="Straight Connector 4438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428" name="Rectangle 4427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429" name="Group 4428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430" name="Straight Connector 4429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31" name="Straight Connector 4430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32" name="Straight Connector 4431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33" name="Straight Connector 4432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34" name="Straight Connector 4433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399" name="Group 4398"/>
                    <p:cNvGrpSpPr/>
                    <p:nvPr/>
                  </p:nvGrpSpPr>
                  <p:grpSpPr>
                    <a:xfrm>
                      <a:off x="1060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414" name="Group 4413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422" name="Straight Connector 4421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23" name="Straight Connector 4422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24" name="Straight Connector 4423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25" name="Straight Connector 4424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26" name="Straight Connector 4425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415" name="Rectangle 4414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416" name="Group 4415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417" name="Straight Connector 4416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18" name="Straight Connector 4417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19" name="Straight Connector 4418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20" name="Straight Connector 4419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21" name="Straight Connector 4420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400" name="Group 4399"/>
                    <p:cNvGrpSpPr/>
                    <p:nvPr/>
                  </p:nvGrpSpPr>
                  <p:grpSpPr>
                    <a:xfrm>
                      <a:off x="1132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401" name="Group 4400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409" name="Straight Connector 4408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10" name="Straight Connector 4409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11" name="Straight Connector 4410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12" name="Straight Connector 4411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13" name="Straight Connector 4412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402" name="Rectangle 4401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403" name="Group 4402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404" name="Straight Connector 4403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05" name="Straight Connector 4404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06" name="Straight Connector 4405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07" name="Straight Connector 4406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08" name="Straight Connector 4407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</p:grpSp>
              <p:grpSp>
                <p:nvGrpSpPr>
                  <p:cNvPr id="4583" name="Group 4582"/>
                  <p:cNvGrpSpPr/>
                  <p:nvPr/>
                </p:nvGrpSpPr>
                <p:grpSpPr>
                  <a:xfrm>
                    <a:off x="1969087" y="2531948"/>
                    <a:ext cx="10080000" cy="720000"/>
                    <a:chOff x="1969087" y="511105"/>
                    <a:chExt cx="10080000" cy="720000"/>
                  </a:xfrm>
                </p:grpSpPr>
                <p:grpSp>
                  <p:nvGrpSpPr>
                    <p:cNvPr id="4584" name="Group 4583"/>
                    <p:cNvGrpSpPr/>
                    <p:nvPr/>
                  </p:nvGrpSpPr>
                  <p:grpSpPr>
                    <a:xfrm>
                      <a:off x="196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767" name="Group 4766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775" name="Straight Connector 4774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76" name="Straight Connector 4775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77" name="Straight Connector 4776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78" name="Straight Connector 4777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79" name="Straight Connector 4778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768" name="Rectangle 4767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769" name="Group 4768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770" name="Straight Connector 4769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71" name="Straight Connector 4770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72" name="Straight Connector 4771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73" name="Straight Connector 4772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74" name="Straight Connector 4773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585" name="Group 4584"/>
                    <p:cNvGrpSpPr/>
                    <p:nvPr/>
                  </p:nvGrpSpPr>
                  <p:grpSpPr>
                    <a:xfrm>
                      <a:off x="268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754" name="Group 4753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762" name="Straight Connector 4761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63" name="Straight Connector 4762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64" name="Straight Connector 4763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65" name="Straight Connector 4764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66" name="Straight Connector 4765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755" name="Rectangle 4754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756" name="Group 4755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757" name="Straight Connector 4756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58" name="Straight Connector 4757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59" name="Straight Connector 4758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60" name="Straight Connector 4759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61" name="Straight Connector 4760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586" name="Group 4585"/>
                    <p:cNvGrpSpPr/>
                    <p:nvPr/>
                  </p:nvGrpSpPr>
                  <p:grpSpPr>
                    <a:xfrm>
                      <a:off x="340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741" name="Group 4740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749" name="Straight Connector 4748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50" name="Straight Connector 4749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51" name="Straight Connector 4750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52" name="Straight Connector 4751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53" name="Straight Connector 4752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742" name="Rectangle 4741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743" name="Group 4742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744" name="Straight Connector 4743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45" name="Straight Connector 4744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46" name="Straight Connector 4745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47" name="Straight Connector 4746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48" name="Straight Connector 4747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587" name="Group 4586"/>
                    <p:cNvGrpSpPr/>
                    <p:nvPr/>
                  </p:nvGrpSpPr>
                  <p:grpSpPr>
                    <a:xfrm>
                      <a:off x="412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728" name="Group 4727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736" name="Straight Connector 4735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37" name="Straight Connector 4736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38" name="Straight Connector 4737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39" name="Straight Connector 4738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40" name="Straight Connector 4739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729" name="Rectangle 4728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730" name="Group 4729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731" name="Straight Connector 4730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32" name="Straight Connector 4731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33" name="Straight Connector 4732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34" name="Straight Connector 4733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35" name="Straight Connector 4734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588" name="Group 4587"/>
                    <p:cNvGrpSpPr/>
                    <p:nvPr/>
                  </p:nvGrpSpPr>
                  <p:grpSpPr>
                    <a:xfrm>
                      <a:off x="484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715" name="Group 4714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723" name="Straight Connector 4722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24" name="Straight Connector 4723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25" name="Straight Connector 4724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26" name="Straight Connector 4725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27" name="Straight Connector 4726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716" name="Rectangle 4715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717" name="Group 4716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718" name="Straight Connector 4717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19" name="Straight Connector 4718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20" name="Straight Connector 4719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21" name="Straight Connector 4720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22" name="Straight Connector 4721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589" name="Group 4588"/>
                    <p:cNvGrpSpPr/>
                    <p:nvPr/>
                  </p:nvGrpSpPr>
                  <p:grpSpPr>
                    <a:xfrm>
                      <a:off x="556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702" name="Group 4701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710" name="Straight Connector 4709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11" name="Straight Connector 4710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12" name="Straight Connector 4711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13" name="Straight Connector 4712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14" name="Straight Connector 4713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703" name="Rectangle 4702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704" name="Group 4703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705" name="Straight Connector 4704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06" name="Straight Connector 4705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07" name="Straight Connector 4706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08" name="Straight Connector 4707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09" name="Straight Connector 4708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590" name="Group 4589"/>
                    <p:cNvGrpSpPr/>
                    <p:nvPr/>
                  </p:nvGrpSpPr>
                  <p:grpSpPr>
                    <a:xfrm>
                      <a:off x="628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689" name="Group 4688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697" name="Straight Connector 4696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98" name="Straight Connector 4697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99" name="Straight Connector 4698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00" name="Straight Connector 4699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01" name="Straight Connector 4700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690" name="Rectangle 4689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691" name="Group 4690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692" name="Straight Connector 4691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93" name="Straight Connector 4692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94" name="Straight Connector 4693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95" name="Straight Connector 4694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96" name="Straight Connector 4695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591" name="Group 4590"/>
                    <p:cNvGrpSpPr/>
                    <p:nvPr/>
                  </p:nvGrpSpPr>
                  <p:grpSpPr>
                    <a:xfrm>
                      <a:off x="700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676" name="Group 4675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684" name="Straight Connector 4683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85" name="Straight Connector 4684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86" name="Straight Connector 4685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87" name="Straight Connector 4686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88" name="Straight Connector 4687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677" name="Rectangle 4676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678" name="Group 4677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679" name="Straight Connector 4678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80" name="Straight Connector 4679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81" name="Straight Connector 4680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82" name="Straight Connector 4681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83" name="Straight Connector 4682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592" name="Group 4591"/>
                    <p:cNvGrpSpPr/>
                    <p:nvPr/>
                  </p:nvGrpSpPr>
                  <p:grpSpPr>
                    <a:xfrm>
                      <a:off x="772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663" name="Group 4662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671" name="Straight Connector 4670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72" name="Straight Connector 4671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73" name="Straight Connector 4672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74" name="Straight Connector 4673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75" name="Straight Connector 4674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664" name="Rectangle 4663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665" name="Group 4664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666" name="Straight Connector 4665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67" name="Straight Connector 4666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68" name="Straight Connector 4667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69" name="Straight Connector 4668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70" name="Straight Connector 4669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593" name="Group 4592"/>
                    <p:cNvGrpSpPr/>
                    <p:nvPr/>
                  </p:nvGrpSpPr>
                  <p:grpSpPr>
                    <a:xfrm>
                      <a:off x="844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650" name="Group 4649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658" name="Straight Connector 4657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59" name="Straight Connector 4658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60" name="Straight Connector 4659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61" name="Straight Connector 4660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62" name="Straight Connector 4661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651" name="Rectangle 4650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652" name="Group 4651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653" name="Straight Connector 4652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54" name="Straight Connector 4653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55" name="Straight Connector 4654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56" name="Straight Connector 4655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57" name="Straight Connector 4656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594" name="Group 4593"/>
                    <p:cNvGrpSpPr/>
                    <p:nvPr/>
                  </p:nvGrpSpPr>
                  <p:grpSpPr>
                    <a:xfrm>
                      <a:off x="916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637" name="Group 4636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645" name="Straight Connector 4644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46" name="Straight Connector 4645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47" name="Straight Connector 4646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48" name="Straight Connector 4647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49" name="Straight Connector 4648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638" name="Rectangle 4637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639" name="Group 4638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640" name="Straight Connector 4639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41" name="Straight Connector 4640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42" name="Straight Connector 4641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43" name="Straight Connector 4642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44" name="Straight Connector 4643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595" name="Group 4594"/>
                    <p:cNvGrpSpPr/>
                    <p:nvPr/>
                  </p:nvGrpSpPr>
                  <p:grpSpPr>
                    <a:xfrm>
                      <a:off x="988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624" name="Group 4623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632" name="Straight Connector 4631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33" name="Straight Connector 4632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34" name="Straight Connector 4633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35" name="Straight Connector 4634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36" name="Straight Connector 4635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625" name="Rectangle 4624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626" name="Group 4625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627" name="Straight Connector 4626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28" name="Straight Connector 4627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29" name="Straight Connector 4628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30" name="Straight Connector 4629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31" name="Straight Connector 4630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596" name="Group 4595"/>
                    <p:cNvGrpSpPr/>
                    <p:nvPr/>
                  </p:nvGrpSpPr>
                  <p:grpSpPr>
                    <a:xfrm>
                      <a:off x="1060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611" name="Group 4610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619" name="Straight Connector 4618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20" name="Straight Connector 4619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21" name="Straight Connector 4620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22" name="Straight Connector 4621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23" name="Straight Connector 4622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612" name="Rectangle 4611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613" name="Group 4612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614" name="Straight Connector 4613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15" name="Straight Connector 4614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16" name="Straight Connector 4615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17" name="Straight Connector 4616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18" name="Straight Connector 4617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597" name="Group 4596"/>
                    <p:cNvGrpSpPr/>
                    <p:nvPr/>
                  </p:nvGrpSpPr>
                  <p:grpSpPr>
                    <a:xfrm>
                      <a:off x="1132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598" name="Group 4597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606" name="Straight Connector 4605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07" name="Straight Connector 4606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08" name="Straight Connector 4607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09" name="Straight Connector 4608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10" name="Straight Connector 4609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599" name="Rectangle 4598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600" name="Group 4599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601" name="Straight Connector 4600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02" name="Straight Connector 4601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03" name="Straight Connector 4602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04" name="Straight Connector 4603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05" name="Straight Connector 4604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</p:grpSp>
              <p:grpSp>
                <p:nvGrpSpPr>
                  <p:cNvPr id="4780" name="Group 4779"/>
                  <p:cNvGrpSpPr/>
                  <p:nvPr/>
                </p:nvGrpSpPr>
                <p:grpSpPr>
                  <a:xfrm>
                    <a:off x="1969087" y="3251948"/>
                    <a:ext cx="10080000" cy="720000"/>
                    <a:chOff x="1969087" y="511105"/>
                    <a:chExt cx="10080000" cy="720000"/>
                  </a:xfrm>
                </p:grpSpPr>
                <p:grpSp>
                  <p:nvGrpSpPr>
                    <p:cNvPr id="4781" name="Group 4780"/>
                    <p:cNvGrpSpPr/>
                    <p:nvPr/>
                  </p:nvGrpSpPr>
                  <p:grpSpPr>
                    <a:xfrm>
                      <a:off x="196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964" name="Group 4963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972" name="Straight Connector 4971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73" name="Straight Connector 4972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74" name="Straight Connector 4973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75" name="Straight Connector 4974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76" name="Straight Connector 4975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965" name="Rectangle 4964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966" name="Group 4965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967" name="Straight Connector 4966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68" name="Straight Connector 4967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69" name="Straight Connector 4968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70" name="Straight Connector 4969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71" name="Straight Connector 4970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782" name="Group 4781"/>
                    <p:cNvGrpSpPr/>
                    <p:nvPr/>
                  </p:nvGrpSpPr>
                  <p:grpSpPr>
                    <a:xfrm>
                      <a:off x="268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951" name="Group 4950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959" name="Straight Connector 4958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60" name="Straight Connector 4959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61" name="Straight Connector 4960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62" name="Straight Connector 4961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63" name="Straight Connector 4962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952" name="Rectangle 4951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953" name="Group 4952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954" name="Straight Connector 4953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55" name="Straight Connector 4954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56" name="Straight Connector 4955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57" name="Straight Connector 4956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58" name="Straight Connector 4957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783" name="Group 4782"/>
                    <p:cNvGrpSpPr/>
                    <p:nvPr/>
                  </p:nvGrpSpPr>
                  <p:grpSpPr>
                    <a:xfrm>
                      <a:off x="340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938" name="Group 4937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946" name="Straight Connector 4945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47" name="Straight Connector 4946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48" name="Straight Connector 4947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49" name="Straight Connector 4948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50" name="Straight Connector 4949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939" name="Rectangle 4938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940" name="Group 4939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941" name="Straight Connector 4940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42" name="Straight Connector 4941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43" name="Straight Connector 4942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44" name="Straight Connector 4943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45" name="Straight Connector 4944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784" name="Group 4783"/>
                    <p:cNvGrpSpPr/>
                    <p:nvPr/>
                  </p:nvGrpSpPr>
                  <p:grpSpPr>
                    <a:xfrm>
                      <a:off x="412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925" name="Group 4924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933" name="Straight Connector 4932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34" name="Straight Connector 4933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35" name="Straight Connector 4934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36" name="Straight Connector 4935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37" name="Straight Connector 4936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926" name="Rectangle 4925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927" name="Group 4926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928" name="Straight Connector 4927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29" name="Straight Connector 4928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30" name="Straight Connector 4929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31" name="Straight Connector 4930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32" name="Straight Connector 4931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785" name="Group 4784"/>
                    <p:cNvGrpSpPr/>
                    <p:nvPr/>
                  </p:nvGrpSpPr>
                  <p:grpSpPr>
                    <a:xfrm>
                      <a:off x="484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912" name="Group 4911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920" name="Straight Connector 4919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21" name="Straight Connector 4920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22" name="Straight Connector 4921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23" name="Straight Connector 4922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24" name="Straight Connector 4923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913" name="Rectangle 4912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914" name="Group 4913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915" name="Straight Connector 4914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16" name="Straight Connector 4915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17" name="Straight Connector 4916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18" name="Straight Connector 4917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19" name="Straight Connector 4918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786" name="Group 4785"/>
                    <p:cNvGrpSpPr/>
                    <p:nvPr/>
                  </p:nvGrpSpPr>
                  <p:grpSpPr>
                    <a:xfrm>
                      <a:off x="556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899" name="Group 4898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907" name="Straight Connector 4906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08" name="Straight Connector 4907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09" name="Straight Connector 4908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10" name="Straight Connector 4909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11" name="Straight Connector 4910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900" name="Rectangle 4899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901" name="Group 4900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902" name="Straight Connector 4901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03" name="Straight Connector 4902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04" name="Straight Connector 4903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05" name="Straight Connector 4904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06" name="Straight Connector 4905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787" name="Group 4786"/>
                    <p:cNvGrpSpPr/>
                    <p:nvPr/>
                  </p:nvGrpSpPr>
                  <p:grpSpPr>
                    <a:xfrm>
                      <a:off x="628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886" name="Group 4885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894" name="Straight Connector 4893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95" name="Straight Connector 4894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96" name="Straight Connector 4895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97" name="Straight Connector 4896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98" name="Straight Connector 4897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887" name="Rectangle 4886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888" name="Group 4887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889" name="Straight Connector 4888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90" name="Straight Connector 4889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91" name="Straight Connector 4890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92" name="Straight Connector 4891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93" name="Straight Connector 4892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788" name="Group 4787"/>
                    <p:cNvGrpSpPr/>
                    <p:nvPr/>
                  </p:nvGrpSpPr>
                  <p:grpSpPr>
                    <a:xfrm>
                      <a:off x="700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873" name="Group 4872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881" name="Straight Connector 4880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82" name="Straight Connector 4881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83" name="Straight Connector 4882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84" name="Straight Connector 4883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85" name="Straight Connector 4884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874" name="Rectangle 4873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875" name="Group 4874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876" name="Straight Connector 4875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77" name="Straight Connector 4876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78" name="Straight Connector 4877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79" name="Straight Connector 4878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80" name="Straight Connector 4879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789" name="Group 4788"/>
                    <p:cNvGrpSpPr/>
                    <p:nvPr/>
                  </p:nvGrpSpPr>
                  <p:grpSpPr>
                    <a:xfrm>
                      <a:off x="772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860" name="Group 4859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868" name="Straight Connector 4867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69" name="Straight Connector 4868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70" name="Straight Connector 4869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71" name="Straight Connector 4870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72" name="Straight Connector 4871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861" name="Rectangle 4860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862" name="Group 4861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863" name="Straight Connector 4862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64" name="Straight Connector 4863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65" name="Straight Connector 4864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66" name="Straight Connector 4865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67" name="Straight Connector 4866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790" name="Group 4789"/>
                    <p:cNvGrpSpPr/>
                    <p:nvPr/>
                  </p:nvGrpSpPr>
                  <p:grpSpPr>
                    <a:xfrm>
                      <a:off x="844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847" name="Group 4846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855" name="Straight Connector 4854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56" name="Straight Connector 4855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57" name="Straight Connector 4856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58" name="Straight Connector 4857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59" name="Straight Connector 4858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848" name="Rectangle 4847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849" name="Group 4848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850" name="Straight Connector 4849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51" name="Straight Connector 4850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52" name="Straight Connector 4851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53" name="Straight Connector 4852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54" name="Straight Connector 4853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791" name="Group 4790"/>
                    <p:cNvGrpSpPr/>
                    <p:nvPr/>
                  </p:nvGrpSpPr>
                  <p:grpSpPr>
                    <a:xfrm>
                      <a:off x="916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834" name="Group 4833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842" name="Straight Connector 4841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43" name="Straight Connector 4842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44" name="Straight Connector 4843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45" name="Straight Connector 4844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46" name="Straight Connector 4845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835" name="Rectangle 4834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836" name="Group 4835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837" name="Straight Connector 4836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38" name="Straight Connector 4837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39" name="Straight Connector 4838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40" name="Straight Connector 4839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41" name="Straight Connector 4840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792" name="Group 4791"/>
                    <p:cNvGrpSpPr/>
                    <p:nvPr/>
                  </p:nvGrpSpPr>
                  <p:grpSpPr>
                    <a:xfrm>
                      <a:off x="988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821" name="Group 4820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829" name="Straight Connector 4828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30" name="Straight Connector 4829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31" name="Straight Connector 4830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32" name="Straight Connector 4831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33" name="Straight Connector 4832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822" name="Rectangle 4821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823" name="Group 4822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824" name="Straight Connector 4823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25" name="Straight Connector 4824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26" name="Straight Connector 4825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27" name="Straight Connector 4826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28" name="Straight Connector 4827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793" name="Group 4792"/>
                    <p:cNvGrpSpPr/>
                    <p:nvPr/>
                  </p:nvGrpSpPr>
                  <p:grpSpPr>
                    <a:xfrm>
                      <a:off x="1060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808" name="Group 4807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816" name="Straight Connector 4815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17" name="Straight Connector 4816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18" name="Straight Connector 4817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19" name="Straight Connector 4818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20" name="Straight Connector 4819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809" name="Rectangle 4808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810" name="Group 4809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811" name="Straight Connector 4810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12" name="Straight Connector 4811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13" name="Straight Connector 4812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14" name="Straight Connector 4813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15" name="Straight Connector 4814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794" name="Group 4793"/>
                    <p:cNvGrpSpPr/>
                    <p:nvPr/>
                  </p:nvGrpSpPr>
                  <p:grpSpPr>
                    <a:xfrm>
                      <a:off x="1132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795" name="Group 4794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803" name="Straight Connector 4802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04" name="Straight Connector 4803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05" name="Straight Connector 4804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06" name="Straight Connector 4805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07" name="Straight Connector 4806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796" name="Rectangle 4795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797" name="Group 4796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798" name="Straight Connector 4797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99" name="Straight Connector 4798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00" name="Straight Connector 4799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01" name="Straight Connector 4800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02" name="Straight Connector 4801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</p:grpSp>
              <p:grpSp>
                <p:nvGrpSpPr>
                  <p:cNvPr id="4977" name="Group 4976"/>
                  <p:cNvGrpSpPr/>
                  <p:nvPr/>
                </p:nvGrpSpPr>
                <p:grpSpPr>
                  <a:xfrm>
                    <a:off x="1969087" y="3971948"/>
                    <a:ext cx="10080000" cy="720000"/>
                    <a:chOff x="1969087" y="511105"/>
                    <a:chExt cx="10080000" cy="720000"/>
                  </a:xfrm>
                </p:grpSpPr>
                <p:grpSp>
                  <p:nvGrpSpPr>
                    <p:cNvPr id="4978" name="Group 4977"/>
                    <p:cNvGrpSpPr/>
                    <p:nvPr/>
                  </p:nvGrpSpPr>
                  <p:grpSpPr>
                    <a:xfrm>
                      <a:off x="196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161" name="Group 5160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169" name="Straight Connector 5168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70" name="Straight Connector 5169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71" name="Straight Connector 5170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72" name="Straight Connector 5171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73" name="Straight Connector 5172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162" name="Rectangle 5161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163" name="Group 5162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164" name="Straight Connector 5163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65" name="Straight Connector 5164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66" name="Straight Connector 5165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67" name="Straight Connector 5166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68" name="Straight Connector 5167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979" name="Group 4978"/>
                    <p:cNvGrpSpPr/>
                    <p:nvPr/>
                  </p:nvGrpSpPr>
                  <p:grpSpPr>
                    <a:xfrm>
                      <a:off x="268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148" name="Group 5147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156" name="Straight Connector 5155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57" name="Straight Connector 5156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58" name="Straight Connector 5157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59" name="Straight Connector 5158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60" name="Straight Connector 5159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149" name="Rectangle 5148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150" name="Group 5149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151" name="Straight Connector 5150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52" name="Straight Connector 5151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53" name="Straight Connector 5152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54" name="Straight Connector 5153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55" name="Straight Connector 5154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980" name="Group 4979"/>
                    <p:cNvGrpSpPr/>
                    <p:nvPr/>
                  </p:nvGrpSpPr>
                  <p:grpSpPr>
                    <a:xfrm>
                      <a:off x="340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135" name="Group 5134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143" name="Straight Connector 5142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44" name="Straight Connector 5143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45" name="Straight Connector 5144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46" name="Straight Connector 5145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47" name="Straight Connector 5146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136" name="Rectangle 5135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137" name="Group 5136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138" name="Straight Connector 5137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39" name="Straight Connector 5138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40" name="Straight Connector 5139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41" name="Straight Connector 5140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42" name="Straight Connector 5141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981" name="Group 4980"/>
                    <p:cNvGrpSpPr/>
                    <p:nvPr/>
                  </p:nvGrpSpPr>
                  <p:grpSpPr>
                    <a:xfrm>
                      <a:off x="412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122" name="Group 5121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130" name="Straight Connector 5129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31" name="Straight Connector 5130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32" name="Straight Connector 5131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33" name="Straight Connector 5132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34" name="Straight Connector 5133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123" name="Rectangle 5122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124" name="Group 5123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125" name="Straight Connector 5124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26" name="Straight Connector 5125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27" name="Straight Connector 5126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28" name="Straight Connector 5127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29" name="Straight Connector 5128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982" name="Group 4981"/>
                    <p:cNvGrpSpPr/>
                    <p:nvPr/>
                  </p:nvGrpSpPr>
                  <p:grpSpPr>
                    <a:xfrm>
                      <a:off x="484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109" name="Group 5108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117" name="Straight Connector 5116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18" name="Straight Connector 5117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19" name="Straight Connector 5118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20" name="Straight Connector 5119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21" name="Straight Connector 5120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110" name="Rectangle 5109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111" name="Group 5110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112" name="Straight Connector 5111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13" name="Straight Connector 5112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14" name="Straight Connector 5113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15" name="Straight Connector 5114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16" name="Straight Connector 5115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983" name="Group 4982"/>
                    <p:cNvGrpSpPr/>
                    <p:nvPr/>
                  </p:nvGrpSpPr>
                  <p:grpSpPr>
                    <a:xfrm>
                      <a:off x="556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096" name="Group 5095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104" name="Straight Connector 5103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05" name="Straight Connector 5104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06" name="Straight Connector 5105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07" name="Straight Connector 5106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08" name="Straight Connector 5107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097" name="Rectangle 5096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098" name="Group 5097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099" name="Straight Connector 5098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00" name="Straight Connector 5099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01" name="Straight Connector 5100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02" name="Straight Connector 5101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03" name="Straight Connector 5102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984" name="Group 4983"/>
                    <p:cNvGrpSpPr/>
                    <p:nvPr/>
                  </p:nvGrpSpPr>
                  <p:grpSpPr>
                    <a:xfrm>
                      <a:off x="628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083" name="Group 5082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091" name="Straight Connector 5090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92" name="Straight Connector 5091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93" name="Straight Connector 5092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94" name="Straight Connector 5093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95" name="Straight Connector 5094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084" name="Rectangle 5083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085" name="Group 5084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086" name="Straight Connector 5085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87" name="Straight Connector 5086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88" name="Straight Connector 5087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89" name="Straight Connector 5088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90" name="Straight Connector 5089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985" name="Group 4984"/>
                    <p:cNvGrpSpPr/>
                    <p:nvPr/>
                  </p:nvGrpSpPr>
                  <p:grpSpPr>
                    <a:xfrm>
                      <a:off x="700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070" name="Group 5069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078" name="Straight Connector 5077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79" name="Straight Connector 5078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80" name="Straight Connector 5079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81" name="Straight Connector 5080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82" name="Straight Connector 5081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071" name="Rectangle 5070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072" name="Group 5071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073" name="Straight Connector 5072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74" name="Straight Connector 5073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75" name="Straight Connector 5074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76" name="Straight Connector 5075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77" name="Straight Connector 5076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986" name="Group 4985"/>
                    <p:cNvGrpSpPr/>
                    <p:nvPr/>
                  </p:nvGrpSpPr>
                  <p:grpSpPr>
                    <a:xfrm>
                      <a:off x="772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057" name="Group 5056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065" name="Straight Connector 5064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66" name="Straight Connector 5065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67" name="Straight Connector 5066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68" name="Straight Connector 5067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69" name="Straight Connector 5068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058" name="Rectangle 5057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059" name="Group 5058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060" name="Straight Connector 5059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61" name="Straight Connector 5060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62" name="Straight Connector 5061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63" name="Straight Connector 5062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64" name="Straight Connector 5063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987" name="Group 4986"/>
                    <p:cNvGrpSpPr/>
                    <p:nvPr/>
                  </p:nvGrpSpPr>
                  <p:grpSpPr>
                    <a:xfrm>
                      <a:off x="844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044" name="Group 5043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052" name="Straight Connector 5051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53" name="Straight Connector 5052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54" name="Straight Connector 5053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55" name="Straight Connector 5054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56" name="Straight Connector 5055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045" name="Rectangle 5044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046" name="Group 5045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047" name="Straight Connector 5046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48" name="Straight Connector 5047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49" name="Straight Connector 5048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50" name="Straight Connector 5049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51" name="Straight Connector 5050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988" name="Group 4987"/>
                    <p:cNvGrpSpPr/>
                    <p:nvPr/>
                  </p:nvGrpSpPr>
                  <p:grpSpPr>
                    <a:xfrm>
                      <a:off x="916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031" name="Group 5030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039" name="Straight Connector 5038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40" name="Straight Connector 5039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41" name="Straight Connector 5040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42" name="Straight Connector 5041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43" name="Straight Connector 5042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032" name="Rectangle 5031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033" name="Group 5032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034" name="Straight Connector 5033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35" name="Straight Connector 5034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36" name="Straight Connector 5035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37" name="Straight Connector 5036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38" name="Straight Connector 5037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989" name="Group 4988"/>
                    <p:cNvGrpSpPr/>
                    <p:nvPr/>
                  </p:nvGrpSpPr>
                  <p:grpSpPr>
                    <a:xfrm>
                      <a:off x="988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018" name="Group 5017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026" name="Straight Connector 5025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27" name="Straight Connector 5026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28" name="Straight Connector 5027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29" name="Straight Connector 5028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30" name="Straight Connector 5029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019" name="Rectangle 5018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020" name="Group 5019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021" name="Straight Connector 5020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22" name="Straight Connector 5021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23" name="Straight Connector 5022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24" name="Straight Connector 5023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25" name="Straight Connector 5024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990" name="Group 4989"/>
                    <p:cNvGrpSpPr/>
                    <p:nvPr/>
                  </p:nvGrpSpPr>
                  <p:grpSpPr>
                    <a:xfrm>
                      <a:off x="1060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005" name="Group 5004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013" name="Straight Connector 5012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14" name="Straight Connector 5013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15" name="Straight Connector 5014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16" name="Straight Connector 5015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17" name="Straight Connector 5016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006" name="Rectangle 5005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007" name="Group 5006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008" name="Straight Connector 5007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09" name="Straight Connector 5008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10" name="Straight Connector 5009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11" name="Straight Connector 5010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12" name="Straight Connector 5011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4991" name="Group 4990"/>
                    <p:cNvGrpSpPr/>
                    <p:nvPr/>
                  </p:nvGrpSpPr>
                  <p:grpSpPr>
                    <a:xfrm>
                      <a:off x="1132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4992" name="Group 4991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000" name="Straight Connector 4999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01" name="Straight Connector 5000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02" name="Straight Connector 5001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03" name="Straight Connector 5002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04" name="Straight Connector 5003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4993" name="Rectangle 4992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4994" name="Group 4993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4995" name="Straight Connector 4994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96" name="Straight Connector 4995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97" name="Straight Connector 4996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98" name="Straight Connector 4997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99" name="Straight Connector 4998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</p:grpSp>
              <p:grpSp>
                <p:nvGrpSpPr>
                  <p:cNvPr id="5174" name="Group 5173"/>
                  <p:cNvGrpSpPr/>
                  <p:nvPr/>
                </p:nvGrpSpPr>
                <p:grpSpPr>
                  <a:xfrm>
                    <a:off x="1969087" y="4691948"/>
                    <a:ext cx="10080000" cy="720000"/>
                    <a:chOff x="1969087" y="511105"/>
                    <a:chExt cx="10080000" cy="720000"/>
                  </a:xfrm>
                </p:grpSpPr>
                <p:grpSp>
                  <p:nvGrpSpPr>
                    <p:cNvPr id="5175" name="Group 5174"/>
                    <p:cNvGrpSpPr/>
                    <p:nvPr/>
                  </p:nvGrpSpPr>
                  <p:grpSpPr>
                    <a:xfrm>
                      <a:off x="196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358" name="Group 5357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366" name="Straight Connector 5365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67" name="Straight Connector 5366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68" name="Straight Connector 5367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69" name="Straight Connector 5368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70" name="Straight Connector 5369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359" name="Rectangle 5358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360" name="Group 5359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361" name="Straight Connector 5360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62" name="Straight Connector 5361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63" name="Straight Connector 5362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64" name="Straight Connector 5363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65" name="Straight Connector 5364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176" name="Group 5175"/>
                    <p:cNvGrpSpPr/>
                    <p:nvPr/>
                  </p:nvGrpSpPr>
                  <p:grpSpPr>
                    <a:xfrm>
                      <a:off x="268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345" name="Group 5344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353" name="Straight Connector 5352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54" name="Straight Connector 5353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55" name="Straight Connector 5354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56" name="Straight Connector 5355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57" name="Straight Connector 5356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346" name="Rectangle 5345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347" name="Group 5346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348" name="Straight Connector 5347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49" name="Straight Connector 5348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50" name="Straight Connector 5349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51" name="Straight Connector 5350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52" name="Straight Connector 5351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177" name="Group 5176"/>
                    <p:cNvGrpSpPr/>
                    <p:nvPr/>
                  </p:nvGrpSpPr>
                  <p:grpSpPr>
                    <a:xfrm>
                      <a:off x="340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332" name="Group 5331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340" name="Straight Connector 5339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41" name="Straight Connector 5340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42" name="Straight Connector 5341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43" name="Straight Connector 5342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44" name="Straight Connector 5343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333" name="Rectangle 5332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334" name="Group 5333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335" name="Straight Connector 5334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36" name="Straight Connector 5335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37" name="Straight Connector 5336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38" name="Straight Connector 5337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39" name="Straight Connector 5338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178" name="Group 5177"/>
                    <p:cNvGrpSpPr/>
                    <p:nvPr/>
                  </p:nvGrpSpPr>
                  <p:grpSpPr>
                    <a:xfrm>
                      <a:off x="412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319" name="Group 5318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327" name="Straight Connector 5326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28" name="Straight Connector 5327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29" name="Straight Connector 5328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30" name="Straight Connector 5329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31" name="Straight Connector 5330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320" name="Rectangle 5319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321" name="Group 5320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322" name="Straight Connector 5321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23" name="Straight Connector 5322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24" name="Straight Connector 5323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25" name="Straight Connector 5324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26" name="Straight Connector 5325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179" name="Group 5178"/>
                    <p:cNvGrpSpPr/>
                    <p:nvPr/>
                  </p:nvGrpSpPr>
                  <p:grpSpPr>
                    <a:xfrm>
                      <a:off x="484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306" name="Group 5305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314" name="Straight Connector 5313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15" name="Straight Connector 5314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16" name="Straight Connector 5315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17" name="Straight Connector 5316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18" name="Straight Connector 5317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307" name="Rectangle 5306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308" name="Group 5307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309" name="Straight Connector 5308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10" name="Straight Connector 5309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11" name="Straight Connector 5310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12" name="Straight Connector 5311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13" name="Straight Connector 5312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180" name="Group 5179"/>
                    <p:cNvGrpSpPr/>
                    <p:nvPr/>
                  </p:nvGrpSpPr>
                  <p:grpSpPr>
                    <a:xfrm>
                      <a:off x="556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293" name="Group 5292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301" name="Straight Connector 5300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02" name="Straight Connector 5301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03" name="Straight Connector 5302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04" name="Straight Connector 5303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05" name="Straight Connector 5304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294" name="Rectangle 5293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295" name="Group 5294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296" name="Straight Connector 5295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97" name="Straight Connector 5296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98" name="Straight Connector 5297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99" name="Straight Connector 5298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00" name="Straight Connector 5299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181" name="Group 5180"/>
                    <p:cNvGrpSpPr/>
                    <p:nvPr/>
                  </p:nvGrpSpPr>
                  <p:grpSpPr>
                    <a:xfrm>
                      <a:off x="628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280" name="Group 5279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288" name="Straight Connector 5287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89" name="Straight Connector 5288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90" name="Straight Connector 5289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91" name="Straight Connector 5290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92" name="Straight Connector 5291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281" name="Rectangle 5280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282" name="Group 5281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283" name="Straight Connector 5282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84" name="Straight Connector 5283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85" name="Straight Connector 5284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86" name="Straight Connector 5285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87" name="Straight Connector 5286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182" name="Group 5181"/>
                    <p:cNvGrpSpPr/>
                    <p:nvPr/>
                  </p:nvGrpSpPr>
                  <p:grpSpPr>
                    <a:xfrm>
                      <a:off x="700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267" name="Group 5266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275" name="Straight Connector 5274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76" name="Straight Connector 5275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77" name="Straight Connector 5276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78" name="Straight Connector 5277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79" name="Straight Connector 5278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268" name="Rectangle 5267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269" name="Group 5268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270" name="Straight Connector 5269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71" name="Straight Connector 5270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72" name="Straight Connector 5271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73" name="Straight Connector 5272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74" name="Straight Connector 5273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183" name="Group 5182"/>
                    <p:cNvGrpSpPr/>
                    <p:nvPr/>
                  </p:nvGrpSpPr>
                  <p:grpSpPr>
                    <a:xfrm>
                      <a:off x="772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254" name="Group 5253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262" name="Straight Connector 5261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63" name="Straight Connector 5262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64" name="Straight Connector 5263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65" name="Straight Connector 5264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66" name="Straight Connector 5265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255" name="Rectangle 5254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256" name="Group 5255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257" name="Straight Connector 5256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58" name="Straight Connector 5257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59" name="Straight Connector 5258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60" name="Straight Connector 5259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61" name="Straight Connector 5260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184" name="Group 5183"/>
                    <p:cNvGrpSpPr/>
                    <p:nvPr/>
                  </p:nvGrpSpPr>
                  <p:grpSpPr>
                    <a:xfrm>
                      <a:off x="844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241" name="Group 5240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249" name="Straight Connector 5248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50" name="Straight Connector 5249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51" name="Straight Connector 5250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52" name="Straight Connector 5251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53" name="Straight Connector 5252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242" name="Rectangle 5241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243" name="Group 5242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244" name="Straight Connector 5243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45" name="Straight Connector 5244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46" name="Straight Connector 5245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47" name="Straight Connector 5246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48" name="Straight Connector 5247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185" name="Group 5184"/>
                    <p:cNvGrpSpPr/>
                    <p:nvPr/>
                  </p:nvGrpSpPr>
                  <p:grpSpPr>
                    <a:xfrm>
                      <a:off x="916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228" name="Group 5227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236" name="Straight Connector 5235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37" name="Straight Connector 5236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38" name="Straight Connector 5237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39" name="Straight Connector 5238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40" name="Straight Connector 5239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229" name="Rectangle 5228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230" name="Group 5229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231" name="Straight Connector 5230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32" name="Straight Connector 5231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33" name="Straight Connector 5232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34" name="Straight Connector 5233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35" name="Straight Connector 5234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186" name="Group 5185"/>
                    <p:cNvGrpSpPr/>
                    <p:nvPr/>
                  </p:nvGrpSpPr>
                  <p:grpSpPr>
                    <a:xfrm>
                      <a:off x="988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215" name="Group 5214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223" name="Straight Connector 5222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24" name="Straight Connector 5223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25" name="Straight Connector 5224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26" name="Straight Connector 5225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27" name="Straight Connector 5226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216" name="Rectangle 5215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217" name="Group 5216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218" name="Straight Connector 5217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19" name="Straight Connector 5218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20" name="Straight Connector 5219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21" name="Straight Connector 5220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22" name="Straight Connector 5221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187" name="Group 5186"/>
                    <p:cNvGrpSpPr/>
                    <p:nvPr/>
                  </p:nvGrpSpPr>
                  <p:grpSpPr>
                    <a:xfrm>
                      <a:off x="1060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202" name="Group 5201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210" name="Straight Connector 5209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11" name="Straight Connector 5210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12" name="Straight Connector 5211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13" name="Straight Connector 5212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14" name="Straight Connector 5213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203" name="Rectangle 5202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204" name="Group 5203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205" name="Straight Connector 5204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06" name="Straight Connector 5205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07" name="Straight Connector 5206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08" name="Straight Connector 5207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09" name="Straight Connector 5208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188" name="Group 5187"/>
                    <p:cNvGrpSpPr/>
                    <p:nvPr/>
                  </p:nvGrpSpPr>
                  <p:grpSpPr>
                    <a:xfrm>
                      <a:off x="11329087" y="511105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189" name="Group 5188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197" name="Straight Connector 5196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98" name="Straight Connector 5197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99" name="Straight Connector 5198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00" name="Straight Connector 5199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01" name="Straight Connector 5200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190" name="Rectangle 5189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191" name="Group 5190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192" name="Straight Connector 5191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93" name="Straight Connector 5192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94" name="Straight Connector 5193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95" name="Straight Connector 5194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96" name="Straight Connector 5195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</p:grpSp>
              <p:grpSp>
                <p:nvGrpSpPr>
                  <p:cNvPr id="52" name="Group 51"/>
                  <p:cNvGrpSpPr/>
                  <p:nvPr/>
                </p:nvGrpSpPr>
                <p:grpSpPr>
                  <a:xfrm>
                    <a:off x="1969087" y="5411948"/>
                    <a:ext cx="10080000" cy="720000"/>
                    <a:chOff x="1969087" y="5411948"/>
                    <a:chExt cx="10080000" cy="720000"/>
                  </a:xfrm>
                </p:grpSpPr>
                <p:grpSp>
                  <p:nvGrpSpPr>
                    <p:cNvPr id="5372" name="Group 5371"/>
                    <p:cNvGrpSpPr/>
                    <p:nvPr/>
                  </p:nvGrpSpPr>
                  <p:grpSpPr>
                    <a:xfrm>
                      <a:off x="1969087" y="5411948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555" name="Group 5554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563" name="Straight Connector 5562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64" name="Straight Connector 5563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65" name="Straight Connector 5564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66" name="Straight Connector 5565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67" name="Straight Connector 5566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556" name="Rectangle 5555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557" name="Group 5556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558" name="Straight Connector 5557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59" name="Straight Connector 5558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60" name="Straight Connector 5559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61" name="Straight Connector 5560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62" name="Straight Connector 5561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373" name="Group 5372"/>
                    <p:cNvGrpSpPr/>
                    <p:nvPr/>
                  </p:nvGrpSpPr>
                  <p:grpSpPr>
                    <a:xfrm>
                      <a:off x="2689087" y="5411948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542" name="Group 5541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550" name="Straight Connector 5549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51" name="Straight Connector 5550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52" name="Straight Connector 5551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53" name="Straight Connector 5552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54" name="Straight Connector 5553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543" name="Rectangle 5542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544" name="Group 5543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545" name="Straight Connector 5544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46" name="Straight Connector 5545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47" name="Straight Connector 5546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48" name="Straight Connector 5547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49" name="Straight Connector 5548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374" name="Group 5373"/>
                    <p:cNvGrpSpPr/>
                    <p:nvPr/>
                  </p:nvGrpSpPr>
                  <p:grpSpPr>
                    <a:xfrm>
                      <a:off x="3409087" y="5411948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529" name="Group 5528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537" name="Straight Connector 5536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38" name="Straight Connector 5537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39" name="Straight Connector 5538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40" name="Straight Connector 5539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41" name="Straight Connector 5540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530" name="Rectangle 5529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531" name="Group 5530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532" name="Straight Connector 5531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33" name="Straight Connector 5532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34" name="Straight Connector 5533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35" name="Straight Connector 5534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36" name="Straight Connector 5535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375" name="Group 5374"/>
                    <p:cNvGrpSpPr/>
                    <p:nvPr/>
                  </p:nvGrpSpPr>
                  <p:grpSpPr>
                    <a:xfrm>
                      <a:off x="4129087" y="5411948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516" name="Group 5515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524" name="Straight Connector 5523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25" name="Straight Connector 5524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26" name="Straight Connector 5525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27" name="Straight Connector 5526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28" name="Straight Connector 5527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517" name="Rectangle 5516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518" name="Group 5517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519" name="Straight Connector 5518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20" name="Straight Connector 5519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21" name="Straight Connector 5520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22" name="Straight Connector 5521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23" name="Straight Connector 5522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376" name="Group 5375"/>
                    <p:cNvGrpSpPr/>
                    <p:nvPr/>
                  </p:nvGrpSpPr>
                  <p:grpSpPr>
                    <a:xfrm>
                      <a:off x="4849087" y="5411948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503" name="Group 5502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511" name="Straight Connector 5510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12" name="Straight Connector 5511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13" name="Straight Connector 5512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14" name="Straight Connector 5513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15" name="Straight Connector 5514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504" name="Rectangle 5503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505" name="Group 5504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506" name="Straight Connector 5505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07" name="Straight Connector 5506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08" name="Straight Connector 5507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09" name="Straight Connector 5508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10" name="Straight Connector 5509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377" name="Group 5376"/>
                    <p:cNvGrpSpPr/>
                    <p:nvPr/>
                  </p:nvGrpSpPr>
                  <p:grpSpPr>
                    <a:xfrm>
                      <a:off x="5569087" y="5411948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490" name="Group 5489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498" name="Straight Connector 5497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99" name="Straight Connector 5498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00" name="Straight Connector 5499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01" name="Straight Connector 5500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502" name="Straight Connector 5501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491" name="Rectangle 5490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492" name="Group 5491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493" name="Straight Connector 5492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94" name="Straight Connector 5493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95" name="Straight Connector 5494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96" name="Straight Connector 5495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97" name="Straight Connector 5496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378" name="Group 5377"/>
                    <p:cNvGrpSpPr/>
                    <p:nvPr/>
                  </p:nvGrpSpPr>
                  <p:grpSpPr>
                    <a:xfrm>
                      <a:off x="6289087" y="5411948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477" name="Group 5476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485" name="Straight Connector 5484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86" name="Straight Connector 5485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87" name="Straight Connector 5486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88" name="Straight Connector 5487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89" name="Straight Connector 5488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478" name="Rectangle 5477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479" name="Group 5478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480" name="Straight Connector 5479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81" name="Straight Connector 5480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82" name="Straight Connector 5481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83" name="Straight Connector 5482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84" name="Straight Connector 5483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379" name="Group 5378"/>
                    <p:cNvGrpSpPr/>
                    <p:nvPr/>
                  </p:nvGrpSpPr>
                  <p:grpSpPr>
                    <a:xfrm>
                      <a:off x="7009087" y="5411948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464" name="Group 5463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472" name="Straight Connector 5471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73" name="Straight Connector 5472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74" name="Straight Connector 5473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75" name="Straight Connector 5474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76" name="Straight Connector 5475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465" name="Rectangle 5464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466" name="Group 5465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467" name="Straight Connector 5466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68" name="Straight Connector 5467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69" name="Straight Connector 5468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70" name="Straight Connector 5469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71" name="Straight Connector 5470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380" name="Group 5379"/>
                    <p:cNvGrpSpPr/>
                    <p:nvPr/>
                  </p:nvGrpSpPr>
                  <p:grpSpPr>
                    <a:xfrm>
                      <a:off x="7729087" y="5411948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451" name="Group 5450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459" name="Straight Connector 5458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60" name="Straight Connector 5459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61" name="Straight Connector 5460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62" name="Straight Connector 5461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63" name="Straight Connector 5462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452" name="Rectangle 5451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453" name="Group 5452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454" name="Straight Connector 5453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55" name="Straight Connector 5454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56" name="Straight Connector 5455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57" name="Straight Connector 5456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58" name="Straight Connector 5457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381" name="Group 5380"/>
                    <p:cNvGrpSpPr/>
                    <p:nvPr/>
                  </p:nvGrpSpPr>
                  <p:grpSpPr>
                    <a:xfrm>
                      <a:off x="8449087" y="5411948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438" name="Group 5437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446" name="Straight Connector 5445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47" name="Straight Connector 5446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48" name="Straight Connector 5447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49" name="Straight Connector 5448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50" name="Straight Connector 5449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439" name="Rectangle 5438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440" name="Group 5439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441" name="Straight Connector 5440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42" name="Straight Connector 5441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43" name="Straight Connector 5442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44" name="Straight Connector 5443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45" name="Straight Connector 5444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382" name="Group 5381"/>
                    <p:cNvGrpSpPr/>
                    <p:nvPr/>
                  </p:nvGrpSpPr>
                  <p:grpSpPr>
                    <a:xfrm>
                      <a:off x="9169087" y="5411948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425" name="Group 5424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433" name="Straight Connector 5432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34" name="Straight Connector 5433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35" name="Straight Connector 5434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36" name="Straight Connector 5435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37" name="Straight Connector 5436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426" name="Rectangle 5425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427" name="Group 5426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428" name="Straight Connector 5427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29" name="Straight Connector 5428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30" name="Straight Connector 5429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31" name="Straight Connector 5430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32" name="Straight Connector 5431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383" name="Group 5382"/>
                    <p:cNvGrpSpPr/>
                    <p:nvPr/>
                  </p:nvGrpSpPr>
                  <p:grpSpPr>
                    <a:xfrm>
                      <a:off x="9889087" y="5411948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412" name="Group 5411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420" name="Straight Connector 5419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21" name="Straight Connector 5420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22" name="Straight Connector 5421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23" name="Straight Connector 5422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24" name="Straight Connector 5423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413" name="Rectangle 5412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414" name="Group 5413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415" name="Straight Connector 5414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16" name="Straight Connector 5415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17" name="Straight Connector 5416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18" name="Straight Connector 5417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19" name="Straight Connector 5418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384" name="Group 5383"/>
                    <p:cNvGrpSpPr/>
                    <p:nvPr/>
                  </p:nvGrpSpPr>
                  <p:grpSpPr>
                    <a:xfrm>
                      <a:off x="10609087" y="5411948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399" name="Group 5398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407" name="Straight Connector 5406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08" name="Straight Connector 5407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09" name="Straight Connector 5408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10" name="Straight Connector 5409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11" name="Straight Connector 5410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400" name="Rectangle 5399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401" name="Group 5400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402" name="Straight Connector 5401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03" name="Straight Connector 5402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04" name="Straight Connector 5403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05" name="Straight Connector 5404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06" name="Straight Connector 5405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385" name="Group 5384"/>
                    <p:cNvGrpSpPr/>
                    <p:nvPr/>
                  </p:nvGrpSpPr>
                  <p:grpSpPr>
                    <a:xfrm>
                      <a:off x="11329087" y="5411948"/>
                      <a:ext cx="720000" cy="720000"/>
                      <a:chOff x="2055787" y="1336605"/>
                      <a:chExt cx="720000" cy="720000"/>
                    </a:xfrm>
                  </p:grpSpPr>
                  <p:grpSp>
                    <p:nvGrpSpPr>
                      <p:cNvPr id="5386" name="Group 5385"/>
                      <p:cNvGrpSpPr/>
                      <p:nvPr/>
                    </p:nvGrpSpPr>
                    <p:grpSpPr>
                      <a:xfrm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394" name="Straight Connector 5393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95" name="Straight Connector 5394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96" name="Straight Connector 5395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97" name="Straight Connector 5396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98" name="Straight Connector 5397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387" name="Rectangle 5386"/>
                      <p:cNvSpPr/>
                      <p:nvPr/>
                    </p:nvSpPr>
                    <p:spPr>
                      <a:xfrm>
                        <a:off x="2055787" y="1336605"/>
                        <a:ext cx="720000" cy="7200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vi-VN">
                          <a:solidFill>
                            <a:srgbClr val="00B0F0"/>
                          </a:solidFill>
                          <a:latin typeface="HP001 4 hàng" pitchFamily="34" charset="0"/>
                        </a:endParaRPr>
                      </a:p>
                    </p:txBody>
                  </p:sp>
                  <p:grpSp>
                    <p:nvGrpSpPr>
                      <p:cNvPr id="5388" name="Group 5387"/>
                      <p:cNvGrpSpPr/>
                      <p:nvPr/>
                    </p:nvGrpSpPr>
                    <p:grpSpPr>
                      <a:xfrm rot="5400000">
                        <a:off x="2055787" y="1336605"/>
                        <a:ext cx="720000" cy="720000"/>
                        <a:chOff x="1507147" y="1696605"/>
                        <a:chExt cx="720000" cy="720000"/>
                      </a:xfrm>
                    </p:grpSpPr>
                    <p:cxnSp>
                      <p:nvCxnSpPr>
                        <p:cNvPr id="5389" name="Straight Connector 5388"/>
                        <p:cNvCxnSpPr/>
                        <p:nvPr/>
                      </p:nvCxnSpPr>
                      <p:spPr>
                        <a:xfrm>
                          <a:off x="150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90" name="Straight Connector 5389"/>
                        <p:cNvCxnSpPr/>
                        <p:nvPr/>
                      </p:nvCxnSpPr>
                      <p:spPr>
                        <a:xfrm>
                          <a:off x="222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91" name="Straight Connector 5390"/>
                        <p:cNvCxnSpPr/>
                        <p:nvPr/>
                      </p:nvCxnSpPr>
                      <p:spPr>
                        <a:xfrm>
                          <a:off x="168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92" name="Straight Connector 5391"/>
                        <p:cNvCxnSpPr/>
                        <p:nvPr/>
                      </p:nvCxnSpPr>
                      <p:spPr>
                        <a:xfrm>
                          <a:off x="186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93" name="Straight Connector 5392"/>
                        <p:cNvCxnSpPr/>
                        <p:nvPr/>
                      </p:nvCxnSpPr>
                      <p:spPr>
                        <a:xfrm>
                          <a:off x="2047147" y="1696605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</p:grpSp>
              <p:grpSp>
                <p:nvGrpSpPr>
                  <p:cNvPr id="54" name="Group 53"/>
                  <p:cNvGrpSpPr/>
                  <p:nvPr/>
                </p:nvGrpSpPr>
                <p:grpSpPr>
                  <a:xfrm>
                    <a:off x="1249087" y="6138500"/>
                    <a:ext cx="10800000" cy="576000"/>
                    <a:chOff x="1249087" y="6138500"/>
                    <a:chExt cx="10800000" cy="576000"/>
                  </a:xfrm>
                </p:grpSpPr>
                <p:grpSp>
                  <p:nvGrpSpPr>
                    <p:cNvPr id="5873" name="Group 5872"/>
                    <p:cNvGrpSpPr/>
                    <p:nvPr/>
                  </p:nvGrpSpPr>
                  <p:grpSpPr>
                    <a:xfrm>
                      <a:off x="1969087" y="6138500"/>
                      <a:ext cx="720000" cy="576000"/>
                      <a:chOff x="599788" y="3793179"/>
                      <a:chExt cx="720000" cy="576000"/>
                    </a:xfrm>
                  </p:grpSpPr>
                  <p:grpSp>
                    <p:nvGrpSpPr>
                      <p:cNvPr id="5874" name="Group 5873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1034970" y="5049000"/>
                        <a:chExt cx="720000" cy="720000"/>
                      </a:xfrm>
                    </p:grpSpPr>
                    <p:cxnSp>
                      <p:nvCxnSpPr>
                        <p:cNvPr id="5880" name="Straight Connector 5879"/>
                        <p:cNvCxnSpPr/>
                        <p:nvPr/>
                      </p:nvCxnSpPr>
                      <p:spPr>
                        <a:xfrm>
                          <a:off x="103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881" name="Straight Connector 5880"/>
                        <p:cNvCxnSpPr/>
                        <p:nvPr/>
                      </p:nvCxnSpPr>
                      <p:spPr>
                        <a:xfrm>
                          <a:off x="175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882" name="Straight Connector 5881"/>
                        <p:cNvCxnSpPr/>
                        <p:nvPr/>
                      </p:nvCxnSpPr>
                      <p:spPr>
                        <a:xfrm>
                          <a:off x="121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883" name="Straight Connector 5882"/>
                        <p:cNvCxnSpPr/>
                        <p:nvPr/>
                      </p:nvCxnSpPr>
                      <p:spPr>
                        <a:xfrm>
                          <a:off x="139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884" name="Straight Connector 5883"/>
                        <p:cNvCxnSpPr/>
                        <p:nvPr/>
                      </p:nvCxnSpPr>
                      <p:spPr>
                        <a:xfrm>
                          <a:off x="157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5875" name="Group 5874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662060" y="4151964"/>
                        <a:chExt cx="720000" cy="576000"/>
                      </a:xfrm>
                    </p:grpSpPr>
                    <p:cxnSp>
                      <p:nvCxnSpPr>
                        <p:cNvPr id="5876" name="Straight Connector 5875"/>
                        <p:cNvCxnSpPr/>
                        <p:nvPr/>
                      </p:nvCxnSpPr>
                      <p:spPr>
                        <a:xfrm rot="5400000">
                          <a:off x="1022060" y="4367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877" name="Straight Connector 5876"/>
                        <p:cNvCxnSpPr/>
                        <p:nvPr/>
                      </p:nvCxnSpPr>
                      <p:spPr>
                        <a:xfrm rot="5400000">
                          <a:off x="1022060" y="3791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878" name="Straight Connector 5877"/>
                        <p:cNvCxnSpPr/>
                        <p:nvPr/>
                      </p:nvCxnSpPr>
                      <p:spPr>
                        <a:xfrm rot="5400000">
                          <a:off x="1022060" y="3983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879" name="Straight Connector 5878"/>
                        <p:cNvCxnSpPr/>
                        <p:nvPr/>
                      </p:nvCxnSpPr>
                      <p:spPr>
                        <a:xfrm rot="5400000">
                          <a:off x="1022060" y="4175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885" name="Group 5884"/>
                    <p:cNvGrpSpPr/>
                    <p:nvPr/>
                  </p:nvGrpSpPr>
                  <p:grpSpPr>
                    <a:xfrm>
                      <a:off x="2689087" y="6138500"/>
                      <a:ext cx="720000" cy="576000"/>
                      <a:chOff x="599788" y="3793179"/>
                      <a:chExt cx="720000" cy="576000"/>
                    </a:xfrm>
                  </p:grpSpPr>
                  <p:grpSp>
                    <p:nvGrpSpPr>
                      <p:cNvPr id="5886" name="Group 5885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1034970" y="5049000"/>
                        <a:chExt cx="720000" cy="720000"/>
                      </a:xfrm>
                    </p:grpSpPr>
                    <p:cxnSp>
                      <p:nvCxnSpPr>
                        <p:cNvPr id="5892" name="Straight Connector 5891"/>
                        <p:cNvCxnSpPr/>
                        <p:nvPr/>
                      </p:nvCxnSpPr>
                      <p:spPr>
                        <a:xfrm>
                          <a:off x="103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893" name="Straight Connector 5892"/>
                        <p:cNvCxnSpPr/>
                        <p:nvPr/>
                      </p:nvCxnSpPr>
                      <p:spPr>
                        <a:xfrm>
                          <a:off x="175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894" name="Straight Connector 5893"/>
                        <p:cNvCxnSpPr/>
                        <p:nvPr/>
                      </p:nvCxnSpPr>
                      <p:spPr>
                        <a:xfrm>
                          <a:off x="121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895" name="Straight Connector 5894"/>
                        <p:cNvCxnSpPr/>
                        <p:nvPr/>
                      </p:nvCxnSpPr>
                      <p:spPr>
                        <a:xfrm>
                          <a:off x="139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896" name="Straight Connector 5895"/>
                        <p:cNvCxnSpPr/>
                        <p:nvPr/>
                      </p:nvCxnSpPr>
                      <p:spPr>
                        <a:xfrm>
                          <a:off x="157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5887" name="Group 5886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662060" y="4151964"/>
                        <a:chExt cx="720000" cy="576000"/>
                      </a:xfrm>
                    </p:grpSpPr>
                    <p:cxnSp>
                      <p:nvCxnSpPr>
                        <p:cNvPr id="5888" name="Straight Connector 5887"/>
                        <p:cNvCxnSpPr/>
                        <p:nvPr/>
                      </p:nvCxnSpPr>
                      <p:spPr>
                        <a:xfrm rot="5400000">
                          <a:off x="1022060" y="4367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889" name="Straight Connector 5888"/>
                        <p:cNvCxnSpPr/>
                        <p:nvPr/>
                      </p:nvCxnSpPr>
                      <p:spPr>
                        <a:xfrm rot="5400000">
                          <a:off x="1022060" y="3791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890" name="Straight Connector 5889"/>
                        <p:cNvCxnSpPr/>
                        <p:nvPr/>
                      </p:nvCxnSpPr>
                      <p:spPr>
                        <a:xfrm rot="5400000">
                          <a:off x="1022060" y="3983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891" name="Straight Connector 5890"/>
                        <p:cNvCxnSpPr/>
                        <p:nvPr/>
                      </p:nvCxnSpPr>
                      <p:spPr>
                        <a:xfrm rot="5400000">
                          <a:off x="1022060" y="4175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897" name="Group 5896"/>
                    <p:cNvGrpSpPr/>
                    <p:nvPr/>
                  </p:nvGrpSpPr>
                  <p:grpSpPr>
                    <a:xfrm>
                      <a:off x="3409087" y="6138500"/>
                      <a:ext cx="720000" cy="576000"/>
                      <a:chOff x="599788" y="3793179"/>
                      <a:chExt cx="720000" cy="576000"/>
                    </a:xfrm>
                  </p:grpSpPr>
                  <p:grpSp>
                    <p:nvGrpSpPr>
                      <p:cNvPr id="5898" name="Group 5897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1034970" y="5049000"/>
                        <a:chExt cx="720000" cy="720000"/>
                      </a:xfrm>
                    </p:grpSpPr>
                    <p:cxnSp>
                      <p:nvCxnSpPr>
                        <p:cNvPr id="5904" name="Straight Connector 5903"/>
                        <p:cNvCxnSpPr/>
                        <p:nvPr/>
                      </p:nvCxnSpPr>
                      <p:spPr>
                        <a:xfrm>
                          <a:off x="103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05" name="Straight Connector 5904"/>
                        <p:cNvCxnSpPr/>
                        <p:nvPr/>
                      </p:nvCxnSpPr>
                      <p:spPr>
                        <a:xfrm>
                          <a:off x="175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06" name="Straight Connector 5905"/>
                        <p:cNvCxnSpPr/>
                        <p:nvPr/>
                      </p:nvCxnSpPr>
                      <p:spPr>
                        <a:xfrm>
                          <a:off x="121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07" name="Straight Connector 5906"/>
                        <p:cNvCxnSpPr/>
                        <p:nvPr/>
                      </p:nvCxnSpPr>
                      <p:spPr>
                        <a:xfrm>
                          <a:off x="139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08" name="Straight Connector 5907"/>
                        <p:cNvCxnSpPr/>
                        <p:nvPr/>
                      </p:nvCxnSpPr>
                      <p:spPr>
                        <a:xfrm>
                          <a:off x="157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5899" name="Group 5898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662060" y="4151964"/>
                        <a:chExt cx="720000" cy="576000"/>
                      </a:xfrm>
                    </p:grpSpPr>
                    <p:cxnSp>
                      <p:nvCxnSpPr>
                        <p:cNvPr id="5900" name="Straight Connector 5899"/>
                        <p:cNvCxnSpPr/>
                        <p:nvPr/>
                      </p:nvCxnSpPr>
                      <p:spPr>
                        <a:xfrm rot="5400000">
                          <a:off x="1022060" y="4367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01" name="Straight Connector 5900"/>
                        <p:cNvCxnSpPr/>
                        <p:nvPr/>
                      </p:nvCxnSpPr>
                      <p:spPr>
                        <a:xfrm rot="5400000">
                          <a:off x="1022060" y="3791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02" name="Straight Connector 5901"/>
                        <p:cNvCxnSpPr/>
                        <p:nvPr/>
                      </p:nvCxnSpPr>
                      <p:spPr>
                        <a:xfrm rot="5400000">
                          <a:off x="1022060" y="3983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03" name="Straight Connector 5902"/>
                        <p:cNvCxnSpPr/>
                        <p:nvPr/>
                      </p:nvCxnSpPr>
                      <p:spPr>
                        <a:xfrm rot="5400000">
                          <a:off x="1022060" y="4175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909" name="Group 5908"/>
                    <p:cNvGrpSpPr/>
                    <p:nvPr/>
                  </p:nvGrpSpPr>
                  <p:grpSpPr>
                    <a:xfrm>
                      <a:off x="4129087" y="6138500"/>
                      <a:ext cx="720000" cy="576000"/>
                      <a:chOff x="599788" y="3793179"/>
                      <a:chExt cx="720000" cy="576000"/>
                    </a:xfrm>
                  </p:grpSpPr>
                  <p:grpSp>
                    <p:nvGrpSpPr>
                      <p:cNvPr id="5910" name="Group 5909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1034970" y="5049000"/>
                        <a:chExt cx="720000" cy="720000"/>
                      </a:xfrm>
                    </p:grpSpPr>
                    <p:cxnSp>
                      <p:nvCxnSpPr>
                        <p:cNvPr id="5916" name="Straight Connector 5915"/>
                        <p:cNvCxnSpPr/>
                        <p:nvPr/>
                      </p:nvCxnSpPr>
                      <p:spPr>
                        <a:xfrm>
                          <a:off x="103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17" name="Straight Connector 5916"/>
                        <p:cNvCxnSpPr/>
                        <p:nvPr/>
                      </p:nvCxnSpPr>
                      <p:spPr>
                        <a:xfrm>
                          <a:off x="175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18" name="Straight Connector 5917"/>
                        <p:cNvCxnSpPr/>
                        <p:nvPr/>
                      </p:nvCxnSpPr>
                      <p:spPr>
                        <a:xfrm>
                          <a:off x="121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19" name="Straight Connector 5918"/>
                        <p:cNvCxnSpPr/>
                        <p:nvPr/>
                      </p:nvCxnSpPr>
                      <p:spPr>
                        <a:xfrm>
                          <a:off x="139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20" name="Straight Connector 5919"/>
                        <p:cNvCxnSpPr/>
                        <p:nvPr/>
                      </p:nvCxnSpPr>
                      <p:spPr>
                        <a:xfrm>
                          <a:off x="157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5911" name="Group 5910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662060" y="4151964"/>
                        <a:chExt cx="720000" cy="576000"/>
                      </a:xfrm>
                    </p:grpSpPr>
                    <p:cxnSp>
                      <p:nvCxnSpPr>
                        <p:cNvPr id="5912" name="Straight Connector 5911"/>
                        <p:cNvCxnSpPr/>
                        <p:nvPr/>
                      </p:nvCxnSpPr>
                      <p:spPr>
                        <a:xfrm rot="5400000">
                          <a:off x="1022060" y="4367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13" name="Straight Connector 5912"/>
                        <p:cNvCxnSpPr/>
                        <p:nvPr/>
                      </p:nvCxnSpPr>
                      <p:spPr>
                        <a:xfrm rot="5400000">
                          <a:off x="1022060" y="3791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14" name="Straight Connector 5913"/>
                        <p:cNvCxnSpPr/>
                        <p:nvPr/>
                      </p:nvCxnSpPr>
                      <p:spPr>
                        <a:xfrm rot="5400000">
                          <a:off x="1022060" y="3983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15" name="Straight Connector 5914"/>
                        <p:cNvCxnSpPr/>
                        <p:nvPr/>
                      </p:nvCxnSpPr>
                      <p:spPr>
                        <a:xfrm rot="5400000">
                          <a:off x="1022060" y="4175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921" name="Group 5920"/>
                    <p:cNvGrpSpPr/>
                    <p:nvPr/>
                  </p:nvGrpSpPr>
                  <p:grpSpPr>
                    <a:xfrm>
                      <a:off x="4849087" y="6138500"/>
                      <a:ext cx="720000" cy="576000"/>
                      <a:chOff x="599788" y="3793179"/>
                      <a:chExt cx="720000" cy="576000"/>
                    </a:xfrm>
                  </p:grpSpPr>
                  <p:grpSp>
                    <p:nvGrpSpPr>
                      <p:cNvPr id="5922" name="Group 5921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1034970" y="5049000"/>
                        <a:chExt cx="720000" cy="720000"/>
                      </a:xfrm>
                    </p:grpSpPr>
                    <p:cxnSp>
                      <p:nvCxnSpPr>
                        <p:cNvPr id="5928" name="Straight Connector 5927"/>
                        <p:cNvCxnSpPr/>
                        <p:nvPr/>
                      </p:nvCxnSpPr>
                      <p:spPr>
                        <a:xfrm>
                          <a:off x="103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29" name="Straight Connector 5928"/>
                        <p:cNvCxnSpPr/>
                        <p:nvPr/>
                      </p:nvCxnSpPr>
                      <p:spPr>
                        <a:xfrm>
                          <a:off x="175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30" name="Straight Connector 5929"/>
                        <p:cNvCxnSpPr/>
                        <p:nvPr/>
                      </p:nvCxnSpPr>
                      <p:spPr>
                        <a:xfrm>
                          <a:off x="121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31" name="Straight Connector 5930"/>
                        <p:cNvCxnSpPr/>
                        <p:nvPr/>
                      </p:nvCxnSpPr>
                      <p:spPr>
                        <a:xfrm>
                          <a:off x="139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32" name="Straight Connector 5931"/>
                        <p:cNvCxnSpPr/>
                        <p:nvPr/>
                      </p:nvCxnSpPr>
                      <p:spPr>
                        <a:xfrm>
                          <a:off x="157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5923" name="Group 5922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662060" y="4151964"/>
                        <a:chExt cx="720000" cy="576000"/>
                      </a:xfrm>
                    </p:grpSpPr>
                    <p:cxnSp>
                      <p:nvCxnSpPr>
                        <p:cNvPr id="5924" name="Straight Connector 5923"/>
                        <p:cNvCxnSpPr/>
                        <p:nvPr/>
                      </p:nvCxnSpPr>
                      <p:spPr>
                        <a:xfrm rot="5400000">
                          <a:off x="1022060" y="4367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25" name="Straight Connector 5924"/>
                        <p:cNvCxnSpPr/>
                        <p:nvPr/>
                      </p:nvCxnSpPr>
                      <p:spPr>
                        <a:xfrm rot="5400000">
                          <a:off x="1022060" y="3791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26" name="Straight Connector 5925"/>
                        <p:cNvCxnSpPr/>
                        <p:nvPr/>
                      </p:nvCxnSpPr>
                      <p:spPr>
                        <a:xfrm rot="5400000">
                          <a:off x="1022060" y="3983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27" name="Straight Connector 5926"/>
                        <p:cNvCxnSpPr/>
                        <p:nvPr/>
                      </p:nvCxnSpPr>
                      <p:spPr>
                        <a:xfrm rot="5400000">
                          <a:off x="1022060" y="4175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933" name="Group 5932"/>
                    <p:cNvGrpSpPr/>
                    <p:nvPr/>
                  </p:nvGrpSpPr>
                  <p:grpSpPr>
                    <a:xfrm>
                      <a:off x="5569087" y="6138500"/>
                      <a:ext cx="720000" cy="576000"/>
                      <a:chOff x="599788" y="3793179"/>
                      <a:chExt cx="720000" cy="576000"/>
                    </a:xfrm>
                  </p:grpSpPr>
                  <p:grpSp>
                    <p:nvGrpSpPr>
                      <p:cNvPr id="5934" name="Group 5933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1034970" y="5049000"/>
                        <a:chExt cx="720000" cy="720000"/>
                      </a:xfrm>
                    </p:grpSpPr>
                    <p:cxnSp>
                      <p:nvCxnSpPr>
                        <p:cNvPr id="5940" name="Straight Connector 5939"/>
                        <p:cNvCxnSpPr/>
                        <p:nvPr/>
                      </p:nvCxnSpPr>
                      <p:spPr>
                        <a:xfrm>
                          <a:off x="103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41" name="Straight Connector 5940"/>
                        <p:cNvCxnSpPr/>
                        <p:nvPr/>
                      </p:nvCxnSpPr>
                      <p:spPr>
                        <a:xfrm>
                          <a:off x="175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42" name="Straight Connector 5941"/>
                        <p:cNvCxnSpPr/>
                        <p:nvPr/>
                      </p:nvCxnSpPr>
                      <p:spPr>
                        <a:xfrm>
                          <a:off x="121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43" name="Straight Connector 5942"/>
                        <p:cNvCxnSpPr/>
                        <p:nvPr/>
                      </p:nvCxnSpPr>
                      <p:spPr>
                        <a:xfrm>
                          <a:off x="139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44" name="Straight Connector 5943"/>
                        <p:cNvCxnSpPr/>
                        <p:nvPr/>
                      </p:nvCxnSpPr>
                      <p:spPr>
                        <a:xfrm>
                          <a:off x="157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5935" name="Group 5934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662060" y="4151964"/>
                        <a:chExt cx="720000" cy="576000"/>
                      </a:xfrm>
                    </p:grpSpPr>
                    <p:cxnSp>
                      <p:nvCxnSpPr>
                        <p:cNvPr id="5936" name="Straight Connector 5935"/>
                        <p:cNvCxnSpPr/>
                        <p:nvPr/>
                      </p:nvCxnSpPr>
                      <p:spPr>
                        <a:xfrm rot="5400000">
                          <a:off x="1022060" y="4367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37" name="Straight Connector 5936"/>
                        <p:cNvCxnSpPr/>
                        <p:nvPr/>
                      </p:nvCxnSpPr>
                      <p:spPr>
                        <a:xfrm rot="5400000">
                          <a:off x="1022060" y="3791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38" name="Straight Connector 5937"/>
                        <p:cNvCxnSpPr/>
                        <p:nvPr/>
                      </p:nvCxnSpPr>
                      <p:spPr>
                        <a:xfrm rot="5400000">
                          <a:off x="1022060" y="3983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39" name="Straight Connector 5938"/>
                        <p:cNvCxnSpPr/>
                        <p:nvPr/>
                      </p:nvCxnSpPr>
                      <p:spPr>
                        <a:xfrm rot="5400000">
                          <a:off x="1022060" y="4175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945" name="Group 5944"/>
                    <p:cNvGrpSpPr/>
                    <p:nvPr/>
                  </p:nvGrpSpPr>
                  <p:grpSpPr>
                    <a:xfrm>
                      <a:off x="6289087" y="6138500"/>
                      <a:ext cx="720000" cy="576000"/>
                      <a:chOff x="599788" y="3793179"/>
                      <a:chExt cx="720000" cy="576000"/>
                    </a:xfrm>
                  </p:grpSpPr>
                  <p:grpSp>
                    <p:nvGrpSpPr>
                      <p:cNvPr id="5946" name="Group 5945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1034970" y="5049000"/>
                        <a:chExt cx="720000" cy="720000"/>
                      </a:xfrm>
                    </p:grpSpPr>
                    <p:cxnSp>
                      <p:nvCxnSpPr>
                        <p:cNvPr id="5952" name="Straight Connector 5951"/>
                        <p:cNvCxnSpPr/>
                        <p:nvPr/>
                      </p:nvCxnSpPr>
                      <p:spPr>
                        <a:xfrm>
                          <a:off x="103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53" name="Straight Connector 5952"/>
                        <p:cNvCxnSpPr/>
                        <p:nvPr/>
                      </p:nvCxnSpPr>
                      <p:spPr>
                        <a:xfrm>
                          <a:off x="175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54" name="Straight Connector 5953"/>
                        <p:cNvCxnSpPr/>
                        <p:nvPr/>
                      </p:nvCxnSpPr>
                      <p:spPr>
                        <a:xfrm>
                          <a:off x="121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55" name="Straight Connector 5954"/>
                        <p:cNvCxnSpPr/>
                        <p:nvPr/>
                      </p:nvCxnSpPr>
                      <p:spPr>
                        <a:xfrm>
                          <a:off x="139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56" name="Straight Connector 5955"/>
                        <p:cNvCxnSpPr/>
                        <p:nvPr/>
                      </p:nvCxnSpPr>
                      <p:spPr>
                        <a:xfrm>
                          <a:off x="157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5947" name="Group 5946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662060" y="4151964"/>
                        <a:chExt cx="720000" cy="576000"/>
                      </a:xfrm>
                    </p:grpSpPr>
                    <p:cxnSp>
                      <p:nvCxnSpPr>
                        <p:cNvPr id="5948" name="Straight Connector 5947"/>
                        <p:cNvCxnSpPr/>
                        <p:nvPr/>
                      </p:nvCxnSpPr>
                      <p:spPr>
                        <a:xfrm rot="5400000">
                          <a:off x="1022060" y="4367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49" name="Straight Connector 5948"/>
                        <p:cNvCxnSpPr/>
                        <p:nvPr/>
                      </p:nvCxnSpPr>
                      <p:spPr>
                        <a:xfrm rot="5400000">
                          <a:off x="1022060" y="3791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50" name="Straight Connector 5949"/>
                        <p:cNvCxnSpPr/>
                        <p:nvPr/>
                      </p:nvCxnSpPr>
                      <p:spPr>
                        <a:xfrm rot="5400000">
                          <a:off x="1022060" y="3983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51" name="Straight Connector 5950"/>
                        <p:cNvCxnSpPr/>
                        <p:nvPr/>
                      </p:nvCxnSpPr>
                      <p:spPr>
                        <a:xfrm rot="5400000">
                          <a:off x="1022060" y="4175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957" name="Group 5956"/>
                    <p:cNvGrpSpPr/>
                    <p:nvPr/>
                  </p:nvGrpSpPr>
                  <p:grpSpPr>
                    <a:xfrm>
                      <a:off x="7009087" y="6138500"/>
                      <a:ext cx="720000" cy="576000"/>
                      <a:chOff x="599788" y="3793179"/>
                      <a:chExt cx="720000" cy="576000"/>
                    </a:xfrm>
                  </p:grpSpPr>
                  <p:grpSp>
                    <p:nvGrpSpPr>
                      <p:cNvPr id="5958" name="Group 5957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1034970" y="5049000"/>
                        <a:chExt cx="720000" cy="720000"/>
                      </a:xfrm>
                    </p:grpSpPr>
                    <p:cxnSp>
                      <p:nvCxnSpPr>
                        <p:cNvPr id="5964" name="Straight Connector 5963"/>
                        <p:cNvCxnSpPr/>
                        <p:nvPr/>
                      </p:nvCxnSpPr>
                      <p:spPr>
                        <a:xfrm>
                          <a:off x="103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65" name="Straight Connector 5964"/>
                        <p:cNvCxnSpPr/>
                        <p:nvPr/>
                      </p:nvCxnSpPr>
                      <p:spPr>
                        <a:xfrm>
                          <a:off x="175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66" name="Straight Connector 5965"/>
                        <p:cNvCxnSpPr/>
                        <p:nvPr/>
                      </p:nvCxnSpPr>
                      <p:spPr>
                        <a:xfrm>
                          <a:off x="121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67" name="Straight Connector 5966"/>
                        <p:cNvCxnSpPr/>
                        <p:nvPr/>
                      </p:nvCxnSpPr>
                      <p:spPr>
                        <a:xfrm>
                          <a:off x="139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68" name="Straight Connector 5967"/>
                        <p:cNvCxnSpPr/>
                        <p:nvPr/>
                      </p:nvCxnSpPr>
                      <p:spPr>
                        <a:xfrm>
                          <a:off x="157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5959" name="Group 5958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662060" y="4151964"/>
                        <a:chExt cx="720000" cy="576000"/>
                      </a:xfrm>
                    </p:grpSpPr>
                    <p:cxnSp>
                      <p:nvCxnSpPr>
                        <p:cNvPr id="5960" name="Straight Connector 5959"/>
                        <p:cNvCxnSpPr/>
                        <p:nvPr/>
                      </p:nvCxnSpPr>
                      <p:spPr>
                        <a:xfrm rot="5400000">
                          <a:off x="1022060" y="4367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61" name="Straight Connector 5960"/>
                        <p:cNvCxnSpPr/>
                        <p:nvPr/>
                      </p:nvCxnSpPr>
                      <p:spPr>
                        <a:xfrm rot="5400000">
                          <a:off x="1022060" y="3791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62" name="Straight Connector 5961"/>
                        <p:cNvCxnSpPr/>
                        <p:nvPr/>
                      </p:nvCxnSpPr>
                      <p:spPr>
                        <a:xfrm rot="5400000">
                          <a:off x="1022060" y="3983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63" name="Straight Connector 5962"/>
                        <p:cNvCxnSpPr/>
                        <p:nvPr/>
                      </p:nvCxnSpPr>
                      <p:spPr>
                        <a:xfrm rot="5400000">
                          <a:off x="1022060" y="4175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969" name="Group 5968"/>
                    <p:cNvGrpSpPr/>
                    <p:nvPr/>
                  </p:nvGrpSpPr>
                  <p:grpSpPr>
                    <a:xfrm>
                      <a:off x="7729087" y="6138500"/>
                      <a:ext cx="720000" cy="576000"/>
                      <a:chOff x="599788" y="3793179"/>
                      <a:chExt cx="720000" cy="576000"/>
                    </a:xfrm>
                  </p:grpSpPr>
                  <p:grpSp>
                    <p:nvGrpSpPr>
                      <p:cNvPr id="5970" name="Group 5969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1034970" y="5049000"/>
                        <a:chExt cx="720000" cy="720000"/>
                      </a:xfrm>
                    </p:grpSpPr>
                    <p:cxnSp>
                      <p:nvCxnSpPr>
                        <p:cNvPr id="5976" name="Straight Connector 5975"/>
                        <p:cNvCxnSpPr/>
                        <p:nvPr/>
                      </p:nvCxnSpPr>
                      <p:spPr>
                        <a:xfrm>
                          <a:off x="103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77" name="Straight Connector 5976"/>
                        <p:cNvCxnSpPr/>
                        <p:nvPr/>
                      </p:nvCxnSpPr>
                      <p:spPr>
                        <a:xfrm>
                          <a:off x="175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78" name="Straight Connector 5977"/>
                        <p:cNvCxnSpPr/>
                        <p:nvPr/>
                      </p:nvCxnSpPr>
                      <p:spPr>
                        <a:xfrm>
                          <a:off x="121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79" name="Straight Connector 5978"/>
                        <p:cNvCxnSpPr/>
                        <p:nvPr/>
                      </p:nvCxnSpPr>
                      <p:spPr>
                        <a:xfrm>
                          <a:off x="139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80" name="Straight Connector 5979"/>
                        <p:cNvCxnSpPr/>
                        <p:nvPr/>
                      </p:nvCxnSpPr>
                      <p:spPr>
                        <a:xfrm>
                          <a:off x="157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5971" name="Group 5970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662060" y="4151964"/>
                        <a:chExt cx="720000" cy="576000"/>
                      </a:xfrm>
                    </p:grpSpPr>
                    <p:cxnSp>
                      <p:nvCxnSpPr>
                        <p:cNvPr id="5972" name="Straight Connector 5971"/>
                        <p:cNvCxnSpPr/>
                        <p:nvPr/>
                      </p:nvCxnSpPr>
                      <p:spPr>
                        <a:xfrm rot="5400000">
                          <a:off x="1022060" y="4367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73" name="Straight Connector 5972"/>
                        <p:cNvCxnSpPr/>
                        <p:nvPr/>
                      </p:nvCxnSpPr>
                      <p:spPr>
                        <a:xfrm rot="5400000">
                          <a:off x="1022060" y="3791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74" name="Straight Connector 5973"/>
                        <p:cNvCxnSpPr/>
                        <p:nvPr/>
                      </p:nvCxnSpPr>
                      <p:spPr>
                        <a:xfrm rot="5400000">
                          <a:off x="1022060" y="3983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75" name="Straight Connector 5974"/>
                        <p:cNvCxnSpPr/>
                        <p:nvPr/>
                      </p:nvCxnSpPr>
                      <p:spPr>
                        <a:xfrm rot="5400000">
                          <a:off x="1022060" y="4175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981" name="Group 5980"/>
                    <p:cNvGrpSpPr/>
                    <p:nvPr/>
                  </p:nvGrpSpPr>
                  <p:grpSpPr>
                    <a:xfrm>
                      <a:off x="8449087" y="6138500"/>
                      <a:ext cx="720000" cy="576000"/>
                      <a:chOff x="599788" y="3793179"/>
                      <a:chExt cx="720000" cy="576000"/>
                    </a:xfrm>
                  </p:grpSpPr>
                  <p:grpSp>
                    <p:nvGrpSpPr>
                      <p:cNvPr id="5982" name="Group 5981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1034970" y="5049000"/>
                        <a:chExt cx="720000" cy="720000"/>
                      </a:xfrm>
                    </p:grpSpPr>
                    <p:cxnSp>
                      <p:nvCxnSpPr>
                        <p:cNvPr id="5988" name="Straight Connector 5987"/>
                        <p:cNvCxnSpPr/>
                        <p:nvPr/>
                      </p:nvCxnSpPr>
                      <p:spPr>
                        <a:xfrm>
                          <a:off x="103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89" name="Straight Connector 5988"/>
                        <p:cNvCxnSpPr/>
                        <p:nvPr/>
                      </p:nvCxnSpPr>
                      <p:spPr>
                        <a:xfrm>
                          <a:off x="175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90" name="Straight Connector 5989"/>
                        <p:cNvCxnSpPr/>
                        <p:nvPr/>
                      </p:nvCxnSpPr>
                      <p:spPr>
                        <a:xfrm>
                          <a:off x="121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91" name="Straight Connector 5990"/>
                        <p:cNvCxnSpPr/>
                        <p:nvPr/>
                      </p:nvCxnSpPr>
                      <p:spPr>
                        <a:xfrm>
                          <a:off x="139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92" name="Straight Connector 5991"/>
                        <p:cNvCxnSpPr/>
                        <p:nvPr/>
                      </p:nvCxnSpPr>
                      <p:spPr>
                        <a:xfrm>
                          <a:off x="157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5983" name="Group 5982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662060" y="4151964"/>
                        <a:chExt cx="720000" cy="576000"/>
                      </a:xfrm>
                    </p:grpSpPr>
                    <p:cxnSp>
                      <p:nvCxnSpPr>
                        <p:cNvPr id="5984" name="Straight Connector 5983"/>
                        <p:cNvCxnSpPr/>
                        <p:nvPr/>
                      </p:nvCxnSpPr>
                      <p:spPr>
                        <a:xfrm rot="5400000">
                          <a:off x="1022060" y="4367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85" name="Straight Connector 5984"/>
                        <p:cNvCxnSpPr/>
                        <p:nvPr/>
                      </p:nvCxnSpPr>
                      <p:spPr>
                        <a:xfrm rot="5400000">
                          <a:off x="1022060" y="3791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86" name="Straight Connector 5985"/>
                        <p:cNvCxnSpPr/>
                        <p:nvPr/>
                      </p:nvCxnSpPr>
                      <p:spPr>
                        <a:xfrm rot="5400000">
                          <a:off x="1022060" y="3983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87" name="Straight Connector 5986"/>
                        <p:cNvCxnSpPr/>
                        <p:nvPr/>
                      </p:nvCxnSpPr>
                      <p:spPr>
                        <a:xfrm rot="5400000">
                          <a:off x="1022060" y="4175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5993" name="Group 5992"/>
                    <p:cNvGrpSpPr/>
                    <p:nvPr/>
                  </p:nvGrpSpPr>
                  <p:grpSpPr>
                    <a:xfrm>
                      <a:off x="9169087" y="6138500"/>
                      <a:ext cx="720000" cy="576000"/>
                      <a:chOff x="599788" y="3793179"/>
                      <a:chExt cx="720000" cy="576000"/>
                    </a:xfrm>
                  </p:grpSpPr>
                  <p:grpSp>
                    <p:nvGrpSpPr>
                      <p:cNvPr id="5994" name="Group 5993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1034970" y="5049000"/>
                        <a:chExt cx="720000" cy="720000"/>
                      </a:xfrm>
                    </p:grpSpPr>
                    <p:cxnSp>
                      <p:nvCxnSpPr>
                        <p:cNvPr id="6000" name="Straight Connector 5999"/>
                        <p:cNvCxnSpPr/>
                        <p:nvPr/>
                      </p:nvCxnSpPr>
                      <p:spPr>
                        <a:xfrm>
                          <a:off x="103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01" name="Straight Connector 6000"/>
                        <p:cNvCxnSpPr/>
                        <p:nvPr/>
                      </p:nvCxnSpPr>
                      <p:spPr>
                        <a:xfrm>
                          <a:off x="175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02" name="Straight Connector 6001"/>
                        <p:cNvCxnSpPr/>
                        <p:nvPr/>
                      </p:nvCxnSpPr>
                      <p:spPr>
                        <a:xfrm>
                          <a:off x="121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03" name="Straight Connector 6002"/>
                        <p:cNvCxnSpPr/>
                        <p:nvPr/>
                      </p:nvCxnSpPr>
                      <p:spPr>
                        <a:xfrm>
                          <a:off x="139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04" name="Straight Connector 6003"/>
                        <p:cNvCxnSpPr/>
                        <p:nvPr/>
                      </p:nvCxnSpPr>
                      <p:spPr>
                        <a:xfrm>
                          <a:off x="157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5995" name="Group 5994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662060" y="4151964"/>
                        <a:chExt cx="720000" cy="576000"/>
                      </a:xfrm>
                    </p:grpSpPr>
                    <p:cxnSp>
                      <p:nvCxnSpPr>
                        <p:cNvPr id="5996" name="Straight Connector 5995"/>
                        <p:cNvCxnSpPr/>
                        <p:nvPr/>
                      </p:nvCxnSpPr>
                      <p:spPr>
                        <a:xfrm rot="5400000">
                          <a:off x="1022060" y="4367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97" name="Straight Connector 5996"/>
                        <p:cNvCxnSpPr/>
                        <p:nvPr/>
                      </p:nvCxnSpPr>
                      <p:spPr>
                        <a:xfrm rot="5400000">
                          <a:off x="1022060" y="3791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98" name="Straight Connector 5997"/>
                        <p:cNvCxnSpPr/>
                        <p:nvPr/>
                      </p:nvCxnSpPr>
                      <p:spPr>
                        <a:xfrm rot="5400000">
                          <a:off x="1022060" y="3983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999" name="Straight Connector 5998"/>
                        <p:cNvCxnSpPr/>
                        <p:nvPr/>
                      </p:nvCxnSpPr>
                      <p:spPr>
                        <a:xfrm rot="5400000">
                          <a:off x="1022060" y="4175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6005" name="Group 6004"/>
                    <p:cNvGrpSpPr/>
                    <p:nvPr/>
                  </p:nvGrpSpPr>
                  <p:grpSpPr>
                    <a:xfrm>
                      <a:off x="9889087" y="6138500"/>
                      <a:ext cx="720000" cy="576000"/>
                      <a:chOff x="599788" y="3793179"/>
                      <a:chExt cx="720000" cy="576000"/>
                    </a:xfrm>
                  </p:grpSpPr>
                  <p:grpSp>
                    <p:nvGrpSpPr>
                      <p:cNvPr id="6006" name="Group 6005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1034970" y="5049000"/>
                        <a:chExt cx="720000" cy="720000"/>
                      </a:xfrm>
                    </p:grpSpPr>
                    <p:cxnSp>
                      <p:nvCxnSpPr>
                        <p:cNvPr id="6012" name="Straight Connector 6011"/>
                        <p:cNvCxnSpPr/>
                        <p:nvPr/>
                      </p:nvCxnSpPr>
                      <p:spPr>
                        <a:xfrm>
                          <a:off x="103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13" name="Straight Connector 6012"/>
                        <p:cNvCxnSpPr/>
                        <p:nvPr/>
                      </p:nvCxnSpPr>
                      <p:spPr>
                        <a:xfrm>
                          <a:off x="175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14" name="Straight Connector 6013"/>
                        <p:cNvCxnSpPr/>
                        <p:nvPr/>
                      </p:nvCxnSpPr>
                      <p:spPr>
                        <a:xfrm>
                          <a:off x="121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15" name="Straight Connector 6014"/>
                        <p:cNvCxnSpPr/>
                        <p:nvPr/>
                      </p:nvCxnSpPr>
                      <p:spPr>
                        <a:xfrm>
                          <a:off x="139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16" name="Straight Connector 6015"/>
                        <p:cNvCxnSpPr/>
                        <p:nvPr/>
                      </p:nvCxnSpPr>
                      <p:spPr>
                        <a:xfrm>
                          <a:off x="157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6007" name="Group 6006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662060" y="4151964"/>
                        <a:chExt cx="720000" cy="576000"/>
                      </a:xfrm>
                    </p:grpSpPr>
                    <p:cxnSp>
                      <p:nvCxnSpPr>
                        <p:cNvPr id="6008" name="Straight Connector 6007"/>
                        <p:cNvCxnSpPr/>
                        <p:nvPr/>
                      </p:nvCxnSpPr>
                      <p:spPr>
                        <a:xfrm rot="5400000">
                          <a:off x="1022060" y="4367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09" name="Straight Connector 6008"/>
                        <p:cNvCxnSpPr/>
                        <p:nvPr/>
                      </p:nvCxnSpPr>
                      <p:spPr>
                        <a:xfrm rot="5400000">
                          <a:off x="1022060" y="3791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10" name="Straight Connector 6009"/>
                        <p:cNvCxnSpPr/>
                        <p:nvPr/>
                      </p:nvCxnSpPr>
                      <p:spPr>
                        <a:xfrm rot="5400000">
                          <a:off x="1022060" y="3983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11" name="Straight Connector 6010"/>
                        <p:cNvCxnSpPr/>
                        <p:nvPr/>
                      </p:nvCxnSpPr>
                      <p:spPr>
                        <a:xfrm rot="5400000">
                          <a:off x="1022060" y="4175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6017" name="Group 6016"/>
                    <p:cNvGrpSpPr/>
                    <p:nvPr/>
                  </p:nvGrpSpPr>
                  <p:grpSpPr>
                    <a:xfrm>
                      <a:off x="10609087" y="6138500"/>
                      <a:ext cx="720000" cy="576000"/>
                      <a:chOff x="599788" y="3793179"/>
                      <a:chExt cx="720000" cy="576000"/>
                    </a:xfrm>
                  </p:grpSpPr>
                  <p:grpSp>
                    <p:nvGrpSpPr>
                      <p:cNvPr id="6018" name="Group 6017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1034970" y="5049000"/>
                        <a:chExt cx="720000" cy="720000"/>
                      </a:xfrm>
                    </p:grpSpPr>
                    <p:cxnSp>
                      <p:nvCxnSpPr>
                        <p:cNvPr id="6024" name="Straight Connector 6023"/>
                        <p:cNvCxnSpPr/>
                        <p:nvPr/>
                      </p:nvCxnSpPr>
                      <p:spPr>
                        <a:xfrm>
                          <a:off x="103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25" name="Straight Connector 6024"/>
                        <p:cNvCxnSpPr/>
                        <p:nvPr/>
                      </p:nvCxnSpPr>
                      <p:spPr>
                        <a:xfrm>
                          <a:off x="175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26" name="Straight Connector 6025"/>
                        <p:cNvCxnSpPr/>
                        <p:nvPr/>
                      </p:nvCxnSpPr>
                      <p:spPr>
                        <a:xfrm>
                          <a:off x="121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27" name="Straight Connector 6026"/>
                        <p:cNvCxnSpPr/>
                        <p:nvPr/>
                      </p:nvCxnSpPr>
                      <p:spPr>
                        <a:xfrm>
                          <a:off x="139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28" name="Straight Connector 6027"/>
                        <p:cNvCxnSpPr/>
                        <p:nvPr/>
                      </p:nvCxnSpPr>
                      <p:spPr>
                        <a:xfrm>
                          <a:off x="157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6019" name="Group 6018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662060" y="4151964"/>
                        <a:chExt cx="720000" cy="576000"/>
                      </a:xfrm>
                    </p:grpSpPr>
                    <p:cxnSp>
                      <p:nvCxnSpPr>
                        <p:cNvPr id="6020" name="Straight Connector 6019"/>
                        <p:cNvCxnSpPr/>
                        <p:nvPr/>
                      </p:nvCxnSpPr>
                      <p:spPr>
                        <a:xfrm rot="5400000">
                          <a:off x="1022060" y="4367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21" name="Straight Connector 6020"/>
                        <p:cNvCxnSpPr/>
                        <p:nvPr/>
                      </p:nvCxnSpPr>
                      <p:spPr>
                        <a:xfrm rot="5400000">
                          <a:off x="1022060" y="3791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22" name="Straight Connector 6021"/>
                        <p:cNvCxnSpPr/>
                        <p:nvPr/>
                      </p:nvCxnSpPr>
                      <p:spPr>
                        <a:xfrm rot="5400000">
                          <a:off x="1022060" y="3983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23" name="Straight Connector 6022"/>
                        <p:cNvCxnSpPr/>
                        <p:nvPr/>
                      </p:nvCxnSpPr>
                      <p:spPr>
                        <a:xfrm rot="5400000">
                          <a:off x="1022060" y="4175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6029" name="Group 6028"/>
                    <p:cNvGrpSpPr/>
                    <p:nvPr/>
                  </p:nvGrpSpPr>
                  <p:grpSpPr>
                    <a:xfrm>
                      <a:off x="11329087" y="6138500"/>
                      <a:ext cx="720000" cy="576000"/>
                      <a:chOff x="599788" y="3793179"/>
                      <a:chExt cx="720000" cy="576000"/>
                    </a:xfrm>
                  </p:grpSpPr>
                  <p:grpSp>
                    <p:nvGrpSpPr>
                      <p:cNvPr id="6030" name="Group 6029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1034970" y="5049000"/>
                        <a:chExt cx="720000" cy="720000"/>
                      </a:xfrm>
                    </p:grpSpPr>
                    <p:cxnSp>
                      <p:nvCxnSpPr>
                        <p:cNvPr id="6036" name="Straight Connector 6035"/>
                        <p:cNvCxnSpPr/>
                        <p:nvPr/>
                      </p:nvCxnSpPr>
                      <p:spPr>
                        <a:xfrm>
                          <a:off x="103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37" name="Straight Connector 6036"/>
                        <p:cNvCxnSpPr/>
                        <p:nvPr/>
                      </p:nvCxnSpPr>
                      <p:spPr>
                        <a:xfrm>
                          <a:off x="175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38" name="Straight Connector 6037"/>
                        <p:cNvCxnSpPr/>
                        <p:nvPr/>
                      </p:nvCxnSpPr>
                      <p:spPr>
                        <a:xfrm>
                          <a:off x="121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39" name="Straight Connector 6038"/>
                        <p:cNvCxnSpPr/>
                        <p:nvPr/>
                      </p:nvCxnSpPr>
                      <p:spPr>
                        <a:xfrm>
                          <a:off x="139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40" name="Straight Connector 6039"/>
                        <p:cNvCxnSpPr/>
                        <p:nvPr/>
                      </p:nvCxnSpPr>
                      <p:spPr>
                        <a:xfrm>
                          <a:off x="157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6031" name="Group 6030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662060" y="4151964"/>
                        <a:chExt cx="720000" cy="576000"/>
                      </a:xfrm>
                    </p:grpSpPr>
                    <p:cxnSp>
                      <p:nvCxnSpPr>
                        <p:cNvPr id="6032" name="Straight Connector 6031"/>
                        <p:cNvCxnSpPr/>
                        <p:nvPr/>
                      </p:nvCxnSpPr>
                      <p:spPr>
                        <a:xfrm rot="5400000">
                          <a:off x="1022060" y="4367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33" name="Straight Connector 6032"/>
                        <p:cNvCxnSpPr/>
                        <p:nvPr/>
                      </p:nvCxnSpPr>
                      <p:spPr>
                        <a:xfrm rot="5400000">
                          <a:off x="1022060" y="3791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34" name="Straight Connector 6033"/>
                        <p:cNvCxnSpPr/>
                        <p:nvPr/>
                      </p:nvCxnSpPr>
                      <p:spPr>
                        <a:xfrm rot="5400000">
                          <a:off x="1022060" y="3983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35" name="Straight Connector 6034"/>
                        <p:cNvCxnSpPr/>
                        <p:nvPr/>
                      </p:nvCxnSpPr>
                      <p:spPr>
                        <a:xfrm rot="5400000">
                          <a:off x="1022060" y="4175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6181" name="Group 6180"/>
                    <p:cNvGrpSpPr/>
                    <p:nvPr/>
                  </p:nvGrpSpPr>
                  <p:grpSpPr>
                    <a:xfrm>
                      <a:off x="1249087" y="6138500"/>
                      <a:ext cx="720000" cy="576000"/>
                      <a:chOff x="599788" y="3793179"/>
                      <a:chExt cx="720000" cy="576000"/>
                    </a:xfrm>
                  </p:grpSpPr>
                  <p:grpSp>
                    <p:nvGrpSpPr>
                      <p:cNvPr id="6182" name="Group 6181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1034970" y="5049000"/>
                        <a:chExt cx="720000" cy="720000"/>
                      </a:xfrm>
                    </p:grpSpPr>
                    <p:cxnSp>
                      <p:nvCxnSpPr>
                        <p:cNvPr id="6188" name="Straight Connector 6187"/>
                        <p:cNvCxnSpPr/>
                        <p:nvPr/>
                      </p:nvCxnSpPr>
                      <p:spPr>
                        <a:xfrm>
                          <a:off x="103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189" name="Straight Connector 6188"/>
                        <p:cNvCxnSpPr/>
                        <p:nvPr/>
                      </p:nvCxnSpPr>
                      <p:spPr>
                        <a:xfrm>
                          <a:off x="1754970" y="5049000"/>
                          <a:ext cx="0" cy="72000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190" name="Straight Connector 6189"/>
                        <p:cNvCxnSpPr/>
                        <p:nvPr/>
                      </p:nvCxnSpPr>
                      <p:spPr>
                        <a:xfrm>
                          <a:off x="121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191" name="Straight Connector 6190"/>
                        <p:cNvCxnSpPr/>
                        <p:nvPr/>
                      </p:nvCxnSpPr>
                      <p:spPr>
                        <a:xfrm>
                          <a:off x="139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192" name="Straight Connector 6191"/>
                        <p:cNvCxnSpPr/>
                        <p:nvPr/>
                      </p:nvCxnSpPr>
                      <p:spPr>
                        <a:xfrm>
                          <a:off x="1574970" y="5049000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6183" name="Group 6182"/>
                      <p:cNvGrpSpPr/>
                      <p:nvPr/>
                    </p:nvGrpSpPr>
                    <p:grpSpPr>
                      <a:xfrm>
                        <a:off x="599788" y="3793179"/>
                        <a:ext cx="720000" cy="576000"/>
                        <a:chOff x="662060" y="4151964"/>
                        <a:chExt cx="720000" cy="576000"/>
                      </a:xfrm>
                    </p:grpSpPr>
                    <p:cxnSp>
                      <p:nvCxnSpPr>
                        <p:cNvPr id="6184" name="Straight Connector 6183"/>
                        <p:cNvCxnSpPr/>
                        <p:nvPr/>
                      </p:nvCxnSpPr>
                      <p:spPr>
                        <a:xfrm rot="5400000">
                          <a:off x="1022060" y="4367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185" name="Straight Connector 6184"/>
                        <p:cNvCxnSpPr/>
                        <p:nvPr/>
                      </p:nvCxnSpPr>
                      <p:spPr>
                        <a:xfrm rot="5400000">
                          <a:off x="1022060" y="3791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186" name="Straight Connector 6185"/>
                        <p:cNvCxnSpPr/>
                        <p:nvPr/>
                      </p:nvCxnSpPr>
                      <p:spPr>
                        <a:xfrm rot="5400000">
                          <a:off x="1022060" y="3983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187" name="Straight Connector 6186"/>
                        <p:cNvCxnSpPr/>
                        <p:nvPr/>
                      </p:nvCxnSpPr>
                      <p:spPr>
                        <a:xfrm rot="5400000">
                          <a:off x="1022060" y="4175964"/>
                          <a:ext cx="0" cy="720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0070C0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</p:grpSp>
            </p:grpSp>
          </p:grpSp>
        </p:grpSp>
        <p:cxnSp>
          <p:nvCxnSpPr>
            <p:cNvPr id="37" name="Straight Connector 36"/>
            <p:cNvCxnSpPr/>
            <p:nvPr/>
          </p:nvCxnSpPr>
          <p:spPr>
            <a:xfrm>
              <a:off x="1262682" y="99000"/>
              <a:ext cx="0" cy="6660000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ounded Rectangle 3"/>
          <p:cNvSpPr/>
          <p:nvPr/>
        </p:nvSpPr>
        <p:spPr>
          <a:xfrm>
            <a:off x="100853" y="79122"/>
            <a:ext cx="11990294" cy="6660000"/>
          </a:xfrm>
          <a:prstGeom prst="roundRect">
            <a:avLst>
              <a:gd name="adj" fmla="val 2469"/>
            </a:avLst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srgbClr val="00B0F0"/>
              </a:solidFill>
              <a:latin typeface="HP001 4 hàng" pitchFamily="34" charset="0"/>
            </a:endParaRPr>
          </a:p>
        </p:txBody>
      </p:sp>
      <p:sp>
        <p:nvSpPr>
          <p:cNvPr id="1932" name="TextBox 1931"/>
          <p:cNvSpPr txBox="1"/>
          <p:nvPr/>
        </p:nvSpPr>
        <p:spPr>
          <a:xfrm>
            <a:off x="1135506" y="698947"/>
            <a:ext cx="6098414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algn="ctr">
              <a:defRPr sz="3500" b="1">
                <a:solidFill>
                  <a:srgbClr val="000099"/>
                </a:solidFill>
                <a:latin typeface="HP001 4 hàng" panose="020B0603050302020204" pitchFamily="34" charset="-93"/>
              </a:defRPr>
            </a:lvl1pPr>
          </a:lstStyle>
          <a:p>
            <a:pPr algn="l"/>
            <a:r>
              <a:rPr lang="en-US" dirty="0">
                <a:solidFill>
                  <a:schemeClr val="tx1"/>
                </a:solidFill>
                <a:latin typeface="HP001 4 hàng" pitchFamily="34" charset="0"/>
              </a:rPr>
              <a:t>2. Đ</a:t>
            </a:r>
            <a:r>
              <a:rPr lang="el-GR" dirty="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Θ</a:t>
            </a:r>
            <a:r>
              <a:rPr lang="en-US" dirty="0" err="1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ền</a:t>
            </a:r>
            <a:r>
              <a:rPr lang="en-US" dirty="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chữ</a:t>
            </a:r>
            <a:r>
              <a:rPr lang="en-US" dirty="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: </a:t>
            </a:r>
            <a:r>
              <a:rPr lang="en-US" dirty="0">
                <a:solidFill>
                  <a:srgbClr val="0070C0"/>
                </a:solidFill>
                <a:latin typeface="HP001 4 hàng" pitchFamily="34" charset="0"/>
                <a:ea typeface="HP001" panose="020B0603050302020204" pitchFamily="34" charset="0"/>
              </a:rPr>
              <a:t>g</a:t>
            </a:r>
            <a:r>
              <a:rPr lang="en-US" dirty="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hoặc</a:t>
            </a:r>
            <a:r>
              <a:rPr lang="en-US" dirty="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HP001 4 hàng" pitchFamily="34" charset="0"/>
                <a:ea typeface="HP001" panose="020B0603050302020204" pitchFamily="34" charset="0"/>
              </a:rPr>
              <a:t>gh</a:t>
            </a:r>
            <a:endParaRPr lang="vi-VN" dirty="0">
              <a:solidFill>
                <a:srgbClr val="0070C0"/>
              </a:solidFill>
              <a:latin typeface="HP001 4 hàng" pitchFamily="34" charset="0"/>
            </a:endParaRPr>
          </a:p>
        </p:txBody>
      </p:sp>
      <p:sp>
        <p:nvSpPr>
          <p:cNvPr id="1933" name="TextBox 1932"/>
          <p:cNvSpPr txBox="1"/>
          <p:nvPr/>
        </p:nvSpPr>
        <p:spPr>
          <a:xfrm>
            <a:off x="1759976" y="7658790"/>
            <a:ext cx="1017451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algn="ctr">
              <a:defRPr sz="3500" b="1">
                <a:solidFill>
                  <a:srgbClr val="000099"/>
                </a:solidFill>
                <a:latin typeface="HP001 4 hàng" panose="020B0603050302020204" pitchFamily="34" charset="-93"/>
              </a:defRPr>
            </a:lvl1pPr>
          </a:lstStyle>
          <a:p>
            <a:pPr algn="l"/>
            <a:r>
              <a:rPr lang="en-US" dirty="0" err="1">
                <a:solidFill>
                  <a:schemeClr val="tx1"/>
                </a:solidFill>
                <a:latin typeface="HP001 4 hàng" pitchFamily="34" charset="0"/>
              </a:rPr>
              <a:t>Mộ</a:t>
            </a:r>
            <a:r>
              <a:rPr lang="el-GR" dirty="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Τ</a:t>
            </a:r>
            <a:r>
              <a:rPr lang="en-US" dirty="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ẓ </a:t>
            </a:r>
            <a:r>
              <a:rPr lang="en-US" dirty="0" err="1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cậu</a:t>
            </a:r>
            <a:r>
              <a:rPr lang="en-US" dirty="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họ</a:t>
            </a:r>
            <a:r>
              <a:rPr lang="el-GR" dirty="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Ο</a:t>
            </a:r>
            <a:r>
              <a:rPr lang="en-US" dirty="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ɖ </a:t>
            </a:r>
            <a:r>
              <a:rPr lang="en-US" dirty="0" err="1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Ǉrò</a:t>
            </a:r>
            <a:r>
              <a:rPr lang="en-US" dirty="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 ở </a:t>
            </a:r>
            <a:r>
              <a:rPr lang="en-US" dirty="0" err="1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Ȥau</a:t>
            </a:r>
            <a:r>
              <a:rPr lang="en-US" dirty="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lưng</a:t>
            </a:r>
            <a:r>
              <a:rPr lang="en-US" dirty="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Ǉhầy</a:t>
            </a:r>
            <a:r>
              <a:rPr lang="en-US" dirty="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giáo</a:t>
            </a:r>
            <a:r>
              <a:rPr lang="en-US" dirty="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đứng</a:t>
            </a:r>
            <a:r>
              <a:rPr lang="en-US" dirty="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 </a:t>
            </a:r>
            <a:r>
              <a:rPr lang="el-GR" dirty="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Δ</a:t>
            </a:r>
            <a:r>
              <a:rPr lang="en-US" dirty="0" err="1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ên</a:t>
            </a:r>
            <a:r>
              <a:rPr lang="en-US" dirty="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HP001 4 hàng" pitchFamily="34" charset="0"/>
              </a:rPr>
              <a:t>……</a:t>
            </a:r>
            <a:r>
              <a:rPr lang="en-US" dirty="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.</a:t>
            </a:r>
            <a:r>
              <a:rPr lang="el-GR" dirty="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Ϗ</a:t>
            </a:r>
            <a:r>
              <a:rPr lang="en-US" dirty="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,</a:t>
            </a:r>
            <a:endParaRPr lang="vi-VN" dirty="0">
              <a:solidFill>
                <a:schemeClr val="tx1"/>
              </a:solidFill>
              <a:latin typeface="HP001 4 hàng" pitchFamily="34" charset="0"/>
            </a:endParaRPr>
          </a:p>
        </p:txBody>
      </p:sp>
      <p:sp>
        <p:nvSpPr>
          <p:cNvPr id="1942" name="TextBox 1941"/>
          <p:cNvSpPr txBox="1"/>
          <p:nvPr/>
        </p:nvSpPr>
        <p:spPr>
          <a:xfrm>
            <a:off x="10886563" y="2142250"/>
            <a:ext cx="1269278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algn="ctr">
              <a:defRPr sz="3500" b="1">
                <a:solidFill>
                  <a:srgbClr val="000099"/>
                </a:solidFill>
                <a:latin typeface="HP001 4 hàng" panose="020B0603050302020204" pitchFamily="34" charset="-93"/>
              </a:defRPr>
            </a:lvl1pPr>
          </a:lstStyle>
          <a:p>
            <a:pPr algn="l"/>
            <a:r>
              <a:rPr lang="en-US" dirty="0">
                <a:solidFill>
                  <a:srgbClr val="FF0000"/>
                </a:solidFill>
                <a:latin typeface="HP001 4 hàng" pitchFamily="34" charset="0"/>
                <a:ea typeface="HP001" panose="020B0603050302020204" pitchFamily="34" charset="0"/>
              </a:rPr>
              <a:t>g</a:t>
            </a:r>
            <a:endParaRPr lang="vi-VN" dirty="0">
              <a:solidFill>
                <a:srgbClr val="FF0000"/>
              </a:solidFill>
              <a:latin typeface="HP001 4 hàng" pitchFamily="34" charset="0"/>
            </a:endParaRPr>
          </a:p>
        </p:txBody>
      </p:sp>
      <p:sp>
        <p:nvSpPr>
          <p:cNvPr id="1943" name="TextBox 1942"/>
          <p:cNvSpPr txBox="1"/>
          <p:nvPr/>
        </p:nvSpPr>
        <p:spPr>
          <a:xfrm>
            <a:off x="10983072" y="1410296"/>
            <a:ext cx="1269278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algn="ctr">
              <a:defRPr sz="3500" b="1">
                <a:solidFill>
                  <a:srgbClr val="000099"/>
                </a:solidFill>
                <a:latin typeface="HP001 4 hàng" panose="020B0603050302020204" pitchFamily="34" charset="-93"/>
              </a:defRPr>
            </a:lvl1pPr>
          </a:lstStyle>
          <a:p>
            <a:pPr algn="l"/>
            <a:r>
              <a:rPr lang="en-US" dirty="0">
                <a:solidFill>
                  <a:srgbClr val="FF0000"/>
                </a:solidFill>
                <a:latin typeface="HP001 4 hàng" pitchFamily="34" charset="0"/>
                <a:ea typeface="HP001" panose="020B0603050302020204" pitchFamily="34" charset="0"/>
              </a:rPr>
              <a:t>g</a:t>
            </a:r>
            <a:r>
              <a:rPr lang="el-GR" dirty="0">
                <a:solidFill>
                  <a:srgbClr val="FF0000"/>
                </a:solidFill>
                <a:latin typeface="HP001 4 hàng" pitchFamily="34" charset="0"/>
                <a:ea typeface="HP001" panose="020B0603050302020204" pitchFamily="34" charset="0"/>
              </a:rPr>
              <a:t>Β</a:t>
            </a:r>
            <a:endParaRPr lang="vi-VN" dirty="0">
              <a:solidFill>
                <a:srgbClr val="FF0000"/>
              </a:solidFill>
              <a:latin typeface="HP001 4 hàng" pitchFamily="34" charset="0"/>
            </a:endParaRPr>
          </a:p>
        </p:txBody>
      </p:sp>
      <p:sp>
        <p:nvSpPr>
          <p:cNvPr id="1948" name="TextBox 1947"/>
          <p:cNvSpPr txBox="1"/>
          <p:nvPr/>
        </p:nvSpPr>
        <p:spPr>
          <a:xfrm>
            <a:off x="10031900" y="2852809"/>
            <a:ext cx="1269278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algn="ctr">
              <a:defRPr sz="3500" b="1">
                <a:solidFill>
                  <a:srgbClr val="000099"/>
                </a:solidFill>
                <a:latin typeface="HP001 4 hàng" panose="020B0603050302020204" pitchFamily="34" charset="-93"/>
              </a:defRPr>
            </a:lvl1pPr>
          </a:lstStyle>
          <a:p>
            <a:pPr algn="l"/>
            <a:r>
              <a:rPr lang="en-US" dirty="0">
                <a:solidFill>
                  <a:srgbClr val="FF0000"/>
                </a:solidFill>
                <a:latin typeface="HP001 4 hàng" pitchFamily="34" charset="0"/>
                <a:ea typeface="HP001" panose="020B0603050302020204" pitchFamily="34" charset="0"/>
              </a:rPr>
              <a:t>g</a:t>
            </a:r>
            <a:endParaRPr lang="vi-VN" dirty="0">
              <a:solidFill>
                <a:srgbClr val="FF0000"/>
              </a:solidFill>
              <a:latin typeface="HP001 4 hàng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 flipV="1">
            <a:off x="5471160" y="1685153"/>
            <a:ext cx="50800" cy="59051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39" name="TextBox 1938"/>
          <p:cNvSpPr txBox="1"/>
          <p:nvPr/>
        </p:nvSpPr>
        <p:spPr>
          <a:xfrm>
            <a:off x="1127546" y="8393583"/>
            <a:ext cx="1085383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algn="ctr">
              <a:defRPr sz="3500" b="1">
                <a:solidFill>
                  <a:srgbClr val="000099"/>
                </a:solidFill>
                <a:latin typeface="HP001 4 hàng" panose="020B0603050302020204" pitchFamily="34" charset="-93"/>
              </a:defRPr>
            </a:lvl1pPr>
          </a:lstStyle>
          <a:p>
            <a:pPr algn="l"/>
            <a:r>
              <a:rPr lang="en-US" dirty="0" err="1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Șúa</a:t>
            </a:r>
            <a:r>
              <a:rPr lang="en-US" dirty="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Șay</a:t>
            </a:r>
            <a:r>
              <a:rPr lang="en-US" dirty="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Thầy</a:t>
            </a:r>
            <a:r>
              <a:rPr lang="en-US" dirty="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Ǖʤay</a:t>
            </a:r>
            <a:r>
              <a:rPr lang="en-US" dirty="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lại</a:t>
            </a:r>
            <a:r>
              <a:rPr lang="en-US" dirty="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cậu</a:t>
            </a:r>
            <a:r>
              <a:rPr lang="en-US" dirty="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ȩộ</a:t>
            </a:r>
            <a:r>
              <a:rPr lang="el-GR" dirty="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Τ΅</a:t>
            </a:r>
            <a:r>
              <a:rPr lang="en-US" dirty="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șgồ</a:t>
            </a:r>
            <a:r>
              <a:rPr lang="el-GR" dirty="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Τ΅</a:t>
            </a:r>
            <a:r>
              <a:rPr lang="en-US" dirty="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xuố</a:t>
            </a:r>
            <a:r>
              <a:rPr lang="el-GR" dirty="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Ϊ</a:t>
            </a:r>
            <a:r>
              <a:rPr lang="en-US" dirty="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g, </a:t>
            </a:r>
            <a:r>
              <a:rPr lang="en-US" dirty="0" err="1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cúi</a:t>
            </a:r>
            <a:r>
              <a:rPr lang="en-US" dirty="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 ….</a:t>
            </a:r>
            <a:r>
              <a:rPr lang="en-US" dirty="0" err="1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ằm</a:t>
            </a:r>
            <a:r>
              <a:rPr lang="en-US" dirty="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  </a:t>
            </a:r>
            <a:endParaRPr lang="vi-VN" dirty="0">
              <a:solidFill>
                <a:schemeClr val="tx1"/>
              </a:solidFill>
              <a:latin typeface="HP001 4 hàng" pitchFamily="34" charset="0"/>
            </a:endParaRPr>
          </a:p>
        </p:txBody>
      </p:sp>
      <p:sp>
        <p:nvSpPr>
          <p:cNvPr id="1944" name="TextBox 1943"/>
          <p:cNvSpPr txBox="1"/>
          <p:nvPr/>
        </p:nvSpPr>
        <p:spPr>
          <a:xfrm>
            <a:off x="1127546" y="9087404"/>
            <a:ext cx="1085383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algn="ctr">
              <a:defRPr sz="3500" b="1">
                <a:solidFill>
                  <a:srgbClr val="000099"/>
                </a:solidFill>
                <a:latin typeface="HP001 4 hàng" panose="020B0603050302020204" pitchFamily="34" charset="-93"/>
              </a:defRPr>
            </a:lvl1pPr>
          </a:lstStyle>
          <a:p>
            <a:pPr algn="l"/>
            <a:r>
              <a:rPr lang="en-US" dirty="0" err="1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Șặt</a:t>
            </a:r>
            <a:r>
              <a:rPr lang="en-US" dirty="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. </a:t>
            </a:r>
            <a:r>
              <a:rPr lang="el-GR" dirty="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υ</a:t>
            </a:r>
            <a:r>
              <a:rPr lang="en-US" dirty="0" err="1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ết</a:t>
            </a:r>
            <a:r>
              <a:rPr lang="en-US" dirty="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giờ</a:t>
            </a:r>
            <a:r>
              <a:rPr lang="en-US" dirty="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cậu</a:t>
            </a:r>
            <a:r>
              <a:rPr lang="en-US" dirty="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họ</a:t>
            </a:r>
            <a:r>
              <a:rPr lang="el-GR" dirty="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Ο</a:t>
            </a:r>
            <a:r>
              <a:rPr lang="en-US" dirty="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ɖ </a:t>
            </a:r>
            <a:r>
              <a:rPr lang="en-US" dirty="0" err="1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Ǉrò</a:t>
            </a:r>
            <a:r>
              <a:rPr lang="en-US" dirty="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șghịch</a:t>
            </a:r>
            <a:r>
              <a:rPr lang="en-US" dirty="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șgợ</a:t>
            </a:r>
            <a:r>
              <a:rPr lang="el-GR" dirty="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Ω</a:t>
            </a:r>
            <a:r>
              <a:rPr lang="en-US" dirty="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 </a:t>
            </a:r>
            <a:r>
              <a:rPr lang="el-GR" dirty="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λ</a:t>
            </a:r>
            <a:r>
              <a:rPr lang="en-US" dirty="0" err="1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ʪớ</a:t>
            </a:r>
            <a:r>
              <a:rPr lang="el-GR" dirty="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Ο</a:t>
            </a:r>
            <a:r>
              <a:rPr lang="en-US" dirty="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ɖ </a:t>
            </a:r>
            <a:r>
              <a:rPr lang="en-US" dirty="0" err="1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lại</a:t>
            </a:r>
            <a:r>
              <a:rPr lang="en-US" dirty="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 …</a:t>
            </a:r>
            <a:r>
              <a:rPr lang="en-US" dirty="0" err="1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ần</a:t>
            </a:r>
            <a:r>
              <a:rPr lang="en-US" dirty="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Ǉhầy</a:t>
            </a:r>
            <a:r>
              <a:rPr lang="en-US" dirty="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,</a:t>
            </a:r>
            <a:endParaRPr lang="vi-VN" dirty="0">
              <a:solidFill>
                <a:schemeClr val="tx1"/>
              </a:solidFill>
              <a:latin typeface="HP001 4 hàng" pitchFamily="34" charset="0"/>
            </a:endParaRPr>
          </a:p>
        </p:txBody>
      </p:sp>
      <p:sp>
        <p:nvSpPr>
          <p:cNvPr id="1945" name="TextBox 1944"/>
          <p:cNvSpPr txBox="1"/>
          <p:nvPr/>
        </p:nvSpPr>
        <p:spPr>
          <a:xfrm>
            <a:off x="1127546" y="9813053"/>
            <a:ext cx="10853835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algn="ctr">
              <a:defRPr sz="3500" b="1">
                <a:solidFill>
                  <a:srgbClr val="000099"/>
                </a:solidFill>
                <a:latin typeface="HP001 4 hàng" panose="020B0603050302020204" pitchFamily="34" charset="-93"/>
              </a:defRPr>
            </a:lvl1pPr>
          </a:lstStyle>
          <a:p>
            <a:pPr algn="l"/>
            <a:r>
              <a:rPr lang="en-US" dirty="0" err="1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ǟụt</a:t>
            </a:r>
            <a:r>
              <a:rPr lang="en-US" dirty="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 </a:t>
            </a:r>
            <a:r>
              <a:rPr lang="el-GR" dirty="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ς</a:t>
            </a:r>
            <a:r>
              <a:rPr lang="en-US" dirty="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ɗ </a:t>
            </a:r>
            <a:r>
              <a:rPr lang="en-US" dirty="0" err="1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xin</a:t>
            </a:r>
            <a:r>
              <a:rPr lang="en-US" dirty="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lỗ</a:t>
            </a:r>
            <a:r>
              <a:rPr lang="el-GR" dirty="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Τ΅</a:t>
            </a:r>
            <a:r>
              <a:rPr lang="en-US" dirty="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Ǉhầy</a:t>
            </a:r>
            <a:r>
              <a:rPr lang="en-US" dirty="0">
                <a:solidFill>
                  <a:schemeClr val="tx1"/>
                </a:solidFill>
                <a:latin typeface="HP001 4 hàng" pitchFamily="34" charset="0"/>
                <a:ea typeface="HP001" panose="020B0603050302020204" pitchFamily="34" charset="0"/>
              </a:rPr>
              <a:t>.</a:t>
            </a:r>
            <a:endParaRPr lang="vi-VN" dirty="0">
              <a:solidFill>
                <a:schemeClr val="tx1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282489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2" grpId="0"/>
      <p:bldP spid="1943" grpId="0"/>
      <p:bldP spid="194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UTM Avo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2789</TotalTime>
  <Words>205</Words>
  <Application>Microsoft Office PowerPoint</Application>
  <PresentationFormat>Widescreen</PresentationFormat>
  <Paragraphs>35</Paragraphs>
  <Slides>10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HP001 4 hàng</vt:lpstr>
      <vt:lpstr>UTM Avo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Thuy Van</dc:creator>
  <cp:lastModifiedBy>Lê Thị Hoa (421000574)</cp:lastModifiedBy>
  <cp:revision>138</cp:revision>
  <dcterms:created xsi:type="dcterms:W3CDTF">2021-10-30T04:56:06Z</dcterms:created>
  <dcterms:modified xsi:type="dcterms:W3CDTF">2024-03-26T09:25:36Z</dcterms:modified>
</cp:coreProperties>
</file>