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av" ContentType="audio/x-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3.xml" ContentType="application/vnd.openxmlformats-officedocument.theme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theme/theme4.xml" ContentType="application/vnd.openxmlformats-officedocument.theme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3" r:id="rId2"/>
    <p:sldMasterId id="2147483685" r:id="rId3"/>
    <p:sldMasterId id="2147483697" r:id="rId4"/>
    <p:sldMasterId id="2147483709" r:id="rId5"/>
  </p:sldMasterIdLst>
  <p:notesMasterIdLst>
    <p:notesMasterId r:id="rId32"/>
  </p:notesMasterIdLst>
  <p:sldIdLst>
    <p:sldId id="508" r:id="rId6"/>
    <p:sldId id="263" r:id="rId7"/>
    <p:sldId id="313" r:id="rId8"/>
    <p:sldId id="314" r:id="rId9"/>
    <p:sldId id="315" r:id="rId10"/>
    <p:sldId id="316" r:id="rId11"/>
    <p:sldId id="317" r:id="rId12"/>
    <p:sldId id="318" r:id="rId13"/>
    <p:sldId id="319" r:id="rId14"/>
    <p:sldId id="866" r:id="rId15"/>
    <p:sldId id="837" r:id="rId16"/>
    <p:sldId id="838" r:id="rId17"/>
    <p:sldId id="867" r:id="rId18"/>
    <p:sldId id="868" r:id="rId19"/>
    <p:sldId id="869" r:id="rId20"/>
    <p:sldId id="860" r:id="rId21"/>
    <p:sldId id="861" r:id="rId22"/>
    <p:sldId id="863" r:id="rId23"/>
    <p:sldId id="870" r:id="rId24"/>
    <p:sldId id="871" r:id="rId25"/>
    <p:sldId id="872" r:id="rId26"/>
    <p:sldId id="873" r:id="rId27"/>
    <p:sldId id="273" r:id="rId28"/>
    <p:sldId id="874" r:id="rId29"/>
    <p:sldId id="875" r:id="rId30"/>
    <p:sldId id="865" r:id="rId3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B196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67" d="100"/>
          <a:sy n="67" d="100"/>
        </p:scale>
        <p:origin x="708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6.xml"/><Relationship Id="rId34" Type="http://schemas.openxmlformats.org/officeDocument/2006/relationships/viewProps" Target="viewProps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slide" Target="slides/slide24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notesMaster" Target="notesMasters/notesMaster1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tableStyles" Target="tableStyles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slide" Target="slides/slide26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4D97AEE-2195-40C9-9657-4EF4E91A400D}" type="datetimeFigureOut">
              <a:rPr lang="en-US" smtClean="0"/>
              <a:t>10/7/2023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5B117B2-DDDD-4A44-A969-2B9B5702220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325638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849D3E0-124D-4DFF-AE99-4EA4CC201DB4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2416207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5025CEC-2ABC-4E79-BB53-CF7F3C7D9C4B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7241135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5025CEC-2ABC-4E79-BB53-CF7F3C7D9C4B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8597627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5025CEC-2ABC-4E79-BB53-CF7F3C7D9C4B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9120829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5025CEC-2ABC-4E79-BB53-CF7F3C7D9C4B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8732386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1B97EBA9-37C8-4C26-B3D9-7FAD15FBD64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530DA955-F517-4D5F-A9E9-989FFE3203D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单击以编辑母版副标题样式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4A9CC0DE-B58C-40F0-BE49-C5D4272157A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CB25F4B-9A1F-4944-BBD1-A7462F7264F2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2023/10/7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1B80D23A-E9E0-49AE-A8C6-68165665DE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BF5F0CFA-9A38-469F-B6E7-143168B2C7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6651412-8993-4B8E-8BEF-01D82474D82E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484151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5664ABF7-84B3-4811-83C1-21776F2437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B6B40435-5661-4718-B25D-255EDDBA6A3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298EB8B0-2E0A-469E-8F4A-0CD756EE979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CB25F4B-9A1F-4944-BBD1-A7462F7264F2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2023/10/7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481C4DF2-AB17-42BD-A3A0-6B643A378D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8C4E8FB2-1894-4C38-88C1-4328C36E18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6651412-8993-4B8E-8BEF-01D82474D82E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718545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:a16="http://schemas.microsoft.com/office/drawing/2014/main" id="{A3E2BC11-C156-4A81-9E2D-228FB8B3A80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B803544C-4E28-4C0D-8DDF-C5F81358199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684AC392-2559-4B69-9E6B-3FEA3524E68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CB25F4B-9A1F-4944-BBD1-A7462F7264F2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2023/10/7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B54B61E4-051F-44B1-8EB6-60CF9A09C5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9CF7D5EB-4204-4CB0-9480-ADD5653784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6651412-8993-4B8E-8BEF-01D82474D82E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693589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Nội dung 2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224898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342085-D6B4-4BCA-99EE-4F8399F29DA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C382142-665F-43AE-9E6B-D48C783A84C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EA8EC3D-1B90-480A-AC6E-ACBC01A729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6B206A-5F80-4771-8178-8EA8D529B4D2}" type="datetimeFigureOut">
              <a:rPr lang="en-US" smtClean="0"/>
              <a:t>10/7/2023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3930A59-EC43-4FE8-85B0-EA1DEFBDAC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9B8C1A6-1841-49C8-87A8-587FC5D040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2EAB03-CABF-46FF-B63C-82EFCD38AD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81505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0C0A45-A198-4A80-A2D3-1E255D4F1C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7655E59-1923-4531-A02B-BCB4DE7C695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14D53C9-AFE0-4562-AFFC-D19431E1B0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6B206A-5F80-4771-8178-8EA8D529B4D2}" type="datetimeFigureOut">
              <a:rPr lang="en-US" smtClean="0"/>
              <a:t>10/7/2023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CAC4172-C934-4E4A-AA64-935C7D9417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7B86C91-DF79-460A-8203-97AC0527AB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2EAB03-CABF-46FF-B63C-82EFCD38AD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48377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435419-BA0C-491E-A06D-8E785C50C9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489DE48-40A2-4517-A888-2DA12F863D0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FAD8EBA-1D66-4B6B-BA27-B9E62E3B9A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6B206A-5F80-4771-8178-8EA8D529B4D2}" type="datetimeFigureOut">
              <a:rPr lang="en-US" smtClean="0"/>
              <a:t>10/7/2023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E9A4F7E-8A5A-47EB-A6DF-D40C035745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B060F75-A9A0-4A46-B32D-62CE37CE29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2EAB03-CABF-46FF-B63C-82EFCD38AD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22521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CD3457-8AA9-4EF1-A577-81792D17BE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9C8BDBA-1B9C-4188-BA56-466161B9B4B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79D6A01-322A-4800-8953-D9750D458A9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CFD81F3-11C5-4409-930E-E79831FED9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6B206A-5F80-4771-8178-8EA8D529B4D2}" type="datetimeFigureOut">
              <a:rPr lang="en-US" smtClean="0"/>
              <a:t>10/7/2023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4740F8B-62F9-490D-877E-9C92AE57DE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09EA0CA-844C-499D-A10D-F3428E648C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2EAB03-CABF-46FF-B63C-82EFCD38AD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63495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8DF77A-B2C8-4414-AE37-90202AF52E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512FFC4-2EC4-4A61-AA40-5A976E2F66E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98626F6-BB43-4A84-A899-28C890F15FE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EA37188-8C1D-4345-B586-C6022FD34F0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88D740E-CCC2-4761-B95C-56671DCBD2A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9A51B7E-5709-492F-9E94-DEDB84A119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6B206A-5F80-4771-8178-8EA8D529B4D2}" type="datetimeFigureOut">
              <a:rPr lang="en-US" smtClean="0"/>
              <a:t>10/7/2023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2CB1272-1644-48ED-A918-A8C313B452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40FE466-B57B-4F50-81BE-9A8FDAC953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2EAB03-CABF-46FF-B63C-82EFCD38AD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95626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494C4B-287F-4D7F-96B8-AA6EC38374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7D2FBD1-71E9-401F-AD99-67D1FBECE6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6B206A-5F80-4771-8178-8EA8D529B4D2}" type="datetimeFigureOut">
              <a:rPr lang="en-US" smtClean="0"/>
              <a:t>10/7/2023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612D8A4-A4EE-4F0E-927E-E7EBA06827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2ADE504-CA89-4B60-9570-DAE1D270AE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2EAB03-CABF-46FF-B63C-82EFCD38AD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42085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2EC499A-8AA7-4D23-AB40-BC1DE21D73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6B206A-5F80-4771-8178-8EA8D529B4D2}" type="datetimeFigureOut">
              <a:rPr lang="en-US" smtClean="0"/>
              <a:t>10/7/2023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4E73333-65E3-4DF3-B35D-D8A326762E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55F7510-8BCE-4CB7-989A-5C49BF22C0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2EAB03-CABF-46FF-B63C-82EFCD38AD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71921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bg>
      <p:bgPr>
        <a:blipFill dpi="0" rotWithShape="1">
          <a:blip r:embed="rId2">
            <a:lum/>
          </a:blip>
          <a:srcRect/>
          <a:stretch>
            <a:fillRect t="-7000" b="-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B8EB07FA-B4F3-49E8-8C4A-BC11273EC4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9AC62418-4AA6-49A1-BCE1-BA20287285C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C662331F-962B-4BE9-B1BA-8ED41DCFDC2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CB25F4B-9A1F-4944-BBD1-A7462F7264F2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2023/10/7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3B883CCD-BF18-437B-85E8-83BD175A99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D6DAD128-353A-4D91-A1BA-4137753B0E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6651412-8993-4B8E-8BEF-01D82474D82E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175373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22D8DE-A3A6-4E0C-A015-35DE144F8E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9E2B62D-266A-4461-8AAC-F4C5D546907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3B8EEA7-E262-41C3-923F-C9881E28154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9462CF5-B930-47EB-ACF5-2ED9031B23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6B206A-5F80-4771-8178-8EA8D529B4D2}" type="datetimeFigureOut">
              <a:rPr lang="en-US" smtClean="0"/>
              <a:t>10/7/2023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40EA71C-D459-47FC-B084-FDEB5F8E42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26EB37C-42CD-4AC0-9610-E0207F29E0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2EAB03-CABF-46FF-B63C-82EFCD38AD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96663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4B26CF-3CBC-49AC-ACDE-B8EB3FEB83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9D54AFB-BAAF-485D-A2EB-D5B7A6140FC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105EB4A-A03A-42AB-BEFA-595EA5CF032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201B043-FFBA-42E3-AF85-743C78EBE0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6B206A-5F80-4771-8178-8EA8D529B4D2}" type="datetimeFigureOut">
              <a:rPr lang="en-US" smtClean="0"/>
              <a:t>10/7/2023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6CDBA17-B3F7-4C95-A0A2-CF8BCCE46B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B80C2C2-A16A-4942-A307-07A561F783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2EAB03-CABF-46FF-B63C-82EFCD38AD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8693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498397-2F88-49D7-A72B-CA55011096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0BF266D-3438-413B-A9C3-6C671F67DEC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0D88207-A009-4671-A1DC-10D67C7706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6B206A-5F80-4771-8178-8EA8D529B4D2}" type="datetimeFigureOut">
              <a:rPr lang="en-US" smtClean="0"/>
              <a:t>10/7/2023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1DCC031-B074-4A07-A4F9-971EECFE9B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0A5E3F9-7168-4816-8BB2-D000D75CB7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2EAB03-CABF-46FF-B63C-82EFCD38AD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88275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A403956F-27ED-4BC1-B0B3-97A23C67F3C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D57E1B9-DFEB-446B-9018-C5123DCC503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972C78F-A2E5-49E7-B56F-C1A74B90B5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6B206A-5F80-4771-8178-8EA8D529B4D2}" type="datetimeFigureOut">
              <a:rPr lang="en-US" smtClean="0"/>
              <a:t>10/7/2023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384D52E-6776-495E-97D2-17847F3B51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31DCA14-AA72-444E-9E8B-12C0D3FF45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2EAB03-CABF-46FF-B63C-82EFCD38AD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04019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A62067-8FB6-4BAD-ADC9-3348EC94A47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F47BDC1-C763-4A08-8F4B-D24C350B788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056336D-55A5-4ED2-98A8-758E645981A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D608E17-4647-4A7D-8A4F-E34FC229D3E7}" type="datetimeFigureOut">
              <a:rPr lang="en-US" smtClean="0"/>
              <a:t>10/7/2023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EF1FD55-FAF6-4F9B-AF19-F7B5F733A6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524AC2D-2915-421D-A980-13408D4CBC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F712C8B-08E7-462E-907E-029E5E1458A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78202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C5F3D9-999C-4453-9E2F-7DD500D933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C4DC6EF-B4D8-4D75-8B77-0F6FC4DEED3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123F16E-692B-44B8-AD71-E2772DCD060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D608E17-4647-4A7D-8A4F-E34FC229D3E7}" type="datetimeFigureOut">
              <a:rPr lang="en-US" smtClean="0"/>
              <a:t>10/7/2023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EE0C1F6-EDF0-4E4E-953F-A09ABFC16B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4F9C4D3-64C9-4EC7-8A90-98543AD655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F712C8B-08E7-462E-907E-029E5E1458A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37078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433575-BD26-428D-B581-BAEFD2C32D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B8CEC20-0290-4D19-8978-0DFD86E636F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09D3E21-D063-4F22-81CF-EF987E4A553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D608E17-4647-4A7D-8A4F-E34FC229D3E7}" type="datetimeFigureOut">
              <a:rPr lang="en-US" smtClean="0"/>
              <a:t>10/7/2023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E3105B8-CEFF-4B0D-9412-4C8A7DCA97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8BD16DE-806B-41C0-A941-2B66ADAC60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F712C8B-08E7-462E-907E-029E5E1458A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4682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1E708F-FC74-46CC-AA34-813F733C9C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EDE9414-2703-4511-95DE-CE2AFE82371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2695688-D5D9-43B7-8D0C-A669A94EB87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7DBE129-BAFB-4DB8-A059-BF8133B6B29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D608E17-4647-4A7D-8A4F-E34FC229D3E7}" type="datetimeFigureOut">
              <a:rPr lang="en-US" smtClean="0"/>
              <a:t>10/7/2023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6644BC0-2C7B-4B12-A34C-B7364E1E22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F0AE30E-FAD0-43B9-B2F1-829A2E21E9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F712C8B-08E7-462E-907E-029E5E1458A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0284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58263A-8B08-4430-845F-671ED8FE3F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F41E0FB-A360-4BAC-9DC6-C70AA4F0E64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252451E-C742-4EF5-ABC6-5EBA382FB1F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0D26439-3F76-487C-A054-712FDE44E97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7ED0EBF-00AD-4FD0-872F-FBF1DD1E67A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CEBDF60-DFC7-48DD-B2DB-B9F3A5A5B47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D608E17-4647-4A7D-8A4F-E34FC229D3E7}" type="datetimeFigureOut">
              <a:rPr lang="en-US" smtClean="0"/>
              <a:t>10/7/2023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8F14F8C-BA00-4141-83DD-A441A3BD86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50235D8-80D2-4DE2-9CC7-2B01295CBE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F712C8B-08E7-462E-907E-029E5E1458A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56555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2FD101-CE39-44DD-90A5-5C9FC737B0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D8EEA3C-11E7-490A-B624-CA8F033146D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D608E17-4647-4A7D-8A4F-E34FC229D3E7}" type="datetimeFigureOut">
              <a:rPr lang="en-US" smtClean="0"/>
              <a:t>10/7/2023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ED2406E-048F-48B6-9482-825DC2EE5A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BCD2FD7-F310-4580-BC08-465B9868A8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F712C8B-08E7-462E-907E-029E5E1458A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08296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925A6D68-4049-468F-8F43-A11D099B40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9EA510F8-36C5-469B-A5E9-60B7B746CB0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6C6E16FB-6671-493A-9C78-C59672447FC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CB25F4B-9A1F-4944-BBD1-A7462F7264F2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2023/10/7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574E277F-3B58-4794-9916-50835D81DF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7E39B507-1459-469D-AF76-A259C3CB1A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6651412-8993-4B8E-8BEF-01D82474D82E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731992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0D120B2-A948-4725-B6B9-3B00BE9EEF7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D608E17-4647-4A7D-8A4F-E34FC229D3E7}" type="datetimeFigureOut">
              <a:rPr lang="en-US" smtClean="0"/>
              <a:t>10/7/2023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76D111C-084C-4314-84E6-5224B80659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AB2CE1A-5607-4F02-ACD9-1142CCFA6B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F712C8B-08E7-462E-907E-029E5E1458A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76718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4BF994-288D-4241-82B9-DFFD4B6B1B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762A518-D6D3-4E89-8A31-307EEB6F31F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74A3BEE-6085-4C83-8A0B-3D669800C50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4A2011C-27C6-44AD-B3F7-8B56B62DEAC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D608E17-4647-4A7D-8A4F-E34FC229D3E7}" type="datetimeFigureOut">
              <a:rPr lang="en-US" smtClean="0"/>
              <a:t>10/7/2023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041FD29-519F-4370-BCD3-F924B949D3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2F260AF-34E1-41B5-988A-CD2EA084A8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F712C8B-08E7-462E-907E-029E5E1458A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54628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ED6C00-D995-40E4-A07C-922172021A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578F1D4-5A52-4F3D-A0DF-A2ABED533A3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6613ACB-9801-46A7-B40F-93FD02AC8D4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6A7A29B-234A-47D6-B121-5188D5EBEAE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D608E17-4647-4A7D-8A4F-E34FC229D3E7}" type="datetimeFigureOut">
              <a:rPr lang="en-US" smtClean="0"/>
              <a:t>10/7/2023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75382ED-FDD3-4B39-BD62-4E62C317EA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9729BE5-C887-45C4-96A4-F30291966C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F712C8B-08E7-462E-907E-029E5E1458A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76373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B4B96E-994C-4A9A-9B79-705E3C0A4C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F7BB5AE-7169-4D1B-A6DF-57879CEF190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0E93E42-DF4E-461D-ADDD-36924241F67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D608E17-4647-4A7D-8A4F-E34FC229D3E7}" type="datetimeFigureOut">
              <a:rPr lang="en-US" smtClean="0"/>
              <a:t>10/7/2023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31F4C4B-427A-4FD0-A428-B62945A958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35FB5CD-076E-4250-A1A1-80216A04B0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F712C8B-08E7-462E-907E-029E5E1458A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29749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3045A2D-F4B8-453D-B6FC-B5F60E38FFB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5F1453D-6E23-44F9-85AC-8FC04BDF1A8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A7A59B0-1BDF-4556-854F-7A8FB3E1F95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D608E17-4647-4A7D-8A4F-E34FC229D3E7}" type="datetimeFigureOut">
              <a:rPr lang="en-US" smtClean="0"/>
              <a:t>10/7/2023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F6B231-1224-4AE2-A453-AB7EB3A6BF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372B0DF-A875-4D50-BEBD-ABE5758FAF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F712C8B-08E7-462E-907E-029E5E1458A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30014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A62067-8FB6-4BAD-ADC9-3348EC94A47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F47BDC1-C763-4A08-8F4B-D24C350B788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056336D-55A5-4ED2-98A8-758E645981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608E17-4647-4A7D-8A4F-E34FC229D3E7}" type="datetimeFigureOut">
              <a:rPr lang="en-US" smtClean="0"/>
              <a:t>10/7/2023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EF1FD55-FAF6-4F9B-AF19-F7B5F733A6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524AC2D-2915-421D-A980-13408D4CBC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712C8B-08E7-462E-907E-029E5E1458A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95613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C5F3D9-999C-4453-9E2F-7DD500D933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C4DC6EF-B4D8-4D75-8B77-0F6FC4DEED3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123F16E-692B-44B8-AD71-E2772DCD06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608E17-4647-4A7D-8A4F-E34FC229D3E7}" type="datetimeFigureOut">
              <a:rPr lang="en-US" smtClean="0"/>
              <a:t>10/7/2023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EE0C1F6-EDF0-4E4E-953F-A09ABFC16B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4F9C4D3-64C9-4EC7-8A90-98543AD655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712C8B-08E7-462E-907E-029E5E1458A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97520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433575-BD26-428D-B581-BAEFD2C32D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B8CEC20-0290-4D19-8978-0DFD86E636F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09D3E21-D063-4F22-81CF-EF987E4A55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608E17-4647-4A7D-8A4F-E34FC229D3E7}" type="datetimeFigureOut">
              <a:rPr lang="en-US" smtClean="0"/>
              <a:t>10/7/2023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E3105B8-CEFF-4B0D-9412-4C8A7DCA97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8BD16DE-806B-41C0-A941-2B66ADAC60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712C8B-08E7-462E-907E-029E5E1458A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1444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1E708F-FC74-46CC-AA34-813F733C9C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EDE9414-2703-4511-95DE-CE2AFE82371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2695688-D5D9-43B7-8D0C-A669A94EB87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7DBE129-BAFB-4DB8-A059-BF8133B6B2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608E17-4647-4A7D-8A4F-E34FC229D3E7}" type="datetimeFigureOut">
              <a:rPr lang="en-US" smtClean="0"/>
              <a:t>10/7/2023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6644BC0-2C7B-4B12-A34C-B7364E1E22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F0AE30E-FAD0-43B9-B2F1-829A2E21E9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712C8B-08E7-462E-907E-029E5E1458A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67327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58263A-8B08-4430-845F-671ED8FE3F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F41E0FB-A360-4BAC-9DC6-C70AA4F0E64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252451E-C742-4EF5-ABC6-5EBA382FB1F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0D26439-3F76-487C-A054-712FDE44E97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7ED0EBF-00AD-4FD0-872F-FBF1DD1E67A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CEBDF60-DFC7-48DD-B2DB-B9F3A5A5B4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608E17-4647-4A7D-8A4F-E34FC229D3E7}" type="datetimeFigureOut">
              <a:rPr lang="en-US" smtClean="0"/>
              <a:t>10/7/2023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8F14F8C-BA00-4141-83DD-A441A3BD86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50235D8-80D2-4DE2-9CC7-2B01295CBE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712C8B-08E7-462E-907E-029E5E1458A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57085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711A0002-1EC0-4807-B3B0-797E51ECBF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8149C223-76E2-4094-AE3D-F060B2F2CE6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6F8B7F3F-68BA-4BCC-8F0A-20CB106196D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E861E907-B6F9-43F9-8D92-A13A9320F77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CB25F4B-9A1F-4944-BBD1-A7462F7264F2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2023/10/7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6478598E-AABC-4075-8D72-EA97EA24D9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E80A8834-F6FF-4A48-8B1C-3076667028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6651412-8993-4B8E-8BEF-01D82474D82E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843109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2FD101-CE39-44DD-90A5-5C9FC737B0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D8EEA3C-11E7-490A-B624-CA8F033146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608E17-4647-4A7D-8A4F-E34FC229D3E7}" type="datetimeFigureOut">
              <a:rPr lang="en-US" smtClean="0"/>
              <a:t>10/7/2023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ED2406E-048F-48B6-9482-825DC2EE5A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BCD2FD7-F310-4580-BC08-465B9868A8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712C8B-08E7-462E-907E-029E5E1458A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04663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0D120B2-A948-4725-B6B9-3B00BE9EEF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608E17-4647-4A7D-8A4F-E34FC229D3E7}" type="datetimeFigureOut">
              <a:rPr lang="en-US" smtClean="0"/>
              <a:t>10/7/2023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76D111C-084C-4314-84E6-5224B80659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AB2CE1A-5607-4F02-ACD9-1142CCFA6B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712C8B-08E7-462E-907E-029E5E1458A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32892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4BF994-288D-4241-82B9-DFFD4B6B1B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762A518-D6D3-4E89-8A31-307EEB6F31F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74A3BEE-6085-4C83-8A0B-3D669800C50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4A2011C-27C6-44AD-B3F7-8B56B62DEA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608E17-4647-4A7D-8A4F-E34FC229D3E7}" type="datetimeFigureOut">
              <a:rPr lang="en-US" smtClean="0"/>
              <a:t>10/7/2023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041FD29-519F-4370-BCD3-F924B949D3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2F260AF-34E1-41B5-988A-CD2EA084A8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712C8B-08E7-462E-907E-029E5E1458A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1643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ED6C00-D995-40E4-A07C-922172021A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578F1D4-5A52-4F3D-A0DF-A2ABED533A3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6613ACB-9801-46A7-B40F-93FD02AC8D4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6A7A29B-234A-47D6-B121-5188D5EBEA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608E17-4647-4A7D-8A4F-E34FC229D3E7}" type="datetimeFigureOut">
              <a:rPr lang="en-US" smtClean="0"/>
              <a:t>10/7/2023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75382ED-FDD3-4B39-BD62-4E62C317EA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9729BE5-C887-45C4-96A4-F30291966C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712C8B-08E7-462E-907E-029E5E1458A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41038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B4B96E-994C-4A9A-9B79-705E3C0A4C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F7BB5AE-7169-4D1B-A6DF-57879CEF190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0E93E42-DF4E-461D-ADDD-36924241F6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608E17-4647-4A7D-8A4F-E34FC229D3E7}" type="datetimeFigureOut">
              <a:rPr lang="en-US" smtClean="0"/>
              <a:t>10/7/2023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31F4C4B-427A-4FD0-A428-B62945A958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35FB5CD-076E-4250-A1A1-80216A04B0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712C8B-08E7-462E-907E-029E5E1458A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32480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3045A2D-F4B8-453D-B6FC-B5F60E38FFB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5F1453D-6E23-44F9-85AC-8FC04BDF1A8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A7A59B0-1BDF-4556-854F-7A8FB3E1F9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608E17-4647-4A7D-8A4F-E34FC229D3E7}" type="datetimeFigureOut">
              <a:rPr lang="en-US" smtClean="0"/>
              <a:t>10/7/2023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F6B231-1224-4AE2-A453-AB7EB3A6BF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372B0DF-A875-4D50-BEBD-ABE5758FAF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712C8B-08E7-462E-907E-029E5E1458A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4123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86E1ECB1-5A5B-4C6B-8360-EEF4E780432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5BFCC059-4D8E-4C87-A4D1-E4C9E1D5945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A904FCF4-9A9C-407F-A896-63764D12FEE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86BAB08-D03A-4FEF-8092-001CB785BBAB}" type="datetimeFigureOut">
              <a:rPr lang="zh-CN" altLang="en-US" smtClean="0"/>
              <a:t>2023/10/7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69A6E786-3F61-4FD7-AF4B-5CAEC066F4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2D126972-3EDC-4D3D-817C-4CCC7969F7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758318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random/>
      </p:transition>
    </mc:Choice>
    <mc:Fallback xmlns="">
      <p:transition spd="slow" advClick="0">
        <p:random/>
      </p:transition>
    </mc:Fallback>
  </mc:AlternateConten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141A1C3F-F90A-43A4-9ECD-F00719B565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5C48D4E4-35F0-4517-A710-16EC966268E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4D82627A-5DA8-42DB-A0E5-883D1EDEEB3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86BAB08-D03A-4FEF-8092-001CB785BBAB}" type="datetimeFigureOut">
              <a:rPr lang="zh-CN" altLang="en-US" smtClean="0"/>
              <a:t>2023/10/7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6709759C-075D-43BD-B60D-906336D331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2E769EA7-A4C8-47A7-9F4D-3E4EF4FEB3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40235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random/>
      </p:transition>
    </mc:Choice>
    <mc:Fallback xmlns="">
      <p:transition spd="slow" advClick="0">
        <p:random/>
      </p:transition>
    </mc:Fallback>
  </mc:AlternateContent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D1030536-6B8C-499F-B691-282A56B223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592699D7-1ACB-40EF-8948-18C67F14DCC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A09C0F2B-275E-4EFF-8736-59FDF652047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86BAB08-D03A-4FEF-8092-001CB785BBAB}" type="datetimeFigureOut">
              <a:rPr lang="zh-CN" altLang="en-US" smtClean="0"/>
              <a:t>2023/10/7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EC6CBD68-7556-4277-A9CC-0E3698CDD0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F7552142-513F-4E0A-A832-EC32ABA8CB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599514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random/>
      </p:transition>
    </mc:Choice>
    <mc:Fallback xmlns="">
      <p:transition spd="slow" advClick="0">
        <p:random/>
      </p:transition>
    </mc:Fallback>
  </mc:AlternateConten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D8DA5A0C-41EF-4EF1-B9B9-E309AF8245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6898F9A6-7009-487C-9335-9B2655AF34B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142523A4-6D85-4E26-BAD9-B5DED0F0D86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DF1B68CC-03DA-4133-9A62-45795BDC56B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86BAB08-D03A-4FEF-8092-001CB785BBAB}" type="datetimeFigureOut">
              <a:rPr lang="zh-CN" altLang="en-US" smtClean="0"/>
              <a:t>2023/10/7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37433D43-A8D0-4374-ACF8-E247BE39BC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DB94F08B-6269-48AE-88E7-BDBB0876FD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558386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random/>
      </p:transition>
    </mc:Choice>
    <mc:Fallback xmlns="">
      <p:transition spd="slow" advClick="0">
        <p:random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B6A1DF3B-F43C-4A17-B5EE-669579A0C5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37EF4ACF-6E7D-44A7-8F09-9B333316626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C7BF6BDE-10AE-4266-9525-AFFA9ABAAEB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20F01B0E-F737-43FB-AA90-F008E36DFCD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id="{013EFAB1-90CB-4248-BB90-B6081365A5F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id="{47F838C6-C3E5-4B22-B809-85B2D7BBC47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CB25F4B-9A1F-4944-BBD1-A7462F7264F2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2023/10/7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id="{C76B1BD4-0832-48DB-894A-BCD6D5E04A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id="{29620EA9-0647-4AB5-8F77-59B51DC427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6651412-8993-4B8E-8BEF-01D82474D82E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633687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B544134E-0BE5-46C0-929C-F9D4A023FD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B12113C5-ADEA-4974-BB14-86DAC381EA1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C9390FF6-61F4-44DF-9C58-15C7C9EAC01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5084E920-1203-43C5-9836-AEA95526337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id="{91FAE36B-07A4-4C4E-9A5F-B58F2699821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id="{2C6239AA-BEC2-47D5-B295-1C438B9D2A2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86BAB08-D03A-4FEF-8092-001CB785BBAB}" type="datetimeFigureOut">
              <a:rPr lang="zh-CN" altLang="en-US" smtClean="0"/>
              <a:t>2023/10/7</a:t>
            </a:fld>
            <a:endParaRPr lang="zh-CN" altLang="en-US"/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id="{2D37E89F-FD72-4884-A2DC-4121C65FDE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id="{F4094C68-E649-4A58-B70D-88A2035232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099750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random/>
      </p:transition>
    </mc:Choice>
    <mc:Fallback xmlns="">
      <p:transition spd="slow" advClick="0">
        <p:random/>
      </p:transition>
    </mc:Fallback>
  </mc:AlternateContent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865F94A4-B8D7-43C1-80C9-73E124F4F7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A684A534-7F72-44DB-AAA0-39763DA8C1E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86BAB08-D03A-4FEF-8092-001CB785BBAB}" type="datetimeFigureOut">
              <a:rPr lang="zh-CN" altLang="en-US" smtClean="0"/>
              <a:t>2023/10/7</a:t>
            </a:fld>
            <a:endParaRPr lang="zh-CN" altLang="en-US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ED8F81B8-2C1B-46DA-9FC4-FA4EA6C314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D4DEF5E0-2338-4BAC-8681-B56466F2D3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334869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random/>
      </p:transition>
    </mc:Choice>
    <mc:Fallback xmlns="">
      <p:transition spd="slow" advClick="0">
        <p:random/>
      </p:transition>
    </mc:Fallback>
  </mc:AlternateContent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95AE1E47-1B45-4380-AE38-48F51410E38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86BAB08-D03A-4FEF-8092-001CB785BBAB}" type="datetimeFigureOut">
              <a:rPr lang="zh-CN" altLang="en-US" smtClean="0"/>
              <a:t>2023/10/7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A5744B09-219A-4BAE-A64A-BA6F51CC35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BE5B1853-F3A0-4843-A7DD-B071FABAEC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132649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random/>
      </p:transition>
    </mc:Choice>
    <mc:Fallback xmlns="">
      <p:transition spd="slow" advClick="0">
        <p:random/>
      </p:transition>
    </mc:Fallback>
  </mc:AlternateContent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338A05EE-C361-48B2-881C-5FEDBCF95C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D66B7BA2-C07B-486A-AEBA-E8A379FAE2D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9609B8D7-C342-4349-A52B-0F630C4968F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C21A0A05-2E78-4B68-9275-72A6981317F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86BAB08-D03A-4FEF-8092-001CB785BBAB}" type="datetimeFigureOut">
              <a:rPr lang="zh-CN" altLang="en-US" smtClean="0"/>
              <a:t>2023/10/7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8E8D064B-850C-449A-B16D-36BA1C5A1F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E3919E08-2488-46A8-8B39-E8E3B1A728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189579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random/>
      </p:transition>
    </mc:Choice>
    <mc:Fallback xmlns="">
      <p:transition spd="slow" advClick="0">
        <p:random/>
      </p:transition>
    </mc:Fallback>
  </mc:AlternateContent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A719821D-3169-462D-BDC5-707DAA3731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:a16="http://schemas.microsoft.com/office/drawing/2014/main" id="{C25970DE-180B-463A-842D-4B948B1E483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27048C78-1503-4FD7-8859-990F963DFC6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D84969D1-8A89-4051-A7A3-053E791C47D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86BAB08-D03A-4FEF-8092-001CB785BBAB}" type="datetimeFigureOut">
              <a:rPr lang="zh-CN" altLang="en-US" smtClean="0"/>
              <a:t>2023/10/7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F2B7B8CF-C72E-438F-A999-E8DA548268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6F73A437-B948-459B-B14D-44D796DEEF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18376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random/>
      </p:transition>
    </mc:Choice>
    <mc:Fallback xmlns="">
      <p:transition spd="slow" advClick="0">
        <p:random/>
      </p:transition>
    </mc:Fallback>
  </mc:AlternateContent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BB517C0B-618B-4B07-8FEE-212F45DF64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E76156C6-4F3E-4B26-BEF6-C658183E3C3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190B155B-888E-4B42-8139-225B7CE4903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86BAB08-D03A-4FEF-8092-001CB785BBAB}" type="datetimeFigureOut">
              <a:rPr lang="zh-CN" altLang="en-US" smtClean="0"/>
              <a:t>2023/10/7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F0848B8B-A45D-48D2-B95C-C234023486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0E2847D2-37FF-491E-86F7-2A77B2A5E9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616126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random/>
      </p:transition>
    </mc:Choice>
    <mc:Fallback xmlns="">
      <p:transition spd="slow" advClick="0">
        <p:random/>
      </p:transition>
    </mc:Fallback>
  </mc:AlternateContent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:a16="http://schemas.microsoft.com/office/drawing/2014/main" id="{61B51B0E-C5ED-4931-852F-A8DA7E1DB9A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165174B4-31E8-4BEF-8942-FD3548C70B7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42B8F4D3-431E-44CF-A028-C91E2137E9E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86BAB08-D03A-4FEF-8092-001CB785BBAB}" type="datetimeFigureOut">
              <a:rPr lang="zh-CN" altLang="en-US" smtClean="0"/>
              <a:t>2023/10/7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15D0F09A-E73B-492B-B10B-3218D86A87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99BE3E4A-3F9F-4FA6-A0A2-122D22E57C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758846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random/>
      </p:transition>
    </mc:Choice>
    <mc:Fallback xmlns="">
      <p:transition spd="slow" advClick="0">
        <p:random/>
      </p:transition>
    </mc:Fallback>
  </mc:AlternateContent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025147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random/>
      </p:transition>
    </mc:Choice>
    <mc:Fallback xmlns="">
      <p:transition spd="slow" advClick="0">
        <p:random/>
      </p:transition>
    </mc:Fallback>
  </mc:AlternateContent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022340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random/>
      </p:transition>
    </mc:Choice>
    <mc:Fallback xmlns="">
      <p:transition spd="slow" advClick="0">
        <p:random/>
      </p:transition>
    </mc:Fallback>
  </mc:AlternateContent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391593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random/>
      </p:transition>
    </mc:Choice>
    <mc:Fallback xmlns="">
      <p:transition spd="slow" advClick="0">
        <p:random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2AB58859-D122-45FF-82CE-D01991A5EC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622EED0C-1B22-4041-97BC-C734F839CA9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CB25F4B-9A1F-4944-BBD1-A7462F7264F2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2023/10/7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D8E9FD41-5618-4F3D-B81A-2AA7C93313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E678AAC6-E143-4DFC-85C9-614C509E94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6651412-8993-4B8E-8BEF-01D82474D82E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862678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98459193-8F9F-40C7-A24F-D3173029266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CB25F4B-9A1F-4944-BBD1-A7462F7264F2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2023/10/7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51F77E7F-9488-4CCD-910A-87C29913C7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2A586067-4F90-43AF-A6FD-349B8B96B2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6651412-8993-4B8E-8BEF-01D82474D82E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423867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4A4236B0-AD06-4618-9089-F9518074EB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2E98A4D6-43E8-4D96-A4E3-8778DD08A50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A27724E9-E25A-46F1-A5FE-0C2B98737EA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1B703FC2-4D0A-4038-AD00-489FE737AB4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CB25F4B-9A1F-4944-BBD1-A7462F7264F2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2023/10/7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A2922F5C-73B7-498A-B79B-B910D3A3C4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17897A8C-643A-4BF8-A072-98AFC50A4B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6651412-8993-4B8E-8BEF-01D82474D82E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476986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720E16D6-ABE7-4020-9571-C13BA95A0D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:a16="http://schemas.microsoft.com/office/drawing/2014/main" id="{152FDF21-E0BC-49C0-A1E8-E2246873529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4D793B4A-BFAA-4AE0-A3E7-9ACFB4B92F5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3F520BF4-7A20-47FE-9D0D-3D60C2B62CB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CB25F4B-9A1F-4944-BBD1-A7462F7264F2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2023/10/7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BE8E111D-D76C-4E5D-B0D2-AAB004B0F4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135E754F-8136-404F-8518-6CEE9371D1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6651412-8993-4B8E-8BEF-01D82474D82E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121451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image" Target="../media/image4.png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image" Target="../media/image1.pn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2.xml"/><Relationship Id="rId3" Type="http://schemas.openxmlformats.org/officeDocument/2006/relationships/slideLayout" Target="../slideLayouts/slideLayout37.xml"/><Relationship Id="rId7" Type="http://schemas.openxmlformats.org/officeDocument/2006/relationships/slideLayout" Target="../slideLayouts/slideLayout41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6.xml"/><Relationship Id="rId1" Type="http://schemas.openxmlformats.org/officeDocument/2006/relationships/slideLayout" Target="../slideLayouts/slideLayout35.xml"/><Relationship Id="rId6" Type="http://schemas.openxmlformats.org/officeDocument/2006/relationships/slideLayout" Target="../slideLayouts/slideLayout40.xml"/><Relationship Id="rId11" Type="http://schemas.openxmlformats.org/officeDocument/2006/relationships/slideLayout" Target="../slideLayouts/slideLayout45.xml"/><Relationship Id="rId5" Type="http://schemas.openxmlformats.org/officeDocument/2006/relationships/slideLayout" Target="../slideLayouts/slideLayout39.xml"/><Relationship Id="rId10" Type="http://schemas.openxmlformats.org/officeDocument/2006/relationships/slideLayout" Target="../slideLayouts/slideLayout44.xml"/><Relationship Id="rId4" Type="http://schemas.openxmlformats.org/officeDocument/2006/relationships/slideLayout" Target="../slideLayouts/slideLayout38.xml"/><Relationship Id="rId9" Type="http://schemas.openxmlformats.org/officeDocument/2006/relationships/slideLayout" Target="../slideLayouts/slideLayout43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3.xml"/><Relationship Id="rId13" Type="http://schemas.openxmlformats.org/officeDocument/2006/relationships/slideLayout" Target="../slideLayouts/slideLayout58.xml"/><Relationship Id="rId3" Type="http://schemas.openxmlformats.org/officeDocument/2006/relationships/slideLayout" Target="../slideLayouts/slideLayout48.xml"/><Relationship Id="rId7" Type="http://schemas.openxmlformats.org/officeDocument/2006/relationships/slideLayout" Target="../slideLayouts/slideLayout52.xml"/><Relationship Id="rId12" Type="http://schemas.openxmlformats.org/officeDocument/2006/relationships/slideLayout" Target="../slideLayouts/slideLayout57.xml"/><Relationship Id="rId17" Type="http://schemas.openxmlformats.org/officeDocument/2006/relationships/image" Target="../media/image1.png"/><Relationship Id="rId2" Type="http://schemas.openxmlformats.org/officeDocument/2006/relationships/slideLayout" Target="../slideLayouts/slideLayout47.xml"/><Relationship Id="rId16" Type="http://schemas.openxmlformats.org/officeDocument/2006/relationships/image" Target="../media/image5.jpg"/><Relationship Id="rId1" Type="http://schemas.openxmlformats.org/officeDocument/2006/relationships/slideLayout" Target="../slideLayouts/slideLayout46.xml"/><Relationship Id="rId6" Type="http://schemas.openxmlformats.org/officeDocument/2006/relationships/slideLayout" Target="../slideLayouts/slideLayout51.xml"/><Relationship Id="rId11" Type="http://schemas.openxmlformats.org/officeDocument/2006/relationships/slideLayout" Target="../slideLayouts/slideLayout56.xml"/><Relationship Id="rId5" Type="http://schemas.openxmlformats.org/officeDocument/2006/relationships/slideLayout" Target="../slideLayouts/slideLayout50.xml"/><Relationship Id="rId15" Type="http://schemas.openxmlformats.org/officeDocument/2006/relationships/theme" Target="../theme/theme5.xml"/><Relationship Id="rId10" Type="http://schemas.openxmlformats.org/officeDocument/2006/relationships/slideLayout" Target="../slideLayouts/slideLayout55.xml"/><Relationship Id="rId4" Type="http://schemas.openxmlformats.org/officeDocument/2006/relationships/slideLayout" Target="../slideLayouts/slideLayout49.xml"/><Relationship Id="rId9" Type="http://schemas.openxmlformats.org/officeDocument/2006/relationships/slideLayout" Target="../slideLayouts/slideLayout54.xml"/><Relationship Id="rId14" Type="http://schemas.openxmlformats.org/officeDocument/2006/relationships/slideLayout" Target="../slideLayouts/slideLayout5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white circle with leaves and blue text&#10;&#10;Description automatically generated">
            <a:extLst>
              <a:ext uri="{FF2B5EF4-FFF2-40B4-BE49-F238E27FC236}">
                <a16:creationId xmlns:a16="http://schemas.microsoft.com/office/drawing/2014/main" id="{66F1DCEF-AFC3-18D2-EFF7-169339DC78B4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20599" y="209550"/>
            <a:ext cx="1209675" cy="1209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96843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印品黑体" panose="00000500000000000000" pitchFamily="2" charset="-122"/>
          <a:ea typeface="印品黑体" panose="00000500000000000000" pitchFamily="2" charset="-122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印品黑体" panose="00000500000000000000" pitchFamily="2" charset="-122"/>
          <a:ea typeface="印品黑体" panose="00000500000000000000" pitchFamily="2" charset="-122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印品黑体" panose="00000500000000000000" pitchFamily="2" charset="-122"/>
          <a:ea typeface="印品黑体" panose="00000500000000000000" pitchFamily="2" charset="-122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印品黑体" panose="00000500000000000000" pitchFamily="2" charset="-122"/>
          <a:ea typeface="印品黑体" panose="00000500000000000000" pitchFamily="2" charset="-122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印品黑体" panose="00000500000000000000" pitchFamily="2" charset="-122"/>
          <a:ea typeface="印品黑体" panose="00000500000000000000" pitchFamily="2" charset="-122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印品黑体" panose="00000500000000000000" pitchFamily="2" charset="-122"/>
          <a:ea typeface="印品黑体" panose="00000500000000000000" pitchFamily="2" charset="-122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9Slide.vn - 2019">
            <a:extLst>
              <a:ext uri="{FF2B5EF4-FFF2-40B4-BE49-F238E27FC236}">
                <a16:creationId xmlns:a16="http://schemas.microsoft.com/office/drawing/2014/main" id="{B4784F16-8AC0-402D-9698-33486602AE71}"/>
              </a:ext>
            </a:extLst>
          </p:cNvPr>
          <p:cNvSpPr txBox="1"/>
          <p:nvPr userDrawn="1"/>
        </p:nvSpPr>
        <p:spPr>
          <a:xfrm>
            <a:off x="0" y="-1604665"/>
            <a:ext cx="12192000" cy="461665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en-US" sz="2400">
                <a:solidFill>
                  <a:srgbClr val="CFCFCF"/>
                </a:solidFill>
              </a:rPr>
              <a:t>www.9slide.vn</a:t>
            </a:r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859B0B0-BA50-4565-A597-6232211553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882DEDD-0245-41FA-B2BB-87E2EEFFD15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E2E12ED-F004-479B-9917-B12CC1F47BD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86B206A-5F80-4771-8178-8EA8D529B4D2}" type="datetimeFigureOut">
              <a:rPr lang="en-US" smtClean="0"/>
              <a:t>10/7/2023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A971D68-3583-4F5A-8952-2E61429106A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C770457-DC9F-4C70-95C7-CF1B04A4568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D2EAB03-CABF-46FF-B63C-82EFCD38AD81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CD0A10E4-7E43-4D1D-A50F-2E8CE72E209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983" b="22051"/>
          <a:stretch/>
        </p:blipFill>
        <p:spPr>
          <a:xfrm>
            <a:off x="-152400" y="6900862"/>
            <a:ext cx="6248400" cy="1826456"/>
          </a:xfrm>
          <a:prstGeom prst="rect">
            <a:avLst/>
          </a:prstGeom>
        </p:spPr>
      </p:pic>
      <p:pic>
        <p:nvPicPr>
          <p:cNvPr id="8" name="Picture 7" descr="A white circle with leaves and blue text&#10;&#10;Description automatically generated">
            <a:extLst>
              <a:ext uri="{FF2B5EF4-FFF2-40B4-BE49-F238E27FC236}">
                <a16:creationId xmlns:a16="http://schemas.microsoft.com/office/drawing/2014/main" id="{2E7EA7F0-7F88-8FF7-8F43-D5BD3E293E27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20599" y="209550"/>
            <a:ext cx="1209675" cy="1209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45621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</p:sldLayoutIdLst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670433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6" r:id="rId1"/>
    <p:sldLayoutId id="2147483687" r:id="rId2"/>
    <p:sldLayoutId id="2147483688" r:id="rId3"/>
    <p:sldLayoutId id="2147483689" r:id="rId4"/>
    <p:sldLayoutId id="2147483690" r:id="rId5"/>
    <p:sldLayoutId id="2147483691" r:id="rId6"/>
    <p:sldLayoutId id="2147483692" r:id="rId7"/>
    <p:sldLayoutId id="2147483693" r:id="rId8"/>
    <p:sldLayoutId id="2147483694" r:id="rId9"/>
    <p:sldLayoutId id="2147483695" r:id="rId10"/>
    <p:sldLayoutId id="2147483696" r:id="rId11"/>
  </p:sldLayoutIdLst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9Slide.vn - 2019">
            <a:extLst>
              <a:ext uri="{FF2B5EF4-FFF2-40B4-BE49-F238E27FC236}">
                <a16:creationId xmlns:a16="http://schemas.microsoft.com/office/drawing/2014/main" id="{B6A973A5-D175-42C7-B023-68A83A73858D}"/>
              </a:ext>
            </a:extLst>
          </p:cNvPr>
          <p:cNvSpPr txBox="1"/>
          <p:nvPr userDrawn="1"/>
        </p:nvSpPr>
        <p:spPr>
          <a:xfrm>
            <a:off x="0" y="-1604665"/>
            <a:ext cx="12192000" cy="461665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en-US" sz="2400">
                <a:solidFill>
                  <a:srgbClr val="CFCFCF"/>
                </a:solidFill>
              </a:rPr>
              <a:t>www.9slide.vn</a:t>
            </a:r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907DB33-C11A-46D6-B267-73AEA213B3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3E85CB6-D21D-4FF6-BF48-C98ED286AFA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E98E960-9B2F-49D8-84A2-DF516620924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D608E17-4647-4A7D-8A4F-E34FC229D3E7}" type="datetimeFigureOut">
              <a:rPr lang="en-US" smtClean="0"/>
              <a:t>10/7/2023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339CDAC-BC28-4167-807F-B2EDDDAFFAF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5222D77-A7C5-4EEB-AE74-24F5E26C589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712C8B-08E7-462E-907E-029E5E1458A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7851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8" r:id="rId1"/>
    <p:sldLayoutId id="2147483699" r:id="rId2"/>
    <p:sldLayoutId id="2147483700" r:id="rId3"/>
    <p:sldLayoutId id="2147483701" r:id="rId4"/>
    <p:sldLayoutId id="2147483702" r:id="rId5"/>
    <p:sldLayoutId id="2147483703" r:id="rId6"/>
    <p:sldLayoutId id="2147483704" r:id="rId7"/>
    <p:sldLayoutId id="2147483705" r:id="rId8"/>
    <p:sldLayoutId id="2147483706" r:id="rId9"/>
    <p:sldLayoutId id="2147483707" r:id="rId10"/>
    <p:sldLayoutId id="2147483708" r:id="rId11"/>
  </p:sldLayoutIdLst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6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white circle with leaves and blue text&#10;&#10;Description automatically generated">
            <a:extLst>
              <a:ext uri="{FF2B5EF4-FFF2-40B4-BE49-F238E27FC236}">
                <a16:creationId xmlns:a16="http://schemas.microsoft.com/office/drawing/2014/main" id="{0AD8FB38-6B69-BC57-17BC-06985234CBE1}"/>
              </a:ext>
            </a:extLst>
          </p:cNvPr>
          <p:cNvPicPr>
            <a:picLocks noChangeAspect="1"/>
          </p:cNvPicPr>
          <p:nvPr userDrawn="1"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09726" y="314325"/>
            <a:ext cx="1323975" cy="13239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32583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0" r:id="rId1"/>
    <p:sldLayoutId id="2147483711" r:id="rId2"/>
    <p:sldLayoutId id="2147483712" r:id="rId3"/>
    <p:sldLayoutId id="2147483713" r:id="rId4"/>
    <p:sldLayoutId id="2147483714" r:id="rId5"/>
    <p:sldLayoutId id="2147483715" r:id="rId6"/>
    <p:sldLayoutId id="2147483716" r:id="rId7"/>
    <p:sldLayoutId id="2147483717" r:id="rId8"/>
    <p:sldLayoutId id="2147483718" r:id="rId9"/>
    <p:sldLayoutId id="2147483719" r:id="rId10"/>
    <p:sldLayoutId id="2147483720" r:id="rId11"/>
    <p:sldLayoutId id="2147483721" r:id="rId12"/>
    <p:sldLayoutId id="2147483722" r:id="rId13"/>
    <p:sldLayoutId id="2147483723" r:id="rId14"/>
  </p:sldLayoutIdLst>
  <mc:AlternateContent xmlns:mc="http://schemas.openxmlformats.org/markup-compatibility/2006" xmlns:p14="http://schemas.microsoft.com/office/powerpoint/2010/main">
    <mc:Choice Requires="p14">
      <p:transition spd="slow" p14:dur="1500" advClick="0">
        <p:random/>
      </p:transition>
    </mc:Choice>
    <mc:Fallback xmlns="">
      <p:transition spd="slow" advClick="0">
        <p:random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7.xml"/><Relationship Id="rId4" Type="http://schemas.microsoft.com/office/2007/relationships/hdphoto" Target="../media/hdphoto1.wdp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audio" Target="../media/audio1.wav"/><Relationship Id="rId7" Type="http://schemas.openxmlformats.org/officeDocument/2006/relationships/image" Target="../media/image1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Relationship Id="rId9" Type="http://schemas.openxmlformats.org/officeDocument/2006/relationships/image" Target="../media/image29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30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7" Type="http://schemas.microsoft.com/office/2007/relationships/hdphoto" Target="../media/hdphoto2.wdp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30.xml"/><Relationship Id="rId6" Type="http://schemas.openxmlformats.org/officeDocument/2006/relationships/image" Target="../media/image33.png"/><Relationship Id="rId5" Type="http://schemas.openxmlformats.org/officeDocument/2006/relationships/image" Target="../media/image32.png"/><Relationship Id="rId4" Type="http://schemas.openxmlformats.org/officeDocument/2006/relationships/slide" Target="slide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7" Type="http://schemas.microsoft.com/office/2007/relationships/hdphoto" Target="../media/hdphoto2.wdp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30.xml"/><Relationship Id="rId6" Type="http://schemas.openxmlformats.org/officeDocument/2006/relationships/image" Target="../media/image33.png"/><Relationship Id="rId5" Type="http://schemas.openxmlformats.org/officeDocument/2006/relationships/image" Target="../media/image32.png"/><Relationship Id="rId4" Type="http://schemas.openxmlformats.org/officeDocument/2006/relationships/slide" Target="slide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7" Type="http://schemas.microsoft.com/office/2007/relationships/hdphoto" Target="../media/hdphoto2.wdp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30.xml"/><Relationship Id="rId6" Type="http://schemas.openxmlformats.org/officeDocument/2006/relationships/image" Target="../media/image33.png"/><Relationship Id="rId5" Type="http://schemas.openxmlformats.org/officeDocument/2006/relationships/image" Target="../media/image32.png"/><Relationship Id="rId4" Type="http://schemas.openxmlformats.org/officeDocument/2006/relationships/slide" Target="slide4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audio" Target="../media/audio1.wav"/><Relationship Id="rId7" Type="http://schemas.openxmlformats.org/officeDocument/2006/relationships/image" Target="../media/image1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Relationship Id="rId9" Type="http://schemas.openxmlformats.org/officeDocument/2006/relationships/image" Target="../media/image34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7" Type="http://schemas.microsoft.com/office/2007/relationships/hdphoto" Target="../media/hdphoto3.wdp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41.xml"/><Relationship Id="rId6" Type="http://schemas.openxmlformats.org/officeDocument/2006/relationships/image" Target="../media/image38.png"/><Relationship Id="rId5" Type="http://schemas.openxmlformats.org/officeDocument/2006/relationships/image" Target="../media/image37.png"/><Relationship Id="rId4" Type="http://schemas.openxmlformats.org/officeDocument/2006/relationships/image" Target="../media/image36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41.xml"/><Relationship Id="rId4" Type="http://schemas.openxmlformats.org/officeDocument/2006/relationships/image" Target="../media/image40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30.xml"/><Relationship Id="rId5" Type="http://schemas.openxmlformats.org/officeDocument/2006/relationships/image" Target="../media/image43.png"/><Relationship Id="rId4" Type="http://schemas.openxmlformats.org/officeDocument/2006/relationships/image" Target="../media/image42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30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audio" Target="../media/audio1.wav"/><Relationship Id="rId7" Type="http://schemas.openxmlformats.org/officeDocument/2006/relationships/image" Target="../media/image1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Relationship Id="rId9" Type="http://schemas.openxmlformats.org/officeDocument/2006/relationships/image" Target="../media/image12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30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30.xml"/><Relationship Id="rId4" Type="http://schemas.openxmlformats.org/officeDocument/2006/relationships/image" Target="../media/image45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30.xml"/><Relationship Id="rId6" Type="http://schemas.openxmlformats.org/officeDocument/2006/relationships/image" Target="../media/image49.png"/><Relationship Id="rId5" Type="http://schemas.openxmlformats.org/officeDocument/2006/relationships/image" Target="../media/image48.png"/><Relationship Id="rId4" Type="http://schemas.openxmlformats.org/officeDocument/2006/relationships/image" Target="../media/image47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image" Target="../media/image5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10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30.xml"/><Relationship Id="rId4" Type="http://schemas.openxmlformats.org/officeDocument/2006/relationships/image" Target="../media/image52.pn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30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9.xml"/><Relationship Id="rId4" Type="http://schemas.openxmlformats.org/officeDocument/2006/relationships/image" Target="../media/image5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9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13" Type="http://schemas.openxmlformats.org/officeDocument/2006/relationships/slide" Target="slide5.xml"/><Relationship Id="rId18" Type="http://schemas.openxmlformats.org/officeDocument/2006/relationships/image" Target="../media/image14.png"/><Relationship Id="rId3" Type="http://schemas.openxmlformats.org/officeDocument/2006/relationships/image" Target="../media/image15.png"/><Relationship Id="rId7" Type="http://schemas.openxmlformats.org/officeDocument/2006/relationships/image" Target="../media/image18.png"/><Relationship Id="rId12" Type="http://schemas.openxmlformats.org/officeDocument/2006/relationships/image" Target="../media/image21.png"/><Relationship Id="rId17" Type="http://schemas.openxmlformats.org/officeDocument/2006/relationships/slide" Target="slide9.xml"/><Relationship Id="rId2" Type="http://schemas.openxmlformats.org/officeDocument/2006/relationships/audio" Target="../media/audio1.wav"/><Relationship Id="rId16" Type="http://schemas.openxmlformats.org/officeDocument/2006/relationships/image" Target="../media/image23.png"/><Relationship Id="rId1" Type="http://schemas.openxmlformats.org/officeDocument/2006/relationships/slideLayout" Target="../slideLayouts/slideLayout19.xml"/><Relationship Id="rId6" Type="http://schemas.openxmlformats.org/officeDocument/2006/relationships/image" Target="../media/image11.png"/><Relationship Id="rId11" Type="http://schemas.openxmlformats.org/officeDocument/2006/relationships/slide" Target="slide8.xml"/><Relationship Id="rId5" Type="http://schemas.openxmlformats.org/officeDocument/2006/relationships/image" Target="../media/image17.png"/><Relationship Id="rId15" Type="http://schemas.openxmlformats.org/officeDocument/2006/relationships/slide" Target="slide7.xml"/><Relationship Id="rId10" Type="http://schemas.openxmlformats.org/officeDocument/2006/relationships/image" Target="../media/image20.png"/><Relationship Id="rId4" Type="http://schemas.openxmlformats.org/officeDocument/2006/relationships/image" Target="../media/image16.png"/><Relationship Id="rId9" Type="http://schemas.openxmlformats.org/officeDocument/2006/relationships/slide" Target="slide6.xml"/><Relationship Id="rId14" Type="http://schemas.openxmlformats.org/officeDocument/2006/relationships/image" Target="../media/image2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9.xml"/><Relationship Id="rId6" Type="http://schemas.openxmlformats.org/officeDocument/2006/relationships/image" Target="../media/image26.png"/><Relationship Id="rId5" Type="http://schemas.openxmlformats.org/officeDocument/2006/relationships/slide" Target="slide4.xml"/><Relationship Id="rId4" Type="http://schemas.openxmlformats.org/officeDocument/2006/relationships/image" Target="../media/image2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9.xml"/><Relationship Id="rId6" Type="http://schemas.openxmlformats.org/officeDocument/2006/relationships/image" Target="../media/image26.png"/><Relationship Id="rId5" Type="http://schemas.openxmlformats.org/officeDocument/2006/relationships/slide" Target="slide4.xml"/><Relationship Id="rId4" Type="http://schemas.openxmlformats.org/officeDocument/2006/relationships/image" Target="../media/image2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9.xml"/><Relationship Id="rId6" Type="http://schemas.openxmlformats.org/officeDocument/2006/relationships/image" Target="../media/image26.png"/><Relationship Id="rId5" Type="http://schemas.openxmlformats.org/officeDocument/2006/relationships/slide" Target="slide4.xml"/><Relationship Id="rId4" Type="http://schemas.openxmlformats.org/officeDocument/2006/relationships/image" Target="../media/image2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9.xml"/><Relationship Id="rId6" Type="http://schemas.openxmlformats.org/officeDocument/2006/relationships/image" Target="../media/image26.png"/><Relationship Id="rId5" Type="http://schemas.openxmlformats.org/officeDocument/2006/relationships/slide" Target="slide4.xml"/><Relationship Id="rId4" Type="http://schemas.openxmlformats.org/officeDocument/2006/relationships/image" Target="../media/image2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9.xml"/><Relationship Id="rId5" Type="http://schemas.openxmlformats.org/officeDocument/2006/relationships/image" Target="../media/image28.png"/><Relationship Id="rId4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EBBCBFA6-0E74-46AD-9C04-11816C98C0F7}"/>
              </a:ext>
            </a:extLst>
          </p:cNvPr>
          <p:cNvSpPr/>
          <p:nvPr/>
        </p:nvSpPr>
        <p:spPr>
          <a:xfrm>
            <a:off x="527340" y="1450235"/>
            <a:ext cx="11137319" cy="4131416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83525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BÀI SOẠN CỦA EM HƯƠNG THẢO –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Zalo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 0972.115.126</a:t>
            </a:r>
          </a:p>
          <a:p>
            <a:pPr marL="0" marR="0" lvl="0" indent="0" algn="ctr" defTabSz="83525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CÁC THẦY/ CÔ CÓ THỂ CHIA SẺ CHO ĐỒNG NGHIỆP CÙNG KHỐI, CÙNG TRƯỜNG NH</a:t>
            </a:r>
            <a:r>
              <a:rPr kumimoji="0" lang="vi-VN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Ư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NG KÍNH MONG QUÝ THẦY/ CÔ KHÔNG GỬI VÀO CÁC HỘI NHÓM 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highlight>
                  <a:srgbClr val="FFFF00"/>
                </a:highligh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ZALO HAY FACEBOOK, CÁC WEB..... 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Ạ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  <a:sym typeface="Arial"/>
            </a:endParaRPr>
          </a:p>
          <a:p>
            <a:pPr marL="0" marR="0" lvl="0" indent="0" algn="ctr" defTabSz="83525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Hãy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là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người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sử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dụng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bài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giảng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văn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minh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và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lịch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sự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!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  <a:sym typeface="Arial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04CC5CA0-BEB9-47F4-8888-1EE12CFB654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5758" b="98384" l="6600" r="93800">
                        <a14:foregroundMark x1="9800" y1="59495" x2="9800" y2="59495"/>
                        <a14:foregroundMark x1="8900" y1="46768" x2="8900" y2="46768"/>
                        <a14:foregroundMark x1="6600" y1="52929" x2="6600" y2="52929"/>
                        <a14:foregroundMark x1="48700" y1="8687" x2="48700" y2="8687"/>
                        <a14:foregroundMark x1="74900" y1="11414" x2="74900" y2="11414"/>
                        <a14:foregroundMark x1="56900" y1="7172" x2="56900" y2="7172"/>
                        <a14:foregroundMark x1="45200" y1="6768" x2="45200" y2="6768"/>
                        <a14:foregroundMark x1="75600" y1="5758" x2="75600" y2="5758"/>
                        <a14:foregroundMark x1="93800" y1="20707" x2="93800" y2="20707"/>
                        <a14:foregroundMark x1="86500" y1="19495" x2="86500" y2="19495"/>
                        <a14:foregroundMark x1="74900" y1="16263" x2="74900" y2="16263"/>
                        <a14:foregroundMark x1="52500" y1="93535" x2="52500" y2="93535"/>
                        <a14:foregroundMark x1="46200" y1="98384" x2="46200" y2="98384"/>
                        <a14:foregroundMark x1="39300" y1="7778" x2="39300" y2="7778"/>
                        <a14:foregroundMark x1="36800" y1="8081" x2="36800" y2="8081"/>
                        <a14:foregroundMark x1="36000" y1="8889" x2="36000" y2="8889"/>
                        <a14:foregroundMark x1="76000" y1="7172" x2="76000" y2="717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15915" y="1158879"/>
            <a:ext cx="1108142" cy="10970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60267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47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950" fill="hold">
                                          <p:stCondLst>
                                            <p:cond delay="95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950" fill="hold">
                                          <p:stCondLst>
                                            <p:cond delay="19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950" fill="hold">
                                          <p:stCondLst>
                                            <p:cond delay="285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950" fill="hold">
                                          <p:stCondLst>
                                            <p:cond delay="38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7E6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图片 12">
            <a:extLst>
              <a:ext uri="{FF2B5EF4-FFF2-40B4-BE49-F238E27FC236}">
                <a16:creationId xmlns:a16="http://schemas.microsoft.com/office/drawing/2014/main" id="{446B253E-3ED3-46C9-8E91-1AB5E9959FE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1556" y="-1359507"/>
            <a:ext cx="7397651" cy="5774343"/>
          </a:xfrm>
          <a:prstGeom prst="rect">
            <a:avLst/>
          </a:prstGeom>
        </p:spPr>
      </p:pic>
      <p:pic>
        <p:nvPicPr>
          <p:cNvPr id="15" name="图片 14">
            <a:extLst>
              <a:ext uri="{FF2B5EF4-FFF2-40B4-BE49-F238E27FC236}">
                <a16:creationId xmlns:a16="http://schemas.microsoft.com/office/drawing/2014/main" id="{F6D13CA4-F5B8-4FBB-BD35-741190C7C7ED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7323" y="-241027"/>
            <a:ext cx="9148887" cy="6858000"/>
          </a:xfrm>
          <a:prstGeom prst="rect">
            <a:avLst/>
          </a:prstGeom>
        </p:spPr>
      </p:pic>
      <p:pic>
        <p:nvPicPr>
          <p:cNvPr id="16" name="图片 15" descr="图片包含 玩偶, 玩具, 室内, 天空&#10;&#10;已生成极高可信度的说明">
            <a:extLst>
              <a:ext uri="{FF2B5EF4-FFF2-40B4-BE49-F238E27FC236}">
                <a16:creationId xmlns:a16="http://schemas.microsoft.com/office/drawing/2014/main" id="{EDC2C6C0-8CB9-4D60-8A65-02FDB29B3EE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949815">
            <a:off x="2725558" y="693295"/>
            <a:ext cx="3542059" cy="3542059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2DDBB232-8298-41AA-8B24-30DDD942C32D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76605" y="5005470"/>
            <a:ext cx="1170434" cy="1170434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A17D3C97-37D2-4FFA-A37A-2F3EF075E36B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9964" y="2538983"/>
            <a:ext cx="1170434" cy="1170434"/>
          </a:xfrm>
          <a:prstGeom prst="rect">
            <a:avLst/>
          </a:prstGeom>
        </p:spPr>
      </p:pic>
      <p:pic>
        <p:nvPicPr>
          <p:cNvPr id="10" name="图片 9">
            <a:extLst>
              <a:ext uri="{FF2B5EF4-FFF2-40B4-BE49-F238E27FC236}">
                <a16:creationId xmlns:a16="http://schemas.microsoft.com/office/drawing/2014/main" id="{AF9CB3A8-3DE2-4E44-BADE-D69DFE24F79D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47039" y="672083"/>
            <a:ext cx="1170434" cy="1170434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91575120-6410-4EF3-9274-96046E8176AD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39" t="27777" r="14584" b="17501"/>
          <a:stretch/>
        </p:blipFill>
        <p:spPr>
          <a:xfrm>
            <a:off x="7567326" y="3932784"/>
            <a:ext cx="4332183" cy="304800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AFBD8F03-8145-DF15-1A2B-E6AFD12D1B88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537941" y="3034541"/>
            <a:ext cx="6468417" cy="28653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84592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path" presetSubtype="0" repeatCount="2000" accel="50000" decel="50000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4.81481E-6 L -0.05195 0.00115 " pathEditMode="relative" rAng="0" ptsTypes="AA">
                                      <p:cBhvr>
                                        <p:cTn id="11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604" y="46"/>
                                    </p:animMotion>
                                  </p:childTnLst>
                                </p:cTn>
                              </p:par>
                              <p:par>
                                <p:cTn id="12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8" presetClass="emph" presetSubtype="0" repeatCount="4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5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6" presetID="8" presetClass="emph" presetSubtype="0" repeatCount="4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7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8" presetID="8" presetClass="emph" presetSubtype="0" repeatCount="4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9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0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m-thanh-phep-thuat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组合 8">
            <a:extLst>
              <a:ext uri="{FF2B5EF4-FFF2-40B4-BE49-F238E27FC236}">
                <a16:creationId xmlns:a16="http://schemas.microsoft.com/office/drawing/2014/main" id="{CF70F470-167B-4D79-B2AB-BCF09A6BE1D5}"/>
              </a:ext>
            </a:extLst>
          </p:cNvPr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pic>
          <p:nvPicPr>
            <p:cNvPr id="4" name="图片 3">
              <a:extLst>
                <a:ext uri="{FF2B5EF4-FFF2-40B4-BE49-F238E27FC236}">
                  <a16:creationId xmlns:a16="http://schemas.microsoft.com/office/drawing/2014/main" id="{2466431B-828A-4BBB-8C74-8CFB0981DB12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92000" cy="4445000"/>
            </a:xfrm>
            <a:prstGeom prst="rect">
              <a:avLst/>
            </a:prstGeom>
          </p:spPr>
        </p:pic>
        <p:pic>
          <p:nvPicPr>
            <p:cNvPr id="5" name="图片 4">
              <a:extLst>
                <a:ext uri="{FF2B5EF4-FFF2-40B4-BE49-F238E27FC236}">
                  <a16:creationId xmlns:a16="http://schemas.microsoft.com/office/drawing/2014/main" id="{7BA13237-8147-4254-8241-47972B2C1A1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2413000"/>
              <a:ext cx="12192000" cy="4445000"/>
            </a:xfrm>
            <a:prstGeom prst="rect">
              <a:avLst/>
            </a:prstGeom>
          </p:spPr>
        </p:pic>
      </p:grpSp>
      <p:sp>
        <p:nvSpPr>
          <p:cNvPr id="22" name="矩形: 圆角 7">
            <a:extLst>
              <a:ext uri="{FF2B5EF4-FFF2-40B4-BE49-F238E27FC236}">
                <a16:creationId xmlns:a16="http://schemas.microsoft.com/office/drawing/2014/main" id="{84A93AF5-1E2D-4B59-B4A7-57F89BA269D0}"/>
              </a:ext>
            </a:extLst>
          </p:cNvPr>
          <p:cNvSpPr/>
          <p:nvPr/>
        </p:nvSpPr>
        <p:spPr>
          <a:xfrm>
            <a:off x="289560" y="228600"/>
            <a:ext cx="11612880" cy="6400800"/>
          </a:xfrm>
          <a:prstGeom prst="roundRect">
            <a:avLst/>
          </a:prstGeom>
          <a:solidFill>
            <a:schemeClr val="bg1">
              <a:alpha val="90000"/>
            </a:schemeClr>
          </a:solidFill>
          <a:ln w="50800">
            <a:solidFill>
              <a:srgbClr val="FDB5A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杨任东竹石体-Medium" panose="02000000000000000000" pitchFamily="2" charset="-122"/>
              <a:ea typeface="杨任东竹石体-Medium" panose="02000000000000000000" pitchFamily="2" charset="-122"/>
              <a:cs typeface="+mn-cs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6CF285C-AD6A-7763-A97F-8892459BE6C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9187" y="347662"/>
            <a:ext cx="10129286" cy="4586288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328B241A-2692-1C65-6394-3585B5C096B6}"/>
              </a:ext>
            </a:extLst>
          </p:cNvPr>
          <p:cNvSpPr txBox="1"/>
          <p:nvPr/>
        </p:nvSpPr>
        <p:spPr>
          <a:xfrm>
            <a:off x="1362075" y="5114925"/>
            <a:ext cx="920115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3600" b="1" dirty="0">
                <a:solidFill>
                  <a:srgbClr val="FF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Nêu tình huống đặt ra trong các bức tranh?</a:t>
            </a:r>
            <a:endParaRPr lang="en-US" sz="3600" b="1" dirty="0">
              <a:solidFill>
                <a:srgbClr val="FF0000"/>
              </a:solidFill>
              <a:effectLst/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028957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组合 8">
            <a:extLst>
              <a:ext uri="{FF2B5EF4-FFF2-40B4-BE49-F238E27FC236}">
                <a16:creationId xmlns:a16="http://schemas.microsoft.com/office/drawing/2014/main" id="{CF70F470-167B-4D79-B2AB-BCF09A6BE1D5}"/>
              </a:ext>
            </a:extLst>
          </p:cNvPr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pic>
          <p:nvPicPr>
            <p:cNvPr id="4" name="图片 3">
              <a:extLst>
                <a:ext uri="{FF2B5EF4-FFF2-40B4-BE49-F238E27FC236}">
                  <a16:creationId xmlns:a16="http://schemas.microsoft.com/office/drawing/2014/main" id="{2466431B-828A-4BBB-8C74-8CFB0981DB1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92000" cy="4445000"/>
            </a:xfrm>
            <a:prstGeom prst="rect">
              <a:avLst/>
            </a:prstGeom>
          </p:spPr>
        </p:pic>
        <p:pic>
          <p:nvPicPr>
            <p:cNvPr id="5" name="图片 4">
              <a:extLst>
                <a:ext uri="{FF2B5EF4-FFF2-40B4-BE49-F238E27FC236}">
                  <a16:creationId xmlns:a16="http://schemas.microsoft.com/office/drawing/2014/main" id="{7BA13237-8147-4254-8241-47972B2C1A1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2413000"/>
              <a:ext cx="12192000" cy="4445000"/>
            </a:xfrm>
            <a:prstGeom prst="rect">
              <a:avLst/>
            </a:prstGeom>
          </p:spPr>
        </p:pic>
      </p:grpSp>
      <p:sp>
        <p:nvSpPr>
          <p:cNvPr id="22" name="矩形: 圆角 7">
            <a:extLst>
              <a:ext uri="{FF2B5EF4-FFF2-40B4-BE49-F238E27FC236}">
                <a16:creationId xmlns:a16="http://schemas.microsoft.com/office/drawing/2014/main" id="{84A93AF5-1E2D-4B59-B4A7-57F89BA269D0}"/>
              </a:ext>
            </a:extLst>
          </p:cNvPr>
          <p:cNvSpPr/>
          <p:nvPr/>
        </p:nvSpPr>
        <p:spPr>
          <a:xfrm>
            <a:off x="289560" y="228600"/>
            <a:ext cx="11612880" cy="6400800"/>
          </a:xfrm>
          <a:prstGeom prst="roundRect">
            <a:avLst/>
          </a:prstGeom>
          <a:solidFill>
            <a:schemeClr val="bg1">
              <a:alpha val="90000"/>
            </a:schemeClr>
          </a:solidFill>
          <a:ln w="50800">
            <a:solidFill>
              <a:srgbClr val="FDB5A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杨任东竹石体-Medium" panose="02000000000000000000" pitchFamily="2" charset="-122"/>
              <a:ea typeface="杨任东竹石体-Medium" panose="02000000000000000000" pitchFamily="2" charset="-122"/>
              <a:cs typeface="+mn-cs"/>
            </a:endParaRPr>
          </a:p>
        </p:txBody>
      </p:sp>
      <p:pic>
        <p:nvPicPr>
          <p:cNvPr id="32" name="Picture 31">
            <a:hlinkClick r:id="rId4" action="ppaction://hlinksldjump"/>
            <a:extLst>
              <a:ext uri="{FF2B5EF4-FFF2-40B4-BE49-F238E27FC236}">
                <a16:creationId xmlns:a16="http://schemas.microsoft.com/office/drawing/2014/main" id="{C2409B13-B662-4CE4-80B8-5037FFE80593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694" t="26075" r="33130" b="31789"/>
          <a:stretch/>
        </p:blipFill>
        <p:spPr>
          <a:xfrm rot="2989931">
            <a:off x="100298" y="42297"/>
            <a:ext cx="610538" cy="1064143"/>
          </a:xfrm>
          <a:prstGeom prst="rect">
            <a:avLst/>
          </a:prstGeom>
        </p:spPr>
      </p:pic>
      <p:grpSp>
        <p:nvGrpSpPr>
          <p:cNvPr id="20" name="Group 19">
            <a:extLst>
              <a:ext uri="{FF2B5EF4-FFF2-40B4-BE49-F238E27FC236}">
                <a16:creationId xmlns:a16="http://schemas.microsoft.com/office/drawing/2014/main" id="{A2B95265-0D3B-4A60-AC59-3D540251C27D}"/>
              </a:ext>
            </a:extLst>
          </p:cNvPr>
          <p:cNvGrpSpPr/>
          <p:nvPr/>
        </p:nvGrpSpPr>
        <p:grpSpPr>
          <a:xfrm>
            <a:off x="1638300" y="146787"/>
            <a:ext cx="9163050" cy="1005840"/>
            <a:chOff x="2037980" y="2222500"/>
            <a:chExt cx="3427973" cy="1005840"/>
          </a:xfrm>
        </p:grpSpPr>
        <p:pic>
          <p:nvPicPr>
            <p:cNvPr id="21" name="Picture 20" descr="Icon&#10;&#10;Description automatically generated with medium confidence">
              <a:extLst>
                <a:ext uri="{FF2B5EF4-FFF2-40B4-BE49-F238E27FC236}">
                  <a16:creationId xmlns:a16="http://schemas.microsoft.com/office/drawing/2014/main" id="{E80664AC-10EF-4262-95EC-3CE985D0618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backgroundRemoval t="18333" b="35000" l="21000" r="76000">
                          <a14:foregroundMark x1="56667" y1="21333" x2="23000" y2="26000"/>
                          <a14:foregroundMark x1="22000" y1="23333" x2="21333" y2="27000"/>
                          <a14:foregroundMark x1="23000" y1="24000" x2="65000" y2="25333"/>
                          <a14:foregroundMark x1="65000" y1="25333" x2="74667" y2="31333"/>
                          <a14:foregroundMark x1="74667" y1="31333" x2="74667" y2="32333"/>
                          <a14:foregroundMark x1="75667" y1="32667" x2="76333" y2="35333"/>
                          <a14:foregroundMark x1="39333" y1="30667" x2="27667" y2="31333"/>
                          <a14:foregroundMark x1="27667" y1="31333" x2="31000" y2="33667"/>
                          <a14:foregroundMark x1="36333" y1="33333" x2="26667" y2="33333"/>
                          <a14:foregroundMark x1="23333" y1="33667" x2="61446" y2="33102"/>
                          <a14:foregroundMark x1="22333" y1="19000" x2="71333" y2="18667"/>
                          <a14:foregroundMark x1="72667" y1="18667" x2="56000" y2="18333"/>
                          <a14:foregroundMark x1="56000" y1="18333" x2="24000" y2="18667"/>
                          <a14:foregroundMark x1="43667" y1="19000" x2="22667" y2="18667"/>
                          <a14:foregroundMark x1="22667" y1="18667" x2="40667" y2="18333"/>
                          <a14:foregroundMark x1="22667" y1="19333" x2="52000" y2="18667"/>
                          <a14:foregroundMark x1="65000" y1="31667" x2="74000" y2="32667"/>
                          <a14:foregroundMark x1="71667" y1="32667" x2="61333" y2="32667"/>
                          <a14:foregroundMark x1="31667" y1="32667" x2="24333" y2="33000"/>
                          <a14:foregroundMark x1="27667" y1="33333" x2="22667" y2="33333"/>
                          <a14:foregroundMark x1="42000" y1="18333" x2="22333" y2="18667"/>
                          <a14:backgroundMark x1="62000" y1="35000" x2="62717" y2="35000"/>
                          <a14:backgroundMark x1="60333" y1="34667" x2="62333" y2="35000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8814" t="17330" r="22407" b="63183"/>
            <a:stretch/>
          </p:blipFill>
          <p:spPr>
            <a:xfrm>
              <a:off x="2037980" y="2222500"/>
              <a:ext cx="3286372" cy="1005840"/>
            </a:xfrm>
            <a:prstGeom prst="rect">
              <a:avLst/>
            </a:prstGeom>
          </p:spPr>
        </p:pic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0F685248-201C-49F6-B115-3BE3A865B9B1}"/>
                </a:ext>
              </a:extLst>
            </p:cNvPr>
            <p:cNvSpPr txBox="1"/>
            <p:nvPr/>
          </p:nvSpPr>
          <p:spPr>
            <a:xfrm>
              <a:off x="2192144" y="2280811"/>
              <a:ext cx="3273809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1. </a:t>
              </a:r>
              <a:r>
                <a:rPr kumimoji="0" lang="en-US" sz="40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Tính</a:t>
              </a:r>
              <a:r>
                <a:rPr kumimoji="0" 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r>
                <a:rPr kumimoji="0" lang="en-US" sz="40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chất</a:t>
              </a:r>
              <a:r>
                <a:rPr kumimoji="0" 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r>
                <a:rPr kumimoji="0" lang="en-US" sz="40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giao</a:t>
              </a:r>
              <a:r>
                <a:rPr kumimoji="0" 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r>
                <a:rPr kumimoji="0" lang="en-US" sz="40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hoán</a:t>
              </a:r>
              <a:r>
                <a:rPr kumimoji="0" 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r>
                <a:rPr kumimoji="0" lang="en-US" sz="40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của</a:t>
              </a:r>
              <a:r>
                <a:rPr kumimoji="0" 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r>
                <a:rPr kumimoji="0" lang="en-US" sz="40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phép</a:t>
              </a:r>
              <a:r>
                <a:rPr kumimoji="0" 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r>
                <a:rPr kumimoji="0" lang="en-US" sz="40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cộng</a:t>
              </a:r>
              <a:endPara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F00806C1-3C76-1634-457D-175B606C389C}"/>
              </a:ext>
            </a:extLst>
          </p:cNvPr>
          <p:cNvSpPr txBox="1"/>
          <p:nvPr/>
        </p:nvSpPr>
        <p:spPr>
          <a:xfrm>
            <a:off x="1238250" y="1533525"/>
            <a:ext cx="102870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algn="just">
              <a:spcBef>
                <a:spcPts val="0"/>
              </a:spcBef>
              <a:spcAft>
                <a:spcPts val="0"/>
              </a:spcAft>
            </a:pPr>
            <a:r>
              <a:rPr lang="nl-NL" sz="4400" b="1" dirty="0"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5 + 7 = 12; 7 + 5 = 12 nên 5 + 7  = 7 + 5</a:t>
            </a:r>
            <a:endParaRPr lang="en-US" sz="4400" b="1" dirty="0">
              <a:effectLst/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F4F9D9B2-4B1C-4755-A6C3-3879DD5752D5}"/>
              </a:ext>
            </a:extLst>
          </p:cNvPr>
          <p:cNvSpPr/>
          <p:nvPr/>
        </p:nvSpPr>
        <p:spPr>
          <a:xfrm>
            <a:off x="733424" y="2695575"/>
            <a:ext cx="10810875" cy="1076325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algn="ctr">
              <a:spcBef>
                <a:spcPts val="0"/>
              </a:spcBef>
              <a:spcAft>
                <a:spcPts val="0"/>
              </a:spcAft>
            </a:pPr>
            <a:r>
              <a:rPr lang="nl-NL" sz="2800" b="1" dirty="0">
                <a:solidFill>
                  <a:srgbClr val="00206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Khi thực hiện phép cộng hai số, ta có thể đổi chỗ các số hạng mà tổng không thay đổi . Đây là tính chất giao hoán của phép cộng.</a:t>
            </a:r>
            <a:endParaRPr lang="en-US" sz="2800" b="1" dirty="0">
              <a:solidFill>
                <a:srgbClr val="002060"/>
              </a:solidFill>
              <a:effectLst/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675120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75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uỷ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组合 8">
            <a:extLst>
              <a:ext uri="{FF2B5EF4-FFF2-40B4-BE49-F238E27FC236}">
                <a16:creationId xmlns:a16="http://schemas.microsoft.com/office/drawing/2014/main" id="{CF70F470-167B-4D79-B2AB-BCF09A6BE1D5}"/>
              </a:ext>
            </a:extLst>
          </p:cNvPr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pic>
          <p:nvPicPr>
            <p:cNvPr id="4" name="图片 3">
              <a:extLst>
                <a:ext uri="{FF2B5EF4-FFF2-40B4-BE49-F238E27FC236}">
                  <a16:creationId xmlns:a16="http://schemas.microsoft.com/office/drawing/2014/main" id="{2466431B-828A-4BBB-8C74-8CFB0981DB1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92000" cy="4445000"/>
            </a:xfrm>
            <a:prstGeom prst="rect">
              <a:avLst/>
            </a:prstGeom>
          </p:spPr>
        </p:pic>
        <p:pic>
          <p:nvPicPr>
            <p:cNvPr id="5" name="图片 4">
              <a:extLst>
                <a:ext uri="{FF2B5EF4-FFF2-40B4-BE49-F238E27FC236}">
                  <a16:creationId xmlns:a16="http://schemas.microsoft.com/office/drawing/2014/main" id="{7BA13237-8147-4254-8241-47972B2C1A1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2413000"/>
              <a:ext cx="12192000" cy="4445000"/>
            </a:xfrm>
            <a:prstGeom prst="rect">
              <a:avLst/>
            </a:prstGeom>
          </p:spPr>
        </p:pic>
      </p:grpSp>
      <p:sp>
        <p:nvSpPr>
          <p:cNvPr id="22" name="矩形: 圆角 7">
            <a:extLst>
              <a:ext uri="{FF2B5EF4-FFF2-40B4-BE49-F238E27FC236}">
                <a16:creationId xmlns:a16="http://schemas.microsoft.com/office/drawing/2014/main" id="{84A93AF5-1E2D-4B59-B4A7-57F89BA269D0}"/>
              </a:ext>
            </a:extLst>
          </p:cNvPr>
          <p:cNvSpPr/>
          <p:nvPr/>
        </p:nvSpPr>
        <p:spPr>
          <a:xfrm>
            <a:off x="289560" y="228600"/>
            <a:ext cx="11612880" cy="6400800"/>
          </a:xfrm>
          <a:prstGeom prst="roundRect">
            <a:avLst/>
          </a:prstGeom>
          <a:solidFill>
            <a:schemeClr val="bg1">
              <a:alpha val="90000"/>
            </a:schemeClr>
          </a:solidFill>
          <a:ln w="50800">
            <a:solidFill>
              <a:srgbClr val="FDB5A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杨任东竹石体-Medium" panose="02000000000000000000" pitchFamily="2" charset="-122"/>
              <a:ea typeface="杨任东竹石体-Medium" panose="02000000000000000000" pitchFamily="2" charset="-122"/>
              <a:cs typeface="+mn-cs"/>
            </a:endParaRPr>
          </a:p>
        </p:txBody>
      </p:sp>
      <p:pic>
        <p:nvPicPr>
          <p:cNvPr id="32" name="Picture 31">
            <a:hlinkClick r:id="rId4" action="ppaction://hlinksldjump"/>
            <a:extLst>
              <a:ext uri="{FF2B5EF4-FFF2-40B4-BE49-F238E27FC236}">
                <a16:creationId xmlns:a16="http://schemas.microsoft.com/office/drawing/2014/main" id="{C2409B13-B662-4CE4-80B8-5037FFE80593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694" t="26075" r="33130" b="31789"/>
          <a:stretch/>
        </p:blipFill>
        <p:spPr>
          <a:xfrm rot="2989931">
            <a:off x="100298" y="42297"/>
            <a:ext cx="610538" cy="1064143"/>
          </a:xfrm>
          <a:prstGeom prst="rect">
            <a:avLst/>
          </a:prstGeom>
        </p:spPr>
      </p:pic>
      <p:grpSp>
        <p:nvGrpSpPr>
          <p:cNvPr id="20" name="Group 19">
            <a:extLst>
              <a:ext uri="{FF2B5EF4-FFF2-40B4-BE49-F238E27FC236}">
                <a16:creationId xmlns:a16="http://schemas.microsoft.com/office/drawing/2014/main" id="{A2B95265-0D3B-4A60-AC59-3D540251C27D}"/>
              </a:ext>
            </a:extLst>
          </p:cNvPr>
          <p:cNvGrpSpPr/>
          <p:nvPr/>
        </p:nvGrpSpPr>
        <p:grpSpPr>
          <a:xfrm>
            <a:off x="1638300" y="146787"/>
            <a:ext cx="9163050" cy="1005840"/>
            <a:chOff x="2037980" y="2222500"/>
            <a:chExt cx="3427973" cy="1005840"/>
          </a:xfrm>
        </p:grpSpPr>
        <p:pic>
          <p:nvPicPr>
            <p:cNvPr id="21" name="Picture 20" descr="Icon&#10;&#10;Description automatically generated with medium confidence">
              <a:extLst>
                <a:ext uri="{FF2B5EF4-FFF2-40B4-BE49-F238E27FC236}">
                  <a16:creationId xmlns:a16="http://schemas.microsoft.com/office/drawing/2014/main" id="{E80664AC-10EF-4262-95EC-3CE985D0618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backgroundRemoval t="18333" b="35000" l="21000" r="76000">
                          <a14:foregroundMark x1="56667" y1="21333" x2="23000" y2="26000"/>
                          <a14:foregroundMark x1="22000" y1="23333" x2="21333" y2="27000"/>
                          <a14:foregroundMark x1="23000" y1="24000" x2="65000" y2="25333"/>
                          <a14:foregroundMark x1="65000" y1="25333" x2="74667" y2="31333"/>
                          <a14:foregroundMark x1="74667" y1="31333" x2="74667" y2="32333"/>
                          <a14:foregroundMark x1="75667" y1="32667" x2="76333" y2="35333"/>
                          <a14:foregroundMark x1="39333" y1="30667" x2="27667" y2="31333"/>
                          <a14:foregroundMark x1="27667" y1="31333" x2="31000" y2="33667"/>
                          <a14:foregroundMark x1="36333" y1="33333" x2="26667" y2="33333"/>
                          <a14:foregroundMark x1="23333" y1="33667" x2="61446" y2="33102"/>
                          <a14:foregroundMark x1="22333" y1="19000" x2="71333" y2="18667"/>
                          <a14:foregroundMark x1="72667" y1="18667" x2="56000" y2="18333"/>
                          <a14:foregroundMark x1="56000" y1="18333" x2="24000" y2="18667"/>
                          <a14:foregroundMark x1="43667" y1="19000" x2="22667" y2="18667"/>
                          <a14:foregroundMark x1="22667" y1="18667" x2="40667" y2="18333"/>
                          <a14:foregroundMark x1="22667" y1="19333" x2="52000" y2="18667"/>
                          <a14:foregroundMark x1="65000" y1="31667" x2="74000" y2="32667"/>
                          <a14:foregroundMark x1="71667" y1="32667" x2="61333" y2="32667"/>
                          <a14:foregroundMark x1="31667" y1="32667" x2="24333" y2="33000"/>
                          <a14:foregroundMark x1="27667" y1="33333" x2="22667" y2="33333"/>
                          <a14:foregroundMark x1="42000" y1="18333" x2="22333" y2="18667"/>
                          <a14:backgroundMark x1="62000" y1="35000" x2="62717" y2="35000"/>
                          <a14:backgroundMark x1="60333" y1="34667" x2="62333" y2="35000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8814" t="17330" r="22407" b="63183"/>
            <a:stretch/>
          </p:blipFill>
          <p:spPr>
            <a:xfrm>
              <a:off x="2037980" y="2222500"/>
              <a:ext cx="3286372" cy="1005840"/>
            </a:xfrm>
            <a:prstGeom prst="rect">
              <a:avLst/>
            </a:prstGeom>
          </p:spPr>
        </p:pic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0F685248-201C-49F6-B115-3BE3A865B9B1}"/>
                </a:ext>
              </a:extLst>
            </p:cNvPr>
            <p:cNvSpPr txBox="1"/>
            <p:nvPr/>
          </p:nvSpPr>
          <p:spPr>
            <a:xfrm>
              <a:off x="2192144" y="2280811"/>
              <a:ext cx="3273809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2. </a:t>
              </a:r>
              <a:r>
                <a:rPr kumimoji="0" lang="en-US" sz="40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Tính</a:t>
              </a:r>
              <a:r>
                <a:rPr kumimoji="0" 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r>
                <a:rPr kumimoji="0" lang="en-US" sz="40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chất</a:t>
              </a:r>
              <a:r>
                <a:rPr kumimoji="0" 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r>
                <a:rPr kumimoji="0" lang="en-US" sz="40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kết</a:t>
              </a:r>
              <a:r>
                <a:rPr kumimoji="0" 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r>
                <a:rPr kumimoji="0" lang="en-US" sz="40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hợp</a:t>
              </a:r>
              <a:r>
                <a:rPr kumimoji="0" 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r>
                <a:rPr kumimoji="0" lang="en-US" sz="40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của</a:t>
              </a:r>
              <a:r>
                <a:rPr kumimoji="0" 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r>
                <a:rPr kumimoji="0" lang="en-US" sz="40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phép</a:t>
              </a:r>
              <a:r>
                <a:rPr kumimoji="0" 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r>
                <a:rPr kumimoji="0" lang="en-US" sz="40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cộng</a:t>
              </a:r>
              <a:endPara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F00806C1-3C76-1634-457D-175B606C389C}"/>
              </a:ext>
            </a:extLst>
          </p:cNvPr>
          <p:cNvSpPr txBox="1"/>
          <p:nvPr/>
        </p:nvSpPr>
        <p:spPr>
          <a:xfrm>
            <a:off x="352425" y="1704975"/>
            <a:ext cx="61722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(3 + 5)</a:t>
            </a:r>
            <a:r>
              <a:rPr kumimoji="0" lang="nl-NL" sz="4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+ 6 = 8 + 6 = 14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+mn-cs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2257CB2-EF92-E180-69E4-658B03A76EB2}"/>
              </a:ext>
            </a:extLst>
          </p:cNvPr>
          <p:cNvSpPr txBox="1"/>
          <p:nvPr/>
        </p:nvSpPr>
        <p:spPr>
          <a:xfrm>
            <a:off x="371475" y="2571750"/>
            <a:ext cx="61722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l-NL" sz="4000" b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3 + (5 + 6) = 3 + 11 = 14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EAC8FF9-C8D6-3B5C-A1AF-69AF6B0F095B}"/>
              </a:ext>
            </a:extLst>
          </p:cNvPr>
          <p:cNvSpPr txBox="1"/>
          <p:nvPr/>
        </p:nvSpPr>
        <p:spPr>
          <a:xfrm>
            <a:off x="6181725" y="2028825"/>
            <a:ext cx="6172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3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Vậy</a:t>
            </a:r>
            <a:r>
              <a:rPr kumimoji="0" lang="nl-NL" sz="36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(3 + 5) + 6 = 3 + (5 + 6)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+mn-cs"/>
            </a:endParaRP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AD2208C2-8662-B3BD-776C-C516C30CEF69}"/>
              </a:ext>
            </a:extLst>
          </p:cNvPr>
          <p:cNvSpPr/>
          <p:nvPr/>
        </p:nvSpPr>
        <p:spPr>
          <a:xfrm>
            <a:off x="504824" y="3800475"/>
            <a:ext cx="10810875" cy="1295400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Khi cộng một tổng hai số với số thứ ba, ta có thể cộng số thứ nhất với tổng của số thứ hai và thứ ba. </a:t>
            </a:r>
            <a:endParaRPr lang="en-US" sz="2800" b="1" dirty="0">
              <a:solidFill>
                <a:srgbClr val="002060"/>
              </a:solidFill>
              <a:effectLst/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208199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75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uỷ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组合 8">
            <a:extLst>
              <a:ext uri="{FF2B5EF4-FFF2-40B4-BE49-F238E27FC236}">
                <a16:creationId xmlns:a16="http://schemas.microsoft.com/office/drawing/2014/main" id="{CF70F470-167B-4D79-B2AB-BCF09A6BE1D5}"/>
              </a:ext>
            </a:extLst>
          </p:cNvPr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pic>
          <p:nvPicPr>
            <p:cNvPr id="4" name="图片 3">
              <a:extLst>
                <a:ext uri="{FF2B5EF4-FFF2-40B4-BE49-F238E27FC236}">
                  <a16:creationId xmlns:a16="http://schemas.microsoft.com/office/drawing/2014/main" id="{2466431B-828A-4BBB-8C74-8CFB0981DB1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92000" cy="4445000"/>
            </a:xfrm>
            <a:prstGeom prst="rect">
              <a:avLst/>
            </a:prstGeom>
          </p:spPr>
        </p:pic>
        <p:pic>
          <p:nvPicPr>
            <p:cNvPr id="5" name="图片 4">
              <a:extLst>
                <a:ext uri="{FF2B5EF4-FFF2-40B4-BE49-F238E27FC236}">
                  <a16:creationId xmlns:a16="http://schemas.microsoft.com/office/drawing/2014/main" id="{7BA13237-8147-4254-8241-47972B2C1A1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2413000"/>
              <a:ext cx="12192000" cy="4445000"/>
            </a:xfrm>
            <a:prstGeom prst="rect">
              <a:avLst/>
            </a:prstGeom>
          </p:spPr>
        </p:pic>
      </p:grpSp>
      <p:sp>
        <p:nvSpPr>
          <p:cNvPr id="22" name="矩形: 圆角 7">
            <a:extLst>
              <a:ext uri="{FF2B5EF4-FFF2-40B4-BE49-F238E27FC236}">
                <a16:creationId xmlns:a16="http://schemas.microsoft.com/office/drawing/2014/main" id="{84A93AF5-1E2D-4B59-B4A7-57F89BA269D0}"/>
              </a:ext>
            </a:extLst>
          </p:cNvPr>
          <p:cNvSpPr/>
          <p:nvPr/>
        </p:nvSpPr>
        <p:spPr>
          <a:xfrm>
            <a:off x="289560" y="228600"/>
            <a:ext cx="11612880" cy="6400800"/>
          </a:xfrm>
          <a:prstGeom prst="roundRect">
            <a:avLst/>
          </a:prstGeom>
          <a:solidFill>
            <a:schemeClr val="bg1">
              <a:alpha val="90000"/>
            </a:schemeClr>
          </a:solidFill>
          <a:ln w="50800">
            <a:solidFill>
              <a:srgbClr val="FDB5A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杨任东竹石体-Medium" panose="02000000000000000000" pitchFamily="2" charset="-122"/>
              <a:ea typeface="杨任东竹石体-Medium" panose="02000000000000000000" pitchFamily="2" charset="-122"/>
              <a:cs typeface="+mn-cs"/>
            </a:endParaRPr>
          </a:p>
        </p:txBody>
      </p:sp>
      <p:pic>
        <p:nvPicPr>
          <p:cNvPr id="32" name="Picture 31">
            <a:hlinkClick r:id="rId4" action="ppaction://hlinksldjump"/>
            <a:extLst>
              <a:ext uri="{FF2B5EF4-FFF2-40B4-BE49-F238E27FC236}">
                <a16:creationId xmlns:a16="http://schemas.microsoft.com/office/drawing/2014/main" id="{C2409B13-B662-4CE4-80B8-5037FFE80593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694" t="26075" r="33130" b="31789"/>
          <a:stretch/>
        </p:blipFill>
        <p:spPr>
          <a:xfrm rot="2989931">
            <a:off x="100298" y="42297"/>
            <a:ext cx="610538" cy="1064143"/>
          </a:xfrm>
          <a:prstGeom prst="rect">
            <a:avLst/>
          </a:prstGeom>
        </p:spPr>
      </p:pic>
      <p:grpSp>
        <p:nvGrpSpPr>
          <p:cNvPr id="20" name="Group 19">
            <a:extLst>
              <a:ext uri="{FF2B5EF4-FFF2-40B4-BE49-F238E27FC236}">
                <a16:creationId xmlns:a16="http://schemas.microsoft.com/office/drawing/2014/main" id="{A2B95265-0D3B-4A60-AC59-3D540251C27D}"/>
              </a:ext>
            </a:extLst>
          </p:cNvPr>
          <p:cNvGrpSpPr/>
          <p:nvPr/>
        </p:nvGrpSpPr>
        <p:grpSpPr>
          <a:xfrm>
            <a:off x="2990850" y="0"/>
            <a:ext cx="5229225" cy="1005840"/>
            <a:chOff x="2037980" y="2222500"/>
            <a:chExt cx="3427973" cy="1005840"/>
          </a:xfrm>
        </p:grpSpPr>
        <p:pic>
          <p:nvPicPr>
            <p:cNvPr id="21" name="Picture 20" descr="Icon&#10;&#10;Description automatically generated with medium confidence">
              <a:extLst>
                <a:ext uri="{FF2B5EF4-FFF2-40B4-BE49-F238E27FC236}">
                  <a16:creationId xmlns:a16="http://schemas.microsoft.com/office/drawing/2014/main" id="{E80664AC-10EF-4262-95EC-3CE985D0618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backgroundRemoval t="18333" b="35000" l="21000" r="76000">
                          <a14:foregroundMark x1="56667" y1="21333" x2="23000" y2="26000"/>
                          <a14:foregroundMark x1="22000" y1="23333" x2="21333" y2="27000"/>
                          <a14:foregroundMark x1="23000" y1="24000" x2="65000" y2="25333"/>
                          <a14:foregroundMark x1="65000" y1="25333" x2="74667" y2="31333"/>
                          <a14:foregroundMark x1="74667" y1="31333" x2="74667" y2="32333"/>
                          <a14:foregroundMark x1="75667" y1="32667" x2="76333" y2="35333"/>
                          <a14:foregroundMark x1="39333" y1="30667" x2="27667" y2="31333"/>
                          <a14:foregroundMark x1="27667" y1="31333" x2="31000" y2="33667"/>
                          <a14:foregroundMark x1="36333" y1="33333" x2="26667" y2="33333"/>
                          <a14:foregroundMark x1="23333" y1="33667" x2="61446" y2="33102"/>
                          <a14:foregroundMark x1="22333" y1="19000" x2="71333" y2="18667"/>
                          <a14:foregroundMark x1="72667" y1="18667" x2="56000" y2="18333"/>
                          <a14:foregroundMark x1="56000" y1="18333" x2="24000" y2="18667"/>
                          <a14:foregroundMark x1="43667" y1="19000" x2="22667" y2="18667"/>
                          <a14:foregroundMark x1="22667" y1="18667" x2="40667" y2="18333"/>
                          <a14:foregroundMark x1="22667" y1="19333" x2="52000" y2="18667"/>
                          <a14:foregroundMark x1="65000" y1="31667" x2="74000" y2="32667"/>
                          <a14:foregroundMark x1="71667" y1="32667" x2="61333" y2="32667"/>
                          <a14:foregroundMark x1="31667" y1="32667" x2="24333" y2="33000"/>
                          <a14:foregroundMark x1="27667" y1="33333" x2="22667" y2="33333"/>
                          <a14:foregroundMark x1="42000" y1="18333" x2="22333" y2="18667"/>
                          <a14:backgroundMark x1="62000" y1="35000" x2="62717" y2="35000"/>
                          <a14:backgroundMark x1="60333" y1="34667" x2="62333" y2="35000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8814" t="17330" r="22407" b="63183"/>
            <a:stretch/>
          </p:blipFill>
          <p:spPr>
            <a:xfrm>
              <a:off x="2037980" y="2222500"/>
              <a:ext cx="3286372" cy="1005840"/>
            </a:xfrm>
            <a:prstGeom prst="rect">
              <a:avLst/>
            </a:prstGeom>
          </p:spPr>
        </p:pic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0F685248-201C-49F6-B115-3BE3A865B9B1}"/>
                </a:ext>
              </a:extLst>
            </p:cNvPr>
            <p:cNvSpPr txBox="1"/>
            <p:nvPr/>
          </p:nvSpPr>
          <p:spPr>
            <a:xfrm>
              <a:off x="2192144" y="2280811"/>
              <a:ext cx="3273809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8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3. </a:t>
              </a:r>
              <a:r>
                <a:rPr kumimoji="0" lang="en-US" sz="48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Cộng</a:t>
              </a:r>
              <a:r>
                <a:rPr kumimoji="0" lang="en-US" sz="48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r>
                <a:rPr kumimoji="0" lang="en-US" sz="48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với</a:t>
              </a:r>
              <a:r>
                <a:rPr kumimoji="0" lang="en-US" sz="48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r>
                <a:rPr kumimoji="0" lang="en-US" sz="48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số</a:t>
              </a:r>
              <a:r>
                <a:rPr kumimoji="0" lang="en-US" sz="48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0</a:t>
              </a:r>
            </a:p>
          </p:txBody>
        </p:sp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F00806C1-3C76-1634-457D-175B606C389C}"/>
              </a:ext>
            </a:extLst>
          </p:cNvPr>
          <p:cNvSpPr txBox="1"/>
          <p:nvPr/>
        </p:nvSpPr>
        <p:spPr>
          <a:xfrm>
            <a:off x="2505075" y="1581150"/>
            <a:ext cx="672465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6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7 + 0</a:t>
            </a:r>
            <a:r>
              <a:rPr kumimoji="0" lang="nl-NL" sz="6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= 7; 0 + 7 = 7</a:t>
            </a:r>
            <a:endParaRPr kumimoji="0" lang="en-US" sz="6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+mn-cs"/>
            </a:endParaRP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AD2208C2-8662-B3BD-776C-C516C30CEF69}"/>
              </a:ext>
            </a:extLst>
          </p:cNvPr>
          <p:cNvSpPr/>
          <p:nvPr/>
        </p:nvSpPr>
        <p:spPr>
          <a:xfrm>
            <a:off x="504824" y="3333750"/>
            <a:ext cx="10810875" cy="1762125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nl-NL" sz="48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Số nào cộng với 0 cũng cho kết quả bằng chính số đó. </a:t>
            </a:r>
            <a:endParaRPr kumimoji="0" lang="en-US" sz="48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505274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75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uỷ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7E6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图片 12">
            <a:extLst>
              <a:ext uri="{FF2B5EF4-FFF2-40B4-BE49-F238E27FC236}">
                <a16:creationId xmlns:a16="http://schemas.microsoft.com/office/drawing/2014/main" id="{446B253E-3ED3-46C9-8E91-1AB5E9959FE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1556" y="-1359507"/>
            <a:ext cx="7397651" cy="5774343"/>
          </a:xfrm>
          <a:prstGeom prst="rect">
            <a:avLst/>
          </a:prstGeom>
        </p:spPr>
      </p:pic>
      <p:pic>
        <p:nvPicPr>
          <p:cNvPr id="15" name="图片 14">
            <a:extLst>
              <a:ext uri="{FF2B5EF4-FFF2-40B4-BE49-F238E27FC236}">
                <a16:creationId xmlns:a16="http://schemas.microsoft.com/office/drawing/2014/main" id="{F6D13CA4-F5B8-4FBB-BD35-741190C7C7ED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7323" y="-241027"/>
            <a:ext cx="9148887" cy="6858000"/>
          </a:xfrm>
          <a:prstGeom prst="rect">
            <a:avLst/>
          </a:prstGeom>
        </p:spPr>
      </p:pic>
      <p:pic>
        <p:nvPicPr>
          <p:cNvPr id="16" name="图片 15" descr="图片包含 玩偶, 玩具, 室内, 天空&#10;&#10;已生成极高可信度的说明">
            <a:extLst>
              <a:ext uri="{FF2B5EF4-FFF2-40B4-BE49-F238E27FC236}">
                <a16:creationId xmlns:a16="http://schemas.microsoft.com/office/drawing/2014/main" id="{EDC2C6C0-8CB9-4D60-8A65-02FDB29B3EE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949815">
            <a:off x="2725558" y="693295"/>
            <a:ext cx="3542059" cy="3542059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2DDBB232-8298-41AA-8B24-30DDD942C32D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76605" y="5005470"/>
            <a:ext cx="1170434" cy="1170434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A17D3C97-37D2-4FFA-A37A-2F3EF075E36B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9964" y="2538983"/>
            <a:ext cx="1170434" cy="1170434"/>
          </a:xfrm>
          <a:prstGeom prst="rect">
            <a:avLst/>
          </a:prstGeom>
        </p:spPr>
      </p:pic>
      <p:pic>
        <p:nvPicPr>
          <p:cNvPr id="10" name="图片 9">
            <a:extLst>
              <a:ext uri="{FF2B5EF4-FFF2-40B4-BE49-F238E27FC236}">
                <a16:creationId xmlns:a16="http://schemas.microsoft.com/office/drawing/2014/main" id="{AF9CB3A8-3DE2-4E44-BADE-D69DFE24F79D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47039" y="672083"/>
            <a:ext cx="1170434" cy="1170434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91575120-6410-4EF3-9274-96046E8176AD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39" t="27777" r="14584" b="17501"/>
          <a:stretch/>
        </p:blipFill>
        <p:spPr>
          <a:xfrm>
            <a:off x="7567326" y="3932784"/>
            <a:ext cx="4332183" cy="304800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C36085FA-59B1-9FB2-E11F-E5DD6B6AF9A9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483059" y="2813178"/>
            <a:ext cx="6882981" cy="29080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60422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path" presetSubtype="0" repeatCount="2000" accel="50000" decel="50000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4.81481E-6 L -0.05195 0.00115 " pathEditMode="relative" rAng="0" ptsTypes="AA">
                                      <p:cBhvr>
                                        <p:cTn id="11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604" y="46"/>
                                    </p:animMotion>
                                  </p:childTnLst>
                                </p:cTn>
                              </p:par>
                              <p:par>
                                <p:cTn id="12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8" presetClass="emph" presetSubtype="0" repeatCount="4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5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6" presetID="8" presetClass="emph" presetSubtype="0" repeatCount="4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7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8" presetID="8" presetClass="emph" presetSubtype="0" repeatCount="4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9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0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m-thanh-phep-thuat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组合 8">
            <a:extLst>
              <a:ext uri="{FF2B5EF4-FFF2-40B4-BE49-F238E27FC236}">
                <a16:creationId xmlns:a16="http://schemas.microsoft.com/office/drawing/2014/main" id="{CF70F470-167B-4D79-B2AB-BCF09A6BE1D5}"/>
              </a:ext>
            </a:extLst>
          </p:cNvPr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pic>
          <p:nvPicPr>
            <p:cNvPr id="4" name="图片 3">
              <a:extLst>
                <a:ext uri="{FF2B5EF4-FFF2-40B4-BE49-F238E27FC236}">
                  <a16:creationId xmlns:a16="http://schemas.microsoft.com/office/drawing/2014/main" id="{2466431B-828A-4BBB-8C74-8CFB0981DB12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92000" cy="4445000"/>
            </a:xfrm>
            <a:prstGeom prst="rect">
              <a:avLst/>
            </a:prstGeom>
          </p:spPr>
        </p:pic>
        <p:pic>
          <p:nvPicPr>
            <p:cNvPr id="5" name="图片 4">
              <a:extLst>
                <a:ext uri="{FF2B5EF4-FFF2-40B4-BE49-F238E27FC236}">
                  <a16:creationId xmlns:a16="http://schemas.microsoft.com/office/drawing/2014/main" id="{7BA13237-8147-4254-8241-47972B2C1A1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2413000"/>
              <a:ext cx="12192000" cy="4445000"/>
            </a:xfrm>
            <a:prstGeom prst="rect">
              <a:avLst/>
            </a:prstGeom>
          </p:spPr>
        </p:pic>
      </p:grpSp>
      <p:sp>
        <p:nvSpPr>
          <p:cNvPr id="22" name="矩形: 圆角 7">
            <a:extLst>
              <a:ext uri="{FF2B5EF4-FFF2-40B4-BE49-F238E27FC236}">
                <a16:creationId xmlns:a16="http://schemas.microsoft.com/office/drawing/2014/main" id="{84A93AF5-1E2D-4B59-B4A7-57F89BA269D0}"/>
              </a:ext>
            </a:extLst>
          </p:cNvPr>
          <p:cNvSpPr/>
          <p:nvPr/>
        </p:nvSpPr>
        <p:spPr>
          <a:xfrm>
            <a:off x="260985" y="219075"/>
            <a:ext cx="11612880" cy="6400800"/>
          </a:xfrm>
          <a:prstGeom prst="roundRect">
            <a:avLst/>
          </a:prstGeom>
          <a:solidFill>
            <a:schemeClr val="bg1">
              <a:alpha val="90000"/>
            </a:schemeClr>
          </a:solidFill>
          <a:ln w="50800">
            <a:solidFill>
              <a:srgbClr val="FDB5A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杨任东竹石体-Medium" panose="02000000000000000000" pitchFamily="2" charset="-122"/>
              <a:ea typeface="杨任东竹石体-Medium" panose="02000000000000000000" pitchFamily="2" charset="-122"/>
              <a:cs typeface="+mn-cs"/>
            </a:endParaRP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20ABFBA3-FD09-0066-1336-826FAF5337F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9150" y="471488"/>
            <a:ext cx="1621332" cy="1004888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4E922B4C-2DBF-E5DA-7AE0-CC84449B722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2925" y="1800225"/>
            <a:ext cx="11353800" cy="2609850"/>
          </a:xfrm>
          <a:prstGeom prst="rect">
            <a:avLst/>
          </a:prstGeom>
        </p:spPr>
      </p:pic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12A0EB2F-CA38-F09C-D4A0-6BF127D8146D}"/>
              </a:ext>
            </a:extLst>
          </p:cNvPr>
          <p:cNvSpPr/>
          <p:nvPr/>
        </p:nvSpPr>
        <p:spPr>
          <a:xfrm>
            <a:off x="2886075" y="1914525"/>
            <a:ext cx="742950" cy="781050"/>
          </a:xfrm>
          <a:prstGeom prst="roundRect">
            <a:avLst/>
          </a:prstGeom>
          <a:ln w="38100">
            <a:solidFill>
              <a:srgbClr val="DB1968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dirty="0">
                <a:solidFill>
                  <a:srgbClr val="FF0000"/>
                </a:solidFill>
              </a:rPr>
              <a:t>99</a:t>
            </a:r>
          </a:p>
        </p:txBody>
      </p:sp>
      <p:sp>
        <p:nvSpPr>
          <p:cNvPr id="34" name="Rectangle: Rounded Corners 33">
            <a:extLst>
              <a:ext uri="{FF2B5EF4-FFF2-40B4-BE49-F238E27FC236}">
                <a16:creationId xmlns:a16="http://schemas.microsoft.com/office/drawing/2014/main" id="{0BCFD35E-29D5-7E8B-6C20-ADD2C6DE3C59}"/>
              </a:ext>
            </a:extLst>
          </p:cNvPr>
          <p:cNvSpPr/>
          <p:nvPr/>
        </p:nvSpPr>
        <p:spPr>
          <a:xfrm>
            <a:off x="4200525" y="2752725"/>
            <a:ext cx="742950" cy="781050"/>
          </a:xfrm>
          <a:prstGeom prst="roundRect">
            <a:avLst/>
          </a:prstGeom>
          <a:ln w="38100">
            <a:solidFill>
              <a:srgbClr val="DB1968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dirty="0">
                <a:solidFill>
                  <a:srgbClr val="FF0000"/>
                </a:solidFill>
              </a:rPr>
              <a:t>13</a:t>
            </a:r>
          </a:p>
        </p:txBody>
      </p:sp>
      <p:sp>
        <p:nvSpPr>
          <p:cNvPr id="35" name="Rectangle: Rounded Corners 34">
            <a:extLst>
              <a:ext uri="{FF2B5EF4-FFF2-40B4-BE49-F238E27FC236}">
                <a16:creationId xmlns:a16="http://schemas.microsoft.com/office/drawing/2014/main" id="{A98E83EB-FD25-897B-8918-49E89B67F6F7}"/>
              </a:ext>
            </a:extLst>
          </p:cNvPr>
          <p:cNvSpPr/>
          <p:nvPr/>
        </p:nvSpPr>
        <p:spPr>
          <a:xfrm>
            <a:off x="3295650" y="3638550"/>
            <a:ext cx="819150" cy="781050"/>
          </a:xfrm>
          <a:prstGeom prst="roundRect">
            <a:avLst/>
          </a:prstGeom>
          <a:ln w="38100">
            <a:solidFill>
              <a:srgbClr val="DB1968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rgbClr val="FF0000"/>
                </a:solidFill>
              </a:rPr>
              <a:t>118</a:t>
            </a:r>
          </a:p>
        </p:txBody>
      </p:sp>
      <p:sp>
        <p:nvSpPr>
          <p:cNvPr id="36" name="Rectangle: Rounded Corners 35">
            <a:extLst>
              <a:ext uri="{FF2B5EF4-FFF2-40B4-BE49-F238E27FC236}">
                <a16:creationId xmlns:a16="http://schemas.microsoft.com/office/drawing/2014/main" id="{2ACA6F97-E420-1518-F880-02B9A6A3CA35}"/>
              </a:ext>
            </a:extLst>
          </p:cNvPr>
          <p:cNvSpPr/>
          <p:nvPr/>
        </p:nvSpPr>
        <p:spPr>
          <a:xfrm>
            <a:off x="10515600" y="1905000"/>
            <a:ext cx="733425" cy="781050"/>
          </a:xfrm>
          <a:prstGeom prst="roundRect">
            <a:avLst/>
          </a:prstGeom>
          <a:ln w="38100">
            <a:solidFill>
              <a:srgbClr val="DB1968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dirty="0">
                <a:solidFill>
                  <a:srgbClr val="FF0000"/>
                </a:solidFill>
              </a:rPr>
              <a:t>12</a:t>
            </a:r>
          </a:p>
        </p:txBody>
      </p:sp>
      <p:sp>
        <p:nvSpPr>
          <p:cNvPr id="37" name="Rectangle: Rounded Corners 36">
            <a:extLst>
              <a:ext uri="{FF2B5EF4-FFF2-40B4-BE49-F238E27FC236}">
                <a16:creationId xmlns:a16="http://schemas.microsoft.com/office/drawing/2014/main" id="{DD1A138C-36D0-BAFE-D4CE-EEDBBEF8F032}"/>
              </a:ext>
            </a:extLst>
          </p:cNvPr>
          <p:cNvSpPr/>
          <p:nvPr/>
        </p:nvSpPr>
        <p:spPr>
          <a:xfrm>
            <a:off x="8943975" y="2752725"/>
            <a:ext cx="752475" cy="752475"/>
          </a:xfrm>
          <a:prstGeom prst="roundRect">
            <a:avLst/>
          </a:prstGeom>
          <a:ln w="38100">
            <a:solidFill>
              <a:srgbClr val="DB1968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400" dirty="0">
                <a:solidFill>
                  <a:srgbClr val="FF0000"/>
                </a:solidFill>
              </a:rPr>
              <a:t>4</a:t>
            </a:r>
          </a:p>
        </p:txBody>
      </p:sp>
      <p:sp>
        <p:nvSpPr>
          <p:cNvPr id="38" name="Rectangle: Rounded Corners 37">
            <a:extLst>
              <a:ext uri="{FF2B5EF4-FFF2-40B4-BE49-F238E27FC236}">
                <a16:creationId xmlns:a16="http://schemas.microsoft.com/office/drawing/2014/main" id="{50728C57-BD20-3E3C-4538-79D9763BB0BD}"/>
              </a:ext>
            </a:extLst>
          </p:cNvPr>
          <p:cNvSpPr/>
          <p:nvPr/>
        </p:nvSpPr>
        <p:spPr>
          <a:xfrm>
            <a:off x="10696575" y="3609975"/>
            <a:ext cx="733425" cy="781050"/>
          </a:xfrm>
          <a:prstGeom prst="roundRect">
            <a:avLst/>
          </a:prstGeom>
          <a:ln w="38100">
            <a:solidFill>
              <a:srgbClr val="DB1968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dirty="0">
                <a:solidFill>
                  <a:srgbClr val="FF0000"/>
                </a:solidFill>
              </a:rPr>
              <a:t>37</a:t>
            </a:r>
          </a:p>
        </p:txBody>
      </p:sp>
      <p:pic>
        <p:nvPicPr>
          <p:cNvPr id="39" name="Picture 2">
            <a:extLst>
              <a:ext uri="{FF2B5EF4-FFF2-40B4-BE49-F238E27FC236}">
                <a16:creationId xmlns:a16="http://schemas.microsoft.com/office/drawing/2014/main" id="{5DE493AA-FCCE-6607-5F92-8B8B00CD257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4132101">
            <a:off x="2661965" y="1692096"/>
            <a:ext cx="1140036" cy="12991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2" name="Picture 2">
            <a:extLst>
              <a:ext uri="{FF2B5EF4-FFF2-40B4-BE49-F238E27FC236}">
                <a16:creationId xmlns:a16="http://schemas.microsoft.com/office/drawing/2014/main" id="{C57CEC8E-45E1-56EC-9ADE-31BD42793FC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4132101">
            <a:off x="3947840" y="2530297"/>
            <a:ext cx="1140036" cy="12991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3" name="Picture 2">
            <a:extLst>
              <a:ext uri="{FF2B5EF4-FFF2-40B4-BE49-F238E27FC236}">
                <a16:creationId xmlns:a16="http://schemas.microsoft.com/office/drawing/2014/main" id="{AC677F23-663A-32E8-A0BC-FFC08B98978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4132101">
            <a:off x="3062015" y="3397073"/>
            <a:ext cx="1140036" cy="12991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8" name="Picture 47">
            <a:extLst>
              <a:ext uri="{FF2B5EF4-FFF2-40B4-BE49-F238E27FC236}">
                <a16:creationId xmlns:a16="http://schemas.microsoft.com/office/drawing/2014/main" id="{147D249F-DD65-B20F-B161-FFA9E7781781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3981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87502" y="1895475"/>
            <a:ext cx="1300253" cy="1404273"/>
          </a:xfrm>
          <a:prstGeom prst="rect">
            <a:avLst/>
          </a:prstGeom>
        </p:spPr>
      </p:pic>
      <p:pic>
        <p:nvPicPr>
          <p:cNvPr id="49" name="Picture 48">
            <a:extLst>
              <a:ext uri="{FF2B5EF4-FFF2-40B4-BE49-F238E27FC236}">
                <a16:creationId xmlns:a16="http://schemas.microsoft.com/office/drawing/2014/main" id="{936B705F-1FF3-3429-F9A8-97C0C8E723F8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3981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77777" y="2686050"/>
            <a:ext cx="1300253" cy="1404273"/>
          </a:xfrm>
          <a:prstGeom prst="rect">
            <a:avLst/>
          </a:prstGeom>
        </p:spPr>
      </p:pic>
      <p:pic>
        <p:nvPicPr>
          <p:cNvPr id="50" name="Picture 49">
            <a:extLst>
              <a:ext uri="{FF2B5EF4-FFF2-40B4-BE49-F238E27FC236}">
                <a16:creationId xmlns:a16="http://schemas.microsoft.com/office/drawing/2014/main" id="{DA1E1F55-C0C7-6ED1-277E-D5768D905455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3981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63201" y="3515327"/>
            <a:ext cx="1405530" cy="15179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95482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" dur="1000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1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" dur="1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1" dur="1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组合 8">
            <a:extLst>
              <a:ext uri="{FF2B5EF4-FFF2-40B4-BE49-F238E27FC236}">
                <a16:creationId xmlns:a16="http://schemas.microsoft.com/office/drawing/2014/main" id="{CF70F470-167B-4D79-B2AB-BCF09A6BE1D5}"/>
              </a:ext>
            </a:extLst>
          </p:cNvPr>
          <p:cNvGrpSpPr/>
          <p:nvPr/>
        </p:nvGrpSpPr>
        <p:grpSpPr>
          <a:xfrm>
            <a:off x="70166" y="51699"/>
            <a:ext cx="12192000" cy="6858000"/>
            <a:chOff x="0" y="0"/>
            <a:chExt cx="12192000" cy="6858000"/>
          </a:xfrm>
        </p:grpSpPr>
        <p:pic>
          <p:nvPicPr>
            <p:cNvPr id="4" name="图片 3">
              <a:extLst>
                <a:ext uri="{FF2B5EF4-FFF2-40B4-BE49-F238E27FC236}">
                  <a16:creationId xmlns:a16="http://schemas.microsoft.com/office/drawing/2014/main" id="{2466431B-828A-4BBB-8C74-8CFB0981DB12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92000" cy="4445000"/>
            </a:xfrm>
            <a:prstGeom prst="rect">
              <a:avLst/>
            </a:prstGeom>
          </p:spPr>
        </p:pic>
        <p:pic>
          <p:nvPicPr>
            <p:cNvPr id="5" name="图片 4">
              <a:extLst>
                <a:ext uri="{FF2B5EF4-FFF2-40B4-BE49-F238E27FC236}">
                  <a16:creationId xmlns:a16="http://schemas.microsoft.com/office/drawing/2014/main" id="{7BA13237-8147-4254-8241-47972B2C1A1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2413000"/>
              <a:ext cx="12192000" cy="4445000"/>
            </a:xfrm>
            <a:prstGeom prst="rect">
              <a:avLst/>
            </a:prstGeom>
          </p:spPr>
        </p:pic>
      </p:grpSp>
      <p:sp>
        <p:nvSpPr>
          <p:cNvPr id="22" name="矩形: 圆角 7">
            <a:extLst>
              <a:ext uri="{FF2B5EF4-FFF2-40B4-BE49-F238E27FC236}">
                <a16:creationId xmlns:a16="http://schemas.microsoft.com/office/drawing/2014/main" id="{84A93AF5-1E2D-4B59-B4A7-57F89BA269D0}"/>
              </a:ext>
            </a:extLst>
          </p:cNvPr>
          <p:cNvSpPr/>
          <p:nvPr/>
        </p:nvSpPr>
        <p:spPr>
          <a:xfrm>
            <a:off x="289560" y="228600"/>
            <a:ext cx="11612880" cy="6400800"/>
          </a:xfrm>
          <a:prstGeom prst="roundRect">
            <a:avLst/>
          </a:prstGeom>
          <a:solidFill>
            <a:schemeClr val="bg1">
              <a:alpha val="90000"/>
            </a:schemeClr>
          </a:solidFill>
          <a:ln w="50800">
            <a:solidFill>
              <a:srgbClr val="FDB5A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杨任东竹石体-Medium" panose="02000000000000000000" pitchFamily="2" charset="-122"/>
              <a:ea typeface="杨任东竹石体-Medium" panose="02000000000000000000" pitchFamily="2" charset="-122"/>
              <a:cs typeface="+mn-cs"/>
            </a:endParaRP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C2E05EA3-EFC9-20CF-7D0A-E14831B989A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4" y="2395537"/>
            <a:ext cx="10519413" cy="1938338"/>
          </a:xfrm>
          <a:prstGeom prst="rect">
            <a:avLst/>
          </a:prstGeom>
        </p:spPr>
      </p:pic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B23E6F4F-0C26-D182-765C-1463F42AA01F}"/>
              </a:ext>
            </a:extLst>
          </p:cNvPr>
          <p:cNvSpPr/>
          <p:nvPr/>
        </p:nvSpPr>
        <p:spPr>
          <a:xfrm>
            <a:off x="2181224" y="2390775"/>
            <a:ext cx="790575" cy="838200"/>
          </a:xfrm>
          <a:prstGeom prst="roundRect">
            <a:avLst/>
          </a:prstGeom>
          <a:ln w="38100">
            <a:solidFill>
              <a:srgbClr val="DB1968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800" dirty="0">
                <a:solidFill>
                  <a:srgbClr val="FF0000"/>
                </a:solidFill>
              </a:rPr>
              <a:t>0</a:t>
            </a:r>
          </a:p>
        </p:txBody>
      </p:sp>
      <p:sp>
        <p:nvSpPr>
          <p:cNvPr id="34" name="Rectangle: Rounded Corners 33">
            <a:extLst>
              <a:ext uri="{FF2B5EF4-FFF2-40B4-BE49-F238E27FC236}">
                <a16:creationId xmlns:a16="http://schemas.microsoft.com/office/drawing/2014/main" id="{91F0AA8D-8263-8A2C-F9CD-1F6EE8A76515}"/>
              </a:ext>
            </a:extLst>
          </p:cNvPr>
          <p:cNvSpPr/>
          <p:nvPr/>
        </p:nvSpPr>
        <p:spPr>
          <a:xfrm>
            <a:off x="2428874" y="3333750"/>
            <a:ext cx="790575" cy="838200"/>
          </a:xfrm>
          <a:prstGeom prst="roundRect">
            <a:avLst/>
          </a:prstGeom>
          <a:ln w="38100">
            <a:solidFill>
              <a:srgbClr val="DB1968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800" dirty="0">
                <a:solidFill>
                  <a:srgbClr val="FF0000"/>
                </a:solidFill>
              </a:rPr>
              <a:t>0</a:t>
            </a:r>
          </a:p>
        </p:txBody>
      </p:sp>
      <p:sp>
        <p:nvSpPr>
          <p:cNvPr id="35" name="Rectangle: Rounded Corners 34">
            <a:extLst>
              <a:ext uri="{FF2B5EF4-FFF2-40B4-BE49-F238E27FC236}">
                <a16:creationId xmlns:a16="http://schemas.microsoft.com/office/drawing/2014/main" id="{ED1C26E0-91C1-F402-6C5D-D16D94F0B988}"/>
              </a:ext>
            </a:extLst>
          </p:cNvPr>
          <p:cNvSpPr/>
          <p:nvPr/>
        </p:nvSpPr>
        <p:spPr>
          <a:xfrm>
            <a:off x="8258175" y="2400300"/>
            <a:ext cx="790574" cy="838200"/>
          </a:xfrm>
          <a:prstGeom prst="roundRect">
            <a:avLst/>
          </a:prstGeom>
          <a:ln w="38100">
            <a:solidFill>
              <a:srgbClr val="DB1968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dirty="0">
                <a:solidFill>
                  <a:srgbClr val="FF0000"/>
                </a:solidFill>
              </a:rPr>
              <a:t>87</a:t>
            </a:r>
          </a:p>
        </p:txBody>
      </p:sp>
      <p:sp>
        <p:nvSpPr>
          <p:cNvPr id="36" name="Rectangle: Rounded Corners 35">
            <a:extLst>
              <a:ext uri="{FF2B5EF4-FFF2-40B4-BE49-F238E27FC236}">
                <a16:creationId xmlns:a16="http://schemas.microsoft.com/office/drawing/2014/main" id="{CDEA0EBC-321D-4399-2BAB-E08AD97B032B}"/>
              </a:ext>
            </a:extLst>
          </p:cNvPr>
          <p:cNvSpPr/>
          <p:nvPr/>
        </p:nvSpPr>
        <p:spPr>
          <a:xfrm>
            <a:off x="8258175" y="3333750"/>
            <a:ext cx="790574" cy="838200"/>
          </a:xfrm>
          <a:prstGeom prst="roundRect">
            <a:avLst/>
          </a:prstGeom>
          <a:ln w="38100">
            <a:solidFill>
              <a:srgbClr val="DB1968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dirty="0">
                <a:solidFill>
                  <a:srgbClr val="FF0000"/>
                </a:solidFill>
              </a:rPr>
              <a:t>0</a:t>
            </a:r>
          </a:p>
        </p:txBody>
      </p:sp>
      <p:pic>
        <p:nvPicPr>
          <p:cNvPr id="38" name="Picture 37" descr="A pink and purple wrapped candy&#10;&#10;Description automatically generated">
            <a:extLst>
              <a:ext uri="{FF2B5EF4-FFF2-40B4-BE49-F238E27FC236}">
                <a16:creationId xmlns:a16="http://schemas.microsoft.com/office/drawing/2014/main" id="{0358B138-E1DA-4194-D73E-4570D1B1A9B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5722" y="1924532"/>
            <a:ext cx="1650156" cy="1542085"/>
          </a:xfrm>
          <a:prstGeom prst="rect">
            <a:avLst/>
          </a:prstGeom>
        </p:spPr>
      </p:pic>
      <p:pic>
        <p:nvPicPr>
          <p:cNvPr id="39" name="Picture 38" descr="A pink and purple wrapped candy&#10;&#10;Description automatically generated">
            <a:extLst>
              <a:ext uri="{FF2B5EF4-FFF2-40B4-BE49-F238E27FC236}">
                <a16:creationId xmlns:a16="http://schemas.microsoft.com/office/drawing/2014/main" id="{7C0B620C-4064-BE0E-10BD-240C989DC67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2422" y="2981807"/>
            <a:ext cx="1650156" cy="1542085"/>
          </a:xfrm>
          <a:prstGeom prst="rect">
            <a:avLst/>
          </a:prstGeom>
        </p:spPr>
      </p:pic>
      <p:pic>
        <p:nvPicPr>
          <p:cNvPr id="42" name="Picture 41" descr="A pink and purple wrapped candy&#10;&#10;Description automatically generated">
            <a:extLst>
              <a:ext uri="{FF2B5EF4-FFF2-40B4-BE49-F238E27FC236}">
                <a16:creationId xmlns:a16="http://schemas.microsoft.com/office/drawing/2014/main" id="{49D57060-C3F7-7ED9-7476-4A44415E02A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85522" y="1962632"/>
            <a:ext cx="1650156" cy="1542085"/>
          </a:xfrm>
          <a:prstGeom prst="rect">
            <a:avLst/>
          </a:prstGeom>
        </p:spPr>
      </p:pic>
      <p:pic>
        <p:nvPicPr>
          <p:cNvPr id="43" name="Picture 42" descr="A pink and purple wrapped candy&#10;&#10;Description automatically generated">
            <a:extLst>
              <a:ext uri="{FF2B5EF4-FFF2-40B4-BE49-F238E27FC236}">
                <a16:creationId xmlns:a16="http://schemas.microsoft.com/office/drawing/2014/main" id="{9267A3F7-9B3F-F982-B619-D7969549254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80772" y="3048482"/>
            <a:ext cx="1650156" cy="15420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8870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" dur="1000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组合 8">
            <a:extLst>
              <a:ext uri="{FF2B5EF4-FFF2-40B4-BE49-F238E27FC236}">
                <a16:creationId xmlns:a16="http://schemas.microsoft.com/office/drawing/2014/main" id="{CF70F470-167B-4D79-B2AB-BCF09A6BE1D5}"/>
              </a:ext>
            </a:extLst>
          </p:cNvPr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pic>
          <p:nvPicPr>
            <p:cNvPr id="4" name="图片 3">
              <a:extLst>
                <a:ext uri="{FF2B5EF4-FFF2-40B4-BE49-F238E27FC236}">
                  <a16:creationId xmlns:a16="http://schemas.microsoft.com/office/drawing/2014/main" id="{2466431B-828A-4BBB-8C74-8CFB0981DB12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92000" cy="4445000"/>
            </a:xfrm>
            <a:prstGeom prst="rect">
              <a:avLst/>
            </a:prstGeom>
          </p:spPr>
        </p:pic>
        <p:pic>
          <p:nvPicPr>
            <p:cNvPr id="5" name="图片 4">
              <a:extLst>
                <a:ext uri="{FF2B5EF4-FFF2-40B4-BE49-F238E27FC236}">
                  <a16:creationId xmlns:a16="http://schemas.microsoft.com/office/drawing/2014/main" id="{7BA13237-8147-4254-8241-47972B2C1A1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2413000"/>
              <a:ext cx="12192000" cy="4445000"/>
            </a:xfrm>
            <a:prstGeom prst="rect">
              <a:avLst/>
            </a:prstGeom>
          </p:spPr>
        </p:pic>
      </p:grpSp>
      <p:sp>
        <p:nvSpPr>
          <p:cNvPr id="22" name="矩形: 圆角 7">
            <a:extLst>
              <a:ext uri="{FF2B5EF4-FFF2-40B4-BE49-F238E27FC236}">
                <a16:creationId xmlns:a16="http://schemas.microsoft.com/office/drawing/2014/main" id="{84A93AF5-1E2D-4B59-B4A7-57F89BA269D0}"/>
              </a:ext>
            </a:extLst>
          </p:cNvPr>
          <p:cNvSpPr/>
          <p:nvPr/>
        </p:nvSpPr>
        <p:spPr>
          <a:xfrm>
            <a:off x="289560" y="228600"/>
            <a:ext cx="11612880" cy="6400800"/>
          </a:xfrm>
          <a:prstGeom prst="roundRect">
            <a:avLst/>
          </a:prstGeom>
          <a:solidFill>
            <a:schemeClr val="bg1">
              <a:alpha val="90000"/>
            </a:schemeClr>
          </a:solidFill>
          <a:ln w="50800">
            <a:solidFill>
              <a:srgbClr val="FDB5A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杨任东竹石体-Medium" panose="02000000000000000000" pitchFamily="2" charset="-122"/>
              <a:ea typeface="杨任东竹石体-Medium" panose="02000000000000000000" pitchFamily="2" charset="-122"/>
              <a:cs typeface="+mn-cs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87B3760-46B2-89FF-69AF-36A2F9D82E2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33525" y="314325"/>
            <a:ext cx="8591550" cy="89535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1E408DC1-DB3C-C0CA-BFAF-C5DC170F6EB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5774" y="1502906"/>
            <a:ext cx="11325225" cy="2087936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B55733DC-2573-3706-79FC-990B2A1C2AA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90600" y="3919537"/>
            <a:ext cx="10115550" cy="1362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55243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组合 8">
            <a:extLst>
              <a:ext uri="{FF2B5EF4-FFF2-40B4-BE49-F238E27FC236}">
                <a16:creationId xmlns:a16="http://schemas.microsoft.com/office/drawing/2014/main" id="{CF70F470-167B-4D79-B2AB-BCF09A6BE1D5}"/>
              </a:ext>
            </a:extLst>
          </p:cNvPr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pic>
          <p:nvPicPr>
            <p:cNvPr id="4" name="图片 3">
              <a:extLst>
                <a:ext uri="{FF2B5EF4-FFF2-40B4-BE49-F238E27FC236}">
                  <a16:creationId xmlns:a16="http://schemas.microsoft.com/office/drawing/2014/main" id="{2466431B-828A-4BBB-8C74-8CFB0981DB12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92000" cy="4445000"/>
            </a:xfrm>
            <a:prstGeom prst="rect">
              <a:avLst/>
            </a:prstGeom>
          </p:spPr>
        </p:pic>
        <p:pic>
          <p:nvPicPr>
            <p:cNvPr id="5" name="图片 4">
              <a:extLst>
                <a:ext uri="{FF2B5EF4-FFF2-40B4-BE49-F238E27FC236}">
                  <a16:creationId xmlns:a16="http://schemas.microsoft.com/office/drawing/2014/main" id="{7BA13237-8147-4254-8241-47972B2C1A1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2413000"/>
              <a:ext cx="12192000" cy="4445000"/>
            </a:xfrm>
            <a:prstGeom prst="rect">
              <a:avLst/>
            </a:prstGeom>
          </p:spPr>
        </p:pic>
      </p:grpSp>
      <p:sp>
        <p:nvSpPr>
          <p:cNvPr id="22" name="矩形: 圆角 7">
            <a:extLst>
              <a:ext uri="{FF2B5EF4-FFF2-40B4-BE49-F238E27FC236}">
                <a16:creationId xmlns:a16="http://schemas.microsoft.com/office/drawing/2014/main" id="{84A93AF5-1E2D-4B59-B4A7-57F89BA269D0}"/>
              </a:ext>
            </a:extLst>
          </p:cNvPr>
          <p:cNvSpPr/>
          <p:nvPr/>
        </p:nvSpPr>
        <p:spPr>
          <a:xfrm>
            <a:off x="289560" y="228600"/>
            <a:ext cx="11612880" cy="6400800"/>
          </a:xfrm>
          <a:prstGeom prst="roundRect">
            <a:avLst/>
          </a:prstGeom>
          <a:solidFill>
            <a:schemeClr val="bg1">
              <a:alpha val="90000"/>
            </a:schemeClr>
          </a:solidFill>
          <a:ln w="50800">
            <a:solidFill>
              <a:srgbClr val="FDB5A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杨任东竹石体-Medium" panose="02000000000000000000" pitchFamily="2" charset="-122"/>
              <a:ea typeface="杨任东竹石体-Medium" panose="02000000000000000000" pitchFamily="2" charset="-122"/>
              <a:cs typeface="+mn-cs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C4B0D063-298D-9DC9-CF54-8145E8E5249D}"/>
              </a:ext>
            </a:extLst>
          </p:cNvPr>
          <p:cNvSpPr txBox="1"/>
          <p:nvPr/>
        </p:nvSpPr>
        <p:spPr>
          <a:xfrm>
            <a:off x="1724025" y="723900"/>
            <a:ext cx="45339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i="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a) 36 + 14 + 9</a:t>
            </a:r>
            <a:endParaRPr lang="en-US" sz="4400" b="1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8076A75-2E32-7CCD-23DF-59DFEA664B64}"/>
              </a:ext>
            </a:extLst>
          </p:cNvPr>
          <p:cNvSpPr txBox="1"/>
          <p:nvPr/>
        </p:nvSpPr>
        <p:spPr>
          <a:xfrm>
            <a:off x="5372100" y="704850"/>
            <a:ext cx="45339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= (36 + 14) + 9</a:t>
            </a:r>
            <a:endParaRPr lang="en-US" sz="4400" b="1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75692A6-79C9-DFBA-4C20-732CAFD967AA}"/>
              </a:ext>
            </a:extLst>
          </p:cNvPr>
          <p:cNvSpPr txBox="1"/>
          <p:nvPr/>
        </p:nvSpPr>
        <p:spPr>
          <a:xfrm>
            <a:off x="5257800" y="1476375"/>
            <a:ext cx="45339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= 50 + 9</a:t>
            </a:r>
            <a:endParaRPr lang="en-US" sz="4400" b="1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22C53DB-8268-271B-EBBE-12A73942C503}"/>
              </a:ext>
            </a:extLst>
          </p:cNvPr>
          <p:cNvSpPr txBox="1"/>
          <p:nvPr/>
        </p:nvSpPr>
        <p:spPr>
          <a:xfrm>
            <a:off x="5248275" y="2171700"/>
            <a:ext cx="45339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= 59</a:t>
            </a:r>
            <a:endParaRPr lang="en-US" sz="4400" b="1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E69FE858-2F37-E4EC-E6D3-5FF3BD381524}"/>
              </a:ext>
            </a:extLst>
          </p:cNvPr>
          <p:cNvSpPr txBox="1"/>
          <p:nvPr/>
        </p:nvSpPr>
        <p:spPr>
          <a:xfrm>
            <a:off x="1390650" y="3248025"/>
            <a:ext cx="45339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b) 51 + 12 + 18</a:t>
            </a:r>
            <a:endParaRPr lang="en-US" sz="4400" b="1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8EF0460B-9E0A-00E8-60E7-14A411B8102E}"/>
              </a:ext>
            </a:extLst>
          </p:cNvPr>
          <p:cNvSpPr txBox="1"/>
          <p:nvPr/>
        </p:nvSpPr>
        <p:spPr>
          <a:xfrm>
            <a:off x="5400675" y="3238500"/>
            <a:ext cx="45339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= 51 + (12 + 18)</a:t>
            </a:r>
            <a:endParaRPr lang="en-US" sz="4400" b="1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FCA829C1-6FBB-4AE7-DFEF-4FC18D9EF787}"/>
              </a:ext>
            </a:extLst>
          </p:cNvPr>
          <p:cNvSpPr txBox="1"/>
          <p:nvPr/>
        </p:nvSpPr>
        <p:spPr>
          <a:xfrm>
            <a:off x="5286375" y="4019550"/>
            <a:ext cx="45339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= 51 + 30</a:t>
            </a:r>
            <a:endParaRPr lang="en-US" sz="4400" b="1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F1213BE2-15A7-1559-58BB-F96C51060225}"/>
              </a:ext>
            </a:extLst>
          </p:cNvPr>
          <p:cNvSpPr txBox="1"/>
          <p:nvPr/>
        </p:nvSpPr>
        <p:spPr>
          <a:xfrm>
            <a:off x="5276850" y="4714875"/>
            <a:ext cx="45339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= 81</a:t>
            </a:r>
            <a:endParaRPr lang="en-US" sz="4400" b="1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833865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7" grpId="0"/>
      <p:bldP spid="10" grpId="0"/>
      <p:bldP spid="12" grpId="0"/>
      <p:bldP spid="13" grpId="0"/>
      <p:bldP spid="14" grpId="0"/>
      <p:bldP spid="15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7E6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图片 12">
            <a:extLst>
              <a:ext uri="{FF2B5EF4-FFF2-40B4-BE49-F238E27FC236}">
                <a16:creationId xmlns:a16="http://schemas.microsoft.com/office/drawing/2014/main" id="{446B253E-3ED3-46C9-8E91-1AB5E9959FE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1556" y="-1359507"/>
            <a:ext cx="7397651" cy="5774343"/>
          </a:xfrm>
          <a:prstGeom prst="rect">
            <a:avLst/>
          </a:prstGeom>
        </p:spPr>
      </p:pic>
      <p:pic>
        <p:nvPicPr>
          <p:cNvPr id="15" name="图片 14">
            <a:extLst>
              <a:ext uri="{FF2B5EF4-FFF2-40B4-BE49-F238E27FC236}">
                <a16:creationId xmlns:a16="http://schemas.microsoft.com/office/drawing/2014/main" id="{F6D13CA4-F5B8-4FBB-BD35-741190C7C7ED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7323" y="-241027"/>
            <a:ext cx="9148887" cy="6858000"/>
          </a:xfrm>
          <a:prstGeom prst="rect">
            <a:avLst/>
          </a:prstGeom>
        </p:spPr>
      </p:pic>
      <p:pic>
        <p:nvPicPr>
          <p:cNvPr id="16" name="图片 15" descr="图片包含 玩偶, 玩具, 室内, 天空&#10;&#10;已生成极高可信度的说明">
            <a:extLst>
              <a:ext uri="{FF2B5EF4-FFF2-40B4-BE49-F238E27FC236}">
                <a16:creationId xmlns:a16="http://schemas.microsoft.com/office/drawing/2014/main" id="{EDC2C6C0-8CB9-4D60-8A65-02FDB29B3EE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949815">
            <a:off x="2725558" y="693295"/>
            <a:ext cx="3542059" cy="3542059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2DDBB232-8298-41AA-8B24-30DDD942C32D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76605" y="5005470"/>
            <a:ext cx="1170434" cy="1170434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A17D3C97-37D2-4FFA-A37A-2F3EF075E36B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9964" y="2538983"/>
            <a:ext cx="1170434" cy="1170434"/>
          </a:xfrm>
          <a:prstGeom prst="rect">
            <a:avLst/>
          </a:prstGeom>
        </p:spPr>
      </p:pic>
      <p:pic>
        <p:nvPicPr>
          <p:cNvPr id="10" name="图片 9">
            <a:extLst>
              <a:ext uri="{FF2B5EF4-FFF2-40B4-BE49-F238E27FC236}">
                <a16:creationId xmlns:a16="http://schemas.microsoft.com/office/drawing/2014/main" id="{AF9CB3A8-3DE2-4E44-BADE-D69DFE24F79D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47039" y="672083"/>
            <a:ext cx="1170434" cy="1170434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91575120-6410-4EF3-9274-96046E8176AD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39" t="27777" r="14584" b="17501"/>
          <a:stretch/>
        </p:blipFill>
        <p:spPr>
          <a:xfrm>
            <a:off x="7567326" y="3932784"/>
            <a:ext cx="4332183" cy="3048000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BC1A8EB8-FED8-48AC-BD3B-40D161F1AEAD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767979" y="3076648"/>
            <a:ext cx="7151228" cy="26763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80358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path" presetSubtype="0" repeatCount="2000" accel="50000" decel="50000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4.81481E-6 L -0.05195 0.00115 " pathEditMode="relative" rAng="0" ptsTypes="AA">
                                      <p:cBhvr>
                                        <p:cTn id="11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604" y="46"/>
                                    </p:animMotion>
                                  </p:childTnLst>
                                </p:cTn>
                              </p:par>
                              <p:par>
                                <p:cTn id="12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8" presetClass="emph" presetSubtype="0" repeatCount="4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5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6" presetID="8" presetClass="emph" presetSubtype="0" repeatCount="4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7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8" presetID="8" presetClass="emph" presetSubtype="0" repeatCount="4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9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0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m-thanh-phep-thuat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3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组合 8">
            <a:extLst>
              <a:ext uri="{FF2B5EF4-FFF2-40B4-BE49-F238E27FC236}">
                <a16:creationId xmlns:a16="http://schemas.microsoft.com/office/drawing/2014/main" id="{CF70F470-167B-4D79-B2AB-BCF09A6BE1D5}"/>
              </a:ext>
            </a:extLst>
          </p:cNvPr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pic>
          <p:nvPicPr>
            <p:cNvPr id="4" name="图片 3">
              <a:extLst>
                <a:ext uri="{FF2B5EF4-FFF2-40B4-BE49-F238E27FC236}">
                  <a16:creationId xmlns:a16="http://schemas.microsoft.com/office/drawing/2014/main" id="{2466431B-828A-4BBB-8C74-8CFB0981DB12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92000" cy="4445000"/>
            </a:xfrm>
            <a:prstGeom prst="rect">
              <a:avLst/>
            </a:prstGeom>
          </p:spPr>
        </p:pic>
        <p:pic>
          <p:nvPicPr>
            <p:cNvPr id="5" name="图片 4">
              <a:extLst>
                <a:ext uri="{FF2B5EF4-FFF2-40B4-BE49-F238E27FC236}">
                  <a16:creationId xmlns:a16="http://schemas.microsoft.com/office/drawing/2014/main" id="{7BA13237-8147-4254-8241-47972B2C1A1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2413000"/>
              <a:ext cx="12192000" cy="4445000"/>
            </a:xfrm>
            <a:prstGeom prst="rect">
              <a:avLst/>
            </a:prstGeom>
          </p:spPr>
        </p:pic>
      </p:grpSp>
      <p:sp>
        <p:nvSpPr>
          <p:cNvPr id="22" name="矩形: 圆角 7">
            <a:extLst>
              <a:ext uri="{FF2B5EF4-FFF2-40B4-BE49-F238E27FC236}">
                <a16:creationId xmlns:a16="http://schemas.microsoft.com/office/drawing/2014/main" id="{84A93AF5-1E2D-4B59-B4A7-57F89BA269D0}"/>
              </a:ext>
            </a:extLst>
          </p:cNvPr>
          <p:cNvSpPr/>
          <p:nvPr/>
        </p:nvSpPr>
        <p:spPr>
          <a:xfrm>
            <a:off x="289560" y="228600"/>
            <a:ext cx="11612880" cy="6400800"/>
          </a:xfrm>
          <a:prstGeom prst="roundRect">
            <a:avLst/>
          </a:prstGeom>
          <a:solidFill>
            <a:schemeClr val="bg1">
              <a:alpha val="90000"/>
            </a:schemeClr>
          </a:solidFill>
          <a:ln w="50800">
            <a:solidFill>
              <a:srgbClr val="FDB5A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杨任东竹石体-Medium" panose="02000000000000000000" pitchFamily="2" charset="-122"/>
              <a:ea typeface="杨任东竹石体-Medium" panose="02000000000000000000" pitchFamily="2" charset="-122"/>
              <a:cs typeface="+mn-cs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C4B0D063-298D-9DC9-CF54-8145E8E5249D}"/>
              </a:ext>
            </a:extLst>
          </p:cNvPr>
          <p:cNvSpPr txBox="1"/>
          <p:nvPr/>
        </p:nvSpPr>
        <p:spPr>
          <a:xfrm>
            <a:off x="2047875" y="723900"/>
            <a:ext cx="353377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4400" b="1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c) 65 + 9 + 5 </a:t>
            </a:r>
            <a:endParaRPr kumimoji="0" lang="en-US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+mn-cs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8076A75-2E32-7CCD-23DF-59DFEA664B64}"/>
              </a:ext>
            </a:extLst>
          </p:cNvPr>
          <p:cNvSpPr txBox="1"/>
          <p:nvPr/>
        </p:nvSpPr>
        <p:spPr>
          <a:xfrm>
            <a:off x="5372100" y="704850"/>
            <a:ext cx="45339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4400" b="1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= (65 + 5) + 9</a:t>
            </a:r>
            <a:endParaRPr kumimoji="0" lang="en-US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+mn-cs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75692A6-79C9-DFBA-4C20-732CAFD967AA}"/>
              </a:ext>
            </a:extLst>
          </p:cNvPr>
          <p:cNvSpPr txBox="1"/>
          <p:nvPr/>
        </p:nvSpPr>
        <p:spPr>
          <a:xfrm>
            <a:off x="5257800" y="1476375"/>
            <a:ext cx="45339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4400" b="1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= 70 + 9</a:t>
            </a:r>
            <a:endParaRPr kumimoji="0" lang="en-US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+mn-cs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22C53DB-8268-271B-EBBE-12A73942C503}"/>
              </a:ext>
            </a:extLst>
          </p:cNvPr>
          <p:cNvSpPr txBox="1"/>
          <p:nvPr/>
        </p:nvSpPr>
        <p:spPr>
          <a:xfrm>
            <a:off x="5248275" y="2171700"/>
            <a:ext cx="45339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4400" b="1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= 79</a:t>
            </a:r>
            <a:endParaRPr kumimoji="0" lang="en-US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+mn-cs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E69FE858-2F37-E4EC-E6D3-5FF3BD381524}"/>
              </a:ext>
            </a:extLst>
          </p:cNvPr>
          <p:cNvSpPr txBox="1"/>
          <p:nvPr/>
        </p:nvSpPr>
        <p:spPr>
          <a:xfrm>
            <a:off x="1390650" y="3248025"/>
            <a:ext cx="45339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4400" b="1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d) 31 + 26 + 69</a:t>
            </a:r>
            <a:endParaRPr kumimoji="0" lang="en-US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+mn-cs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8EF0460B-9E0A-00E8-60E7-14A411B8102E}"/>
              </a:ext>
            </a:extLst>
          </p:cNvPr>
          <p:cNvSpPr txBox="1"/>
          <p:nvPr/>
        </p:nvSpPr>
        <p:spPr>
          <a:xfrm>
            <a:off x="5324475" y="3238500"/>
            <a:ext cx="45339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4400" b="1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= (31 + 69) + 26</a:t>
            </a:r>
            <a:endParaRPr kumimoji="0" lang="en-US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+mn-cs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FCA829C1-6FBB-4AE7-DFEF-4FC18D9EF787}"/>
              </a:ext>
            </a:extLst>
          </p:cNvPr>
          <p:cNvSpPr txBox="1"/>
          <p:nvPr/>
        </p:nvSpPr>
        <p:spPr>
          <a:xfrm>
            <a:off x="5286375" y="4019550"/>
            <a:ext cx="45339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4400" b="1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= 100 + 26</a:t>
            </a:r>
            <a:endParaRPr kumimoji="0" lang="en-US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+mn-cs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F1213BE2-15A7-1559-58BB-F96C51060225}"/>
              </a:ext>
            </a:extLst>
          </p:cNvPr>
          <p:cNvSpPr txBox="1"/>
          <p:nvPr/>
        </p:nvSpPr>
        <p:spPr>
          <a:xfrm>
            <a:off x="5276850" y="4714875"/>
            <a:ext cx="45339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4400" b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= 126</a:t>
            </a:r>
            <a:endParaRPr kumimoji="0" lang="en-US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496076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7" grpId="0"/>
      <p:bldP spid="10" grpId="0"/>
      <p:bldP spid="12" grpId="0"/>
      <p:bldP spid="13" grpId="0"/>
      <p:bldP spid="14" grpId="0"/>
      <p:bldP spid="15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组合 8">
            <a:extLst>
              <a:ext uri="{FF2B5EF4-FFF2-40B4-BE49-F238E27FC236}">
                <a16:creationId xmlns:a16="http://schemas.microsoft.com/office/drawing/2014/main" id="{CF70F470-167B-4D79-B2AB-BCF09A6BE1D5}"/>
              </a:ext>
            </a:extLst>
          </p:cNvPr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pic>
          <p:nvPicPr>
            <p:cNvPr id="4" name="图片 3">
              <a:extLst>
                <a:ext uri="{FF2B5EF4-FFF2-40B4-BE49-F238E27FC236}">
                  <a16:creationId xmlns:a16="http://schemas.microsoft.com/office/drawing/2014/main" id="{2466431B-828A-4BBB-8C74-8CFB0981DB12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92000" cy="4445000"/>
            </a:xfrm>
            <a:prstGeom prst="rect">
              <a:avLst/>
            </a:prstGeom>
          </p:spPr>
        </p:pic>
        <p:pic>
          <p:nvPicPr>
            <p:cNvPr id="5" name="图片 4">
              <a:extLst>
                <a:ext uri="{FF2B5EF4-FFF2-40B4-BE49-F238E27FC236}">
                  <a16:creationId xmlns:a16="http://schemas.microsoft.com/office/drawing/2014/main" id="{7BA13237-8147-4254-8241-47972B2C1A1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2413000"/>
              <a:ext cx="12192000" cy="4445000"/>
            </a:xfrm>
            <a:prstGeom prst="rect">
              <a:avLst/>
            </a:prstGeom>
          </p:spPr>
        </p:pic>
      </p:grpSp>
      <p:sp>
        <p:nvSpPr>
          <p:cNvPr id="22" name="矩形: 圆角 7">
            <a:extLst>
              <a:ext uri="{FF2B5EF4-FFF2-40B4-BE49-F238E27FC236}">
                <a16:creationId xmlns:a16="http://schemas.microsoft.com/office/drawing/2014/main" id="{84A93AF5-1E2D-4B59-B4A7-57F89BA269D0}"/>
              </a:ext>
            </a:extLst>
          </p:cNvPr>
          <p:cNvSpPr/>
          <p:nvPr/>
        </p:nvSpPr>
        <p:spPr>
          <a:xfrm>
            <a:off x="289560" y="228600"/>
            <a:ext cx="11612880" cy="6400800"/>
          </a:xfrm>
          <a:prstGeom prst="roundRect">
            <a:avLst>
              <a:gd name="adj" fmla="val 13988"/>
            </a:avLst>
          </a:prstGeom>
          <a:solidFill>
            <a:schemeClr val="bg1">
              <a:alpha val="90000"/>
            </a:schemeClr>
          </a:solidFill>
          <a:ln w="50800">
            <a:solidFill>
              <a:srgbClr val="FDB5A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杨任东竹石体-Medium" panose="02000000000000000000" pitchFamily="2" charset="-122"/>
              <a:ea typeface="杨任东竹石体-Medium" panose="02000000000000000000" pitchFamily="2" charset="-122"/>
              <a:cs typeface="+mn-cs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CBCD3A25-4A00-964B-DC91-21EC65C8D9D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0575" y="392694"/>
            <a:ext cx="10506074" cy="797930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4315C35F-ABC3-BB4C-0855-942A1CAD7D5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33450" y="1486361"/>
            <a:ext cx="10796587" cy="40905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41262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组合 8">
            <a:extLst>
              <a:ext uri="{FF2B5EF4-FFF2-40B4-BE49-F238E27FC236}">
                <a16:creationId xmlns:a16="http://schemas.microsoft.com/office/drawing/2014/main" id="{CF70F470-167B-4D79-B2AB-BCF09A6BE1D5}"/>
              </a:ext>
            </a:extLst>
          </p:cNvPr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pic>
          <p:nvPicPr>
            <p:cNvPr id="4" name="图片 3">
              <a:extLst>
                <a:ext uri="{FF2B5EF4-FFF2-40B4-BE49-F238E27FC236}">
                  <a16:creationId xmlns:a16="http://schemas.microsoft.com/office/drawing/2014/main" id="{2466431B-828A-4BBB-8C74-8CFB0981DB12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92000" cy="4445000"/>
            </a:xfrm>
            <a:prstGeom prst="rect">
              <a:avLst/>
            </a:prstGeom>
          </p:spPr>
        </p:pic>
        <p:pic>
          <p:nvPicPr>
            <p:cNvPr id="5" name="图片 4">
              <a:extLst>
                <a:ext uri="{FF2B5EF4-FFF2-40B4-BE49-F238E27FC236}">
                  <a16:creationId xmlns:a16="http://schemas.microsoft.com/office/drawing/2014/main" id="{7BA13237-8147-4254-8241-47972B2C1A1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2413000"/>
              <a:ext cx="12192000" cy="4445000"/>
            </a:xfrm>
            <a:prstGeom prst="rect">
              <a:avLst/>
            </a:prstGeom>
          </p:spPr>
        </p:pic>
      </p:grpSp>
      <p:sp>
        <p:nvSpPr>
          <p:cNvPr id="22" name="矩形: 圆角 7">
            <a:extLst>
              <a:ext uri="{FF2B5EF4-FFF2-40B4-BE49-F238E27FC236}">
                <a16:creationId xmlns:a16="http://schemas.microsoft.com/office/drawing/2014/main" id="{84A93AF5-1E2D-4B59-B4A7-57F89BA269D0}"/>
              </a:ext>
            </a:extLst>
          </p:cNvPr>
          <p:cNvSpPr/>
          <p:nvPr/>
        </p:nvSpPr>
        <p:spPr>
          <a:xfrm>
            <a:off x="289560" y="228600"/>
            <a:ext cx="11612880" cy="6400800"/>
          </a:xfrm>
          <a:prstGeom prst="roundRect">
            <a:avLst>
              <a:gd name="adj" fmla="val 13988"/>
            </a:avLst>
          </a:prstGeom>
          <a:solidFill>
            <a:schemeClr val="bg1">
              <a:alpha val="90000"/>
            </a:schemeClr>
          </a:solidFill>
          <a:ln w="50800">
            <a:solidFill>
              <a:srgbClr val="FDB5A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杨任东竹石体-Medium" panose="02000000000000000000" pitchFamily="2" charset="-122"/>
              <a:ea typeface="杨任东竹石体-Medium" panose="02000000000000000000" pitchFamily="2" charset="-122"/>
              <a:cs typeface="+mn-cs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F6781B4-BD9F-8277-FEA5-0942AA6A48F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1075" y="371475"/>
            <a:ext cx="4629150" cy="20955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CC0FC227-B291-578F-63AA-2622DD8113A6}"/>
              </a:ext>
            </a:extLst>
          </p:cNvPr>
          <p:cNvSpPr txBox="1"/>
          <p:nvPr/>
        </p:nvSpPr>
        <p:spPr>
          <a:xfrm>
            <a:off x="857250" y="1543050"/>
            <a:ext cx="320992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i="0" dirty="0">
                <a:solidFill>
                  <a:srgbClr val="FF0000"/>
                </a:solidFill>
                <a:effectLst/>
              </a:rPr>
              <a:t>= (93 + 107) + 59</a:t>
            </a:r>
            <a:endParaRPr lang="en-US" sz="3200" b="1" dirty="0">
              <a:solidFill>
                <a:srgbClr val="FF0000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9549A02-97FF-06C1-888C-2EC893DA7424}"/>
              </a:ext>
            </a:extLst>
          </p:cNvPr>
          <p:cNvSpPr txBox="1"/>
          <p:nvPr/>
        </p:nvSpPr>
        <p:spPr>
          <a:xfrm>
            <a:off x="790575" y="2057400"/>
            <a:ext cx="320992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FF0000"/>
                </a:solidFill>
              </a:rPr>
              <a:t> = 200 + 59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6F9CE79B-82BC-D4A8-45DA-DCD6E8834215}"/>
              </a:ext>
            </a:extLst>
          </p:cNvPr>
          <p:cNvSpPr txBox="1"/>
          <p:nvPr/>
        </p:nvSpPr>
        <p:spPr>
          <a:xfrm>
            <a:off x="790575" y="2543175"/>
            <a:ext cx="320992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FF0000"/>
                </a:solidFill>
              </a:rPr>
              <a:t> = 259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353547AF-5326-8D45-F905-833FDEDD6F9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92257" y="416319"/>
            <a:ext cx="3712786" cy="2615411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A9EB3F24-6F73-B7E4-B859-906552C3E100}"/>
              </a:ext>
            </a:extLst>
          </p:cNvPr>
          <p:cNvSpPr txBox="1"/>
          <p:nvPr/>
        </p:nvSpPr>
        <p:spPr>
          <a:xfrm>
            <a:off x="8734425" y="1457325"/>
            <a:ext cx="320992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FF0000"/>
                </a:solidFill>
              </a:rPr>
              <a:t>= (32 + 18) + 146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5BA43B83-C2CE-D96E-7254-4E03B4F793BE}"/>
              </a:ext>
            </a:extLst>
          </p:cNvPr>
          <p:cNvSpPr txBox="1"/>
          <p:nvPr/>
        </p:nvSpPr>
        <p:spPr>
          <a:xfrm>
            <a:off x="8763000" y="1952625"/>
            <a:ext cx="320992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FF0000"/>
                </a:solidFill>
              </a:rPr>
              <a:t>= 50 + 146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1FD2156F-14DF-88DA-4287-7A0F885641C4}"/>
              </a:ext>
            </a:extLst>
          </p:cNvPr>
          <p:cNvSpPr txBox="1"/>
          <p:nvPr/>
        </p:nvSpPr>
        <p:spPr>
          <a:xfrm>
            <a:off x="8705850" y="2419350"/>
            <a:ext cx="320992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FF0000"/>
                </a:solidFill>
              </a:rPr>
              <a:t> = 196</a:t>
            </a:r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E812AD74-123F-DF55-2319-9E663019103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38175" y="3209925"/>
            <a:ext cx="4438650" cy="1504950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0FD2621B-CDCB-9E43-4801-53B749393EC3}"/>
              </a:ext>
            </a:extLst>
          </p:cNvPr>
          <p:cNvSpPr txBox="1"/>
          <p:nvPr/>
        </p:nvSpPr>
        <p:spPr>
          <a:xfrm>
            <a:off x="704850" y="4743450"/>
            <a:ext cx="320992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FF0000"/>
                </a:solidFill>
              </a:rPr>
              <a:t>= 82 + (157 + 143)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BCB877DB-18F5-FA73-C70F-B000748C185E}"/>
              </a:ext>
            </a:extLst>
          </p:cNvPr>
          <p:cNvSpPr txBox="1"/>
          <p:nvPr/>
        </p:nvSpPr>
        <p:spPr>
          <a:xfrm>
            <a:off x="609600" y="5276850"/>
            <a:ext cx="320992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FF0000"/>
                </a:solidFill>
              </a:rPr>
              <a:t> = 82 + 300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B681429C-A721-5D48-6AAF-10A3860989B9}"/>
              </a:ext>
            </a:extLst>
          </p:cNvPr>
          <p:cNvSpPr txBox="1"/>
          <p:nvPr/>
        </p:nvSpPr>
        <p:spPr>
          <a:xfrm>
            <a:off x="600075" y="5743575"/>
            <a:ext cx="320992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FF0000"/>
                </a:solidFill>
              </a:rPr>
              <a:t> = 382</a:t>
            </a:r>
          </a:p>
        </p:txBody>
      </p:sp>
      <p:pic>
        <p:nvPicPr>
          <p:cNvPr id="30" name="Picture 29">
            <a:extLst>
              <a:ext uri="{FF2B5EF4-FFF2-40B4-BE49-F238E27FC236}">
                <a16:creationId xmlns:a16="http://schemas.microsoft.com/office/drawing/2014/main" id="{C156FFB9-EBFA-17C4-FACD-91582AA83E0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829424" y="3010187"/>
            <a:ext cx="3618587" cy="1618963"/>
          </a:xfrm>
          <a:prstGeom prst="rect">
            <a:avLst/>
          </a:prstGeom>
        </p:spPr>
      </p:pic>
      <p:sp>
        <p:nvSpPr>
          <p:cNvPr id="31" name="TextBox 30">
            <a:extLst>
              <a:ext uri="{FF2B5EF4-FFF2-40B4-BE49-F238E27FC236}">
                <a16:creationId xmlns:a16="http://schemas.microsoft.com/office/drawing/2014/main" id="{A1925AAA-B8D0-6C6B-779A-67A86281C9C4}"/>
              </a:ext>
            </a:extLst>
          </p:cNvPr>
          <p:cNvSpPr txBox="1"/>
          <p:nvPr/>
        </p:nvSpPr>
        <p:spPr>
          <a:xfrm>
            <a:off x="6657975" y="4591050"/>
            <a:ext cx="444817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FF0000"/>
                </a:solidFill>
              </a:rPr>
              <a:t>= (120 + 280) + 170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7623BA73-EF32-40C2-28EA-18D003BFCE8A}"/>
              </a:ext>
            </a:extLst>
          </p:cNvPr>
          <p:cNvSpPr txBox="1"/>
          <p:nvPr/>
        </p:nvSpPr>
        <p:spPr>
          <a:xfrm>
            <a:off x="6581775" y="5181600"/>
            <a:ext cx="444817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FF0000"/>
                </a:solidFill>
              </a:rPr>
              <a:t> = 400 + 170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33A46E12-D0DC-2F93-182E-C80FE925633F}"/>
              </a:ext>
            </a:extLst>
          </p:cNvPr>
          <p:cNvSpPr txBox="1"/>
          <p:nvPr/>
        </p:nvSpPr>
        <p:spPr>
          <a:xfrm>
            <a:off x="6600825" y="5638800"/>
            <a:ext cx="444817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FF0000"/>
                </a:solidFill>
              </a:rPr>
              <a:t> = 570</a:t>
            </a:r>
          </a:p>
        </p:txBody>
      </p:sp>
    </p:spTree>
    <p:extLst>
      <p:ext uri="{BB962C8B-B14F-4D97-AF65-F5344CB8AC3E}">
        <p14:creationId xmlns:p14="http://schemas.microsoft.com/office/powerpoint/2010/main" val="34906809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2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10" grpId="0"/>
      <p:bldP spid="17" grpId="0"/>
      <p:bldP spid="18" grpId="0"/>
      <p:bldP spid="19" grpId="0"/>
      <p:bldP spid="23" grpId="0"/>
      <p:bldP spid="24" grpId="0"/>
      <p:bldP spid="25" grpId="0"/>
      <p:bldP spid="31" grpId="0"/>
      <p:bldP spid="32" grpId="0"/>
      <p:bldP spid="33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7E6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图片 12">
            <a:extLst>
              <a:ext uri="{FF2B5EF4-FFF2-40B4-BE49-F238E27FC236}">
                <a16:creationId xmlns:a16="http://schemas.microsoft.com/office/drawing/2014/main" id="{446B253E-3ED3-46C9-8E91-1AB5E9959FE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1556" y="-1359507"/>
            <a:ext cx="7397651" cy="5774343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2DDBB232-8298-41AA-8B24-30DDD942C32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76605" y="5005470"/>
            <a:ext cx="1170434" cy="1170434"/>
          </a:xfrm>
          <a:prstGeom prst="rect">
            <a:avLst/>
          </a:prstGeom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id="{23B19184-A05F-4803-A46C-DF429272D43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1556" y="0"/>
            <a:ext cx="9148887" cy="6858000"/>
          </a:xfrm>
          <a:prstGeom prst="rect">
            <a:avLst/>
          </a:prstGeom>
        </p:spPr>
      </p:pic>
      <p:pic>
        <p:nvPicPr>
          <p:cNvPr id="8" name="图片 7" descr="图片包含 玩偶, 玩具, 室内, 天空&#10;&#10;已生成极高可信度的说明">
            <a:extLst>
              <a:ext uri="{FF2B5EF4-FFF2-40B4-BE49-F238E27FC236}">
                <a16:creationId xmlns:a16="http://schemas.microsoft.com/office/drawing/2014/main" id="{900C375B-671B-4B15-9467-D9CDFE6318B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949815">
            <a:off x="3126868" y="866711"/>
            <a:ext cx="3542059" cy="3542059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A17D3C97-37D2-4FFA-A37A-2F3EF075E36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9964" y="2538983"/>
            <a:ext cx="1170434" cy="1170434"/>
          </a:xfrm>
          <a:prstGeom prst="rect">
            <a:avLst/>
          </a:prstGeom>
        </p:spPr>
      </p:pic>
      <p:pic>
        <p:nvPicPr>
          <p:cNvPr id="10" name="图片 9">
            <a:extLst>
              <a:ext uri="{FF2B5EF4-FFF2-40B4-BE49-F238E27FC236}">
                <a16:creationId xmlns:a16="http://schemas.microsoft.com/office/drawing/2014/main" id="{AF9CB3A8-3DE2-4E44-BADE-D69DFE24F79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47039" y="672083"/>
            <a:ext cx="1170434" cy="1170434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BEA6A99E-B5C0-EC85-7F9F-4A5A167173E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297089" y="3325633"/>
            <a:ext cx="7864522" cy="26641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42548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42" presetClass="path" presetSubtype="0" repeatCount="2000" accel="50000" decel="50000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4.81481E-6 L -0.05195 0.00115 " pathEditMode="relative" rAng="0" ptsTypes="AA">
                                      <p:cBhvr>
                                        <p:cTn id="22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604" y="46"/>
                                    </p:animMotion>
                                  </p:childTnLst>
                                </p:cTn>
                              </p:par>
                              <p:par>
                                <p:cTn id="23" presetID="2" presetClass="entr" presetSubtype="2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2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2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8" presetClass="emph" presetSubtype="0" repeatCount="4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6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7" presetID="8" presetClass="emph" presetSubtype="0" repeatCount="4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8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9" presetID="8" presetClass="emph" presetSubtype="0" repeatCount="4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40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组合 8">
            <a:extLst>
              <a:ext uri="{FF2B5EF4-FFF2-40B4-BE49-F238E27FC236}">
                <a16:creationId xmlns:a16="http://schemas.microsoft.com/office/drawing/2014/main" id="{CF70F470-167B-4D79-B2AB-BCF09A6BE1D5}"/>
              </a:ext>
            </a:extLst>
          </p:cNvPr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pic>
          <p:nvPicPr>
            <p:cNvPr id="4" name="图片 3">
              <a:extLst>
                <a:ext uri="{FF2B5EF4-FFF2-40B4-BE49-F238E27FC236}">
                  <a16:creationId xmlns:a16="http://schemas.microsoft.com/office/drawing/2014/main" id="{2466431B-828A-4BBB-8C74-8CFB0981DB12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92000" cy="4445000"/>
            </a:xfrm>
            <a:prstGeom prst="rect">
              <a:avLst/>
            </a:prstGeom>
          </p:spPr>
        </p:pic>
        <p:pic>
          <p:nvPicPr>
            <p:cNvPr id="5" name="图片 4">
              <a:extLst>
                <a:ext uri="{FF2B5EF4-FFF2-40B4-BE49-F238E27FC236}">
                  <a16:creationId xmlns:a16="http://schemas.microsoft.com/office/drawing/2014/main" id="{7BA13237-8147-4254-8241-47972B2C1A1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2413000"/>
              <a:ext cx="12192000" cy="4445000"/>
            </a:xfrm>
            <a:prstGeom prst="rect">
              <a:avLst/>
            </a:prstGeom>
          </p:spPr>
        </p:pic>
      </p:grpSp>
      <p:sp>
        <p:nvSpPr>
          <p:cNvPr id="22" name="矩形: 圆角 7">
            <a:extLst>
              <a:ext uri="{FF2B5EF4-FFF2-40B4-BE49-F238E27FC236}">
                <a16:creationId xmlns:a16="http://schemas.microsoft.com/office/drawing/2014/main" id="{84A93AF5-1E2D-4B59-B4A7-57F89BA269D0}"/>
              </a:ext>
            </a:extLst>
          </p:cNvPr>
          <p:cNvSpPr/>
          <p:nvPr/>
        </p:nvSpPr>
        <p:spPr>
          <a:xfrm>
            <a:off x="289560" y="228600"/>
            <a:ext cx="11612880" cy="6400800"/>
          </a:xfrm>
          <a:prstGeom prst="roundRect">
            <a:avLst>
              <a:gd name="adj" fmla="val 13988"/>
            </a:avLst>
          </a:prstGeom>
          <a:solidFill>
            <a:schemeClr val="bg1">
              <a:alpha val="90000"/>
            </a:schemeClr>
          </a:solidFill>
          <a:ln w="50800">
            <a:solidFill>
              <a:srgbClr val="FDB5A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杨任东竹石体-Medium" panose="02000000000000000000" pitchFamily="2" charset="-122"/>
              <a:ea typeface="杨任东竹石体-Medium" panose="02000000000000000000" pitchFamily="2" charset="-122"/>
              <a:cs typeface="+mn-cs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6C28D410-17FD-D4E0-F8AE-7346886FAA9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0087" y="404812"/>
            <a:ext cx="733425" cy="828675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148D4159-E79F-2ECB-E622-ABC41B720193}"/>
              </a:ext>
            </a:extLst>
          </p:cNvPr>
          <p:cNvSpPr txBox="1"/>
          <p:nvPr/>
        </p:nvSpPr>
        <p:spPr>
          <a:xfrm>
            <a:off x="1447799" y="428625"/>
            <a:ext cx="1018222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latinLnBrk="0"/>
            <a:r>
              <a:rPr lang="vi-VN" sz="2400" b="1" i="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Hai anh em Hoàng Đức và Phương Dung đi cùng mẹ vào siêu thị. Khi tính tiền, cô bán hàng đưa hoá đơn ghi như dưới đây.</a:t>
            </a:r>
          </a:p>
          <a:p>
            <a:pPr algn="just" latinLnBrk="0"/>
            <a:r>
              <a:rPr lang="vi-VN" sz="2400" b="1" i="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Mẹ đưa cho cô bán hàng 500 000 đồng. Em hãy kiểm tra lại hoá đơn và cho biết cô bán hàng cần trả bao nhiêu tiền.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883B46D4-B084-3052-3500-B243EDD5C02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57275" y="2081456"/>
            <a:ext cx="10172700" cy="38240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27637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组合 8">
            <a:extLst>
              <a:ext uri="{FF2B5EF4-FFF2-40B4-BE49-F238E27FC236}">
                <a16:creationId xmlns:a16="http://schemas.microsoft.com/office/drawing/2014/main" id="{CF70F470-167B-4D79-B2AB-BCF09A6BE1D5}"/>
              </a:ext>
            </a:extLst>
          </p:cNvPr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pic>
          <p:nvPicPr>
            <p:cNvPr id="4" name="图片 3">
              <a:extLst>
                <a:ext uri="{FF2B5EF4-FFF2-40B4-BE49-F238E27FC236}">
                  <a16:creationId xmlns:a16="http://schemas.microsoft.com/office/drawing/2014/main" id="{2466431B-828A-4BBB-8C74-8CFB0981DB12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92000" cy="4445000"/>
            </a:xfrm>
            <a:prstGeom prst="rect">
              <a:avLst/>
            </a:prstGeom>
          </p:spPr>
        </p:pic>
        <p:pic>
          <p:nvPicPr>
            <p:cNvPr id="5" name="图片 4">
              <a:extLst>
                <a:ext uri="{FF2B5EF4-FFF2-40B4-BE49-F238E27FC236}">
                  <a16:creationId xmlns:a16="http://schemas.microsoft.com/office/drawing/2014/main" id="{7BA13237-8147-4254-8241-47972B2C1A1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2413000"/>
              <a:ext cx="12192000" cy="4445000"/>
            </a:xfrm>
            <a:prstGeom prst="rect">
              <a:avLst/>
            </a:prstGeom>
          </p:spPr>
        </p:pic>
      </p:grpSp>
      <p:sp>
        <p:nvSpPr>
          <p:cNvPr id="22" name="矩形: 圆角 7">
            <a:extLst>
              <a:ext uri="{FF2B5EF4-FFF2-40B4-BE49-F238E27FC236}">
                <a16:creationId xmlns:a16="http://schemas.microsoft.com/office/drawing/2014/main" id="{84A93AF5-1E2D-4B59-B4A7-57F89BA269D0}"/>
              </a:ext>
            </a:extLst>
          </p:cNvPr>
          <p:cNvSpPr/>
          <p:nvPr/>
        </p:nvSpPr>
        <p:spPr>
          <a:xfrm>
            <a:off x="289560" y="228600"/>
            <a:ext cx="11612880" cy="6400800"/>
          </a:xfrm>
          <a:prstGeom prst="roundRect">
            <a:avLst>
              <a:gd name="adj" fmla="val 13988"/>
            </a:avLst>
          </a:prstGeom>
          <a:solidFill>
            <a:schemeClr val="bg1">
              <a:alpha val="90000"/>
            </a:schemeClr>
          </a:solidFill>
          <a:ln w="50800">
            <a:solidFill>
              <a:srgbClr val="FDB5A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杨任东竹石体-Medium" panose="02000000000000000000" pitchFamily="2" charset="-122"/>
              <a:ea typeface="杨任东竹石体-Medium" panose="02000000000000000000" pitchFamily="2" charset="-122"/>
              <a:cs typeface="+mn-cs"/>
            </a:endParaRP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27DDAD01-7DE9-7AF6-54EB-B4FA579FF326}"/>
              </a:ext>
            </a:extLst>
          </p:cNvPr>
          <p:cNvCxnSpPr>
            <a:cxnSpLocks/>
          </p:cNvCxnSpPr>
          <p:nvPr/>
        </p:nvCxnSpPr>
        <p:spPr>
          <a:xfrm>
            <a:off x="4752975" y="1009650"/>
            <a:ext cx="0" cy="4676775"/>
          </a:xfrm>
          <a:prstGeom prst="line">
            <a:avLst/>
          </a:prstGeom>
          <a:ln w="57150">
            <a:solidFill>
              <a:srgbClr val="DB196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>
            <a:extLst>
              <a:ext uri="{FF2B5EF4-FFF2-40B4-BE49-F238E27FC236}">
                <a16:creationId xmlns:a16="http://schemas.microsoft.com/office/drawing/2014/main" id="{6DB75B2C-AC97-6D76-31E3-B86CC40DB3DE}"/>
              </a:ext>
            </a:extLst>
          </p:cNvPr>
          <p:cNvSpPr txBox="1"/>
          <p:nvPr/>
        </p:nvSpPr>
        <p:spPr>
          <a:xfrm>
            <a:off x="295275" y="1590675"/>
            <a:ext cx="5524500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latinLnBrk="0"/>
            <a:r>
              <a:rPr lang="vi-VN" sz="3200" b="1" i="0" u="sng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Tóm tắt</a:t>
            </a:r>
            <a:r>
              <a:rPr lang="en-US" sz="3200" b="1" i="0" u="sng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:</a:t>
            </a:r>
            <a:endParaRPr lang="vi-VN" sz="3200" b="1" i="0" u="sng" dirty="0">
              <a:solidFill>
                <a:srgbClr val="000000"/>
              </a:solidFill>
              <a:effectLst/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algn="just" latinLnBrk="0"/>
            <a:r>
              <a:rPr lang="vi-VN" sz="3200" b="0" i="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Hóa đơn: 330 000 đồng</a:t>
            </a:r>
          </a:p>
          <a:p>
            <a:pPr algn="just" latinLnBrk="0"/>
            <a:r>
              <a:rPr lang="vi-VN" sz="3200" b="0" i="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Đưa: 500 000 đồng</a:t>
            </a:r>
          </a:p>
          <a:p>
            <a:pPr algn="just" latinLnBrk="0"/>
            <a:r>
              <a:rPr lang="vi-VN" sz="3200" b="0" i="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Trả lại: ? đồng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E4F263FE-A116-07B6-D772-1B7D3598A212}"/>
              </a:ext>
            </a:extLst>
          </p:cNvPr>
          <p:cNvSpPr txBox="1"/>
          <p:nvPr/>
        </p:nvSpPr>
        <p:spPr>
          <a:xfrm>
            <a:off x="4610100" y="1657350"/>
            <a:ext cx="7315200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3200" b="1" u="sng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Bài giải</a:t>
            </a:r>
            <a:r>
              <a:rPr lang="en-US" sz="3200" b="1" u="sng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:</a:t>
            </a:r>
            <a:endParaRPr lang="vi-VN" sz="3200" b="1" u="sng" dirty="0">
              <a:solidFill>
                <a:srgbClr val="FF000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algn="ctr"/>
            <a:r>
              <a:rPr lang="vi-VN" sz="3200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Số tiền cô bán hàng cần trả lại số tiền là:</a:t>
            </a:r>
          </a:p>
          <a:p>
            <a:pPr algn="ctr"/>
            <a:r>
              <a:rPr lang="vi-VN" sz="3200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500 000 – 330 000 = 170 000 (đồng)</a:t>
            </a:r>
          </a:p>
          <a:p>
            <a:pPr algn="r"/>
            <a:r>
              <a:rPr lang="vi-VN" sz="3200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Đáp số: 170 000 đồng</a:t>
            </a:r>
            <a:endParaRPr lang="vi-VN" sz="3200" i="0" dirty="0">
              <a:solidFill>
                <a:srgbClr val="FF0000"/>
              </a:solidFill>
              <a:effectLst/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585809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0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6D81311C-019F-4B62-8719-74E09027483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675" b="1388"/>
          <a:stretch/>
        </p:blipFill>
        <p:spPr>
          <a:xfrm>
            <a:off x="0" y="0"/>
            <a:ext cx="12218831" cy="6858000"/>
          </a:xfrm>
          <a:prstGeom prst="rect">
            <a:avLst/>
          </a:prstGeom>
        </p:spPr>
      </p:pic>
      <p:sp>
        <p:nvSpPr>
          <p:cNvPr id="5" name="Rectangle: Rounded Corners 6">
            <a:extLst>
              <a:ext uri="{FF2B5EF4-FFF2-40B4-BE49-F238E27FC236}">
                <a16:creationId xmlns:a16="http://schemas.microsoft.com/office/drawing/2014/main" id="{C34B9A08-656D-4C6D-94F2-6AFAC2BB63B2}"/>
              </a:ext>
            </a:extLst>
          </p:cNvPr>
          <p:cNvSpPr/>
          <p:nvPr/>
        </p:nvSpPr>
        <p:spPr>
          <a:xfrm>
            <a:off x="771525" y="1295400"/>
            <a:ext cx="10684588" cy="4625340"/>
          </a:xfrm>
          <a:prstGeom prst="roundRect">
            <a:avLst>
              <a:gd name="adj" fmla="val 5203"/>
            </a:avLst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054" name="Picture 6">
            <a:extLst>
              <a:ext uri="{FF2B5EF4-FFF2-40B4-BE49-F238E27FC236}">
                <a16:creationId xmlns:a16="http://schemas.microsoft.com/office/drawing/2014/main" id="{5D4D50CB-1581-43E0-87D9-0FBF2D49A41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-628688" y="2662312"/>
            <a:ext cx="3564156" cy="46071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48571D4A-E5BB-F61D-9C09-DC64E4D16F0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3599" y="2035156"/>
            <a:ext cx="11059102" cy="33591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96240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1000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1000" fill="hold">
                                          <p:stCondLst>
                                            <p:cond delay="200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1000" fill="hold">
                                          <p:stCondLst>
                                            <p:cond delay="300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1000" fill="hold">
                                          <p:stCondLst>
                                            <p:cond delay="400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6D81311C-019F-4B62-8719-74E09027483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675" b="1388"/>
          <a:stretch/>
        </p:blipFill>
        <p:spPr>
          <a:xfrm>
            <a:off x="0" y="0"/>
            <a:ext cx="12218831" cy="6858000"/>
          </a:xfrm>
          <a:prstGeom prst="rect">
            <a:avLst/>
          </a:prstGeom>
        </p:spPr>
      </p:pic>
      <p:sp>
        <p:nvSpPr>
          <p:cNvPr id="5" name="Rectangle: Rounded Corners 6">
            <a:extLst>
              <a:ext uri="{FF2B5EF4-FFF2-40B4-BE49-F238E27FC236}">
                <a16:creationId xmlns:a16="http://schemas.microsoft.com/office/drawing/2014/main" id="{C34B9A08-656D-4C6D-94F2-6AFAC2BB63B2}"/>
              </a:ext>
            </a:extLst>
          </p:cNvPr>
          <p:cNvSpPr/>
          <p:nvPr/>
        </p:nvSpPr>
        <p:spPr>
          <a:xfrm>
            <a:off x="583487" y="1017348"/>
            <a:ext cx="11025026" cy="3983278"/>
          </a:xfrm>
          <a:prstGeom prst="roundRect">
            <a:avLst>
              <a:gd name="adj" fmla="val 5203"/>
            </a:avLst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054" name="Picture 6">
            <a:extLst>
              <a:ext uri="{FF2B5EF4-FFF2-40B4-BE49-F238E27FC236}">
                <a16:creationId xmlns:a16="http://schemas.microsoft.com/office/drawing/2014/main" id="{5D4D50CB-1581-43E0-87D9-0FBF2D49A41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-628688" y="2662312"/>
            <a:ext cx="3564156" cy="46071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42C49868-2BE1-4929-AD2C-FDB7403E069D}"/>
              </a:ext>
            </a:extLst>
          </p:cNvPr>
          <p:cNvSpPr txBox="1"/>
          <p:nvPr/>
        </p:nvSpPr>
        <p:spPr>
          <a:xfrm>
            <a:off x="1742342" y="1659799"/>
            <a:ext cx="8489852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ea typeface="+mn-ea"/>
                <a:cs typeface="+mn-cs"/>
              </a:rPr>
              <a:t>Hôm</a:t>
            </a:r>
            <a:r>
              <a: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ea typeface="+mn-ea"/>
                <a:cs typeface="+mn-cs"/>
              </a:rPr>
              <a:t> nay </a:t>
            </a:r>
            <a:r>
              <a:rPr kumimoji="0" lang="en-US" sz="48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ea typeface="+mn-ea"/>
                <a:cs typeface="+mn-cs"/>
              </a:rPr>
              <a:t>chúng</a:t>
            </a:r>
            <a:r>
              <a: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ea typeface="+mn-ea"/>
                <a:cs typeface="+mn-cs"/>
              </a:rPr>
              <a:t> </a:t>
            </a:r>
            <a:r>
              <a:rPr kumimoji="0" lang="en-US" sz="48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ea typeface="+mn-ea"/>
                <a:cs typeface="+mn-cs"/>
              </a:rPr>
              <a:t>mình</a:t>
            </a:r>
            <a:r>
              <a: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ea typeface="+mn-ea"/>
                <a:cs typeface="+mn-cs"/>
              </a:rPr>
              <a:t> </a:t>
            </a:r>
            <a:r>
              <a:rPr kumimoji="0" lang="en-US" sz="48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ea typeface="+mn-ea"/>
                <a:cs typeface="+mn-cs"/>
              </a:rPr>
              <a:t>sẽ</a:t>
            </a:r>
            <a:r>
              <a: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ea typeface="+mn-ea"/>
                <a:cs typeface="+mn-cs"/>
              </a:rPr>
              <a:t> </a:t>
            </a:r>
            <a:r>
              <a:rPr kumimoji="0" lang="en-US" sz="48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ea typeface="+mn-ea"/>
                <a:cs typeface="+mn-cs"/>
              </a:rPr>
              <a:t>cùng</a:t>
            </a:r>
            <a:r>
              <a: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ea typeface="+mn-ea"/>
                <a:cs typeface="+mn-cs"/>
              </a:rPr>
              <a:t> </a:t>
            </a:r>
            <a:r>
              <a:rPr kumimoji="0" lang="en-US" sz="48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ea typeface="+mn-ea"/>
                <a:cs typeface="+mn-cs"/>
              </a:rPr>
              <a:t>đến</a:t>
            </a:r>
            <a:r>
              <a: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ea typeface="+mn-ea"/>
                <a:cs typeface="+mn-cs"/>
              </a:rPr>
              <a:t> </a:t>
            </a:r>
            <a:r>
              <a:rPr kumimoji="0" lang="en-US" sz="48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ea typeface="+mn-ea"/>
                <a:cs typeface="+mn-cs"/>
              </a:rPr>
              <a:t>thăm</a:t>
            </a:r>
            <a:r>
              <a: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ea typeface="+mn-ea"/>
                <a:cs typeface="+mn-cs"/>
              </a:rPr>
              <a:t> </a:t>
            </a:r>
            <a:r>
              <a:rPr kumimoji="0" lang="en-US" sz="48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ea typeface="+mn-ea"/>
                <a:cs typeface="+mn-cs"/>
              </a:rPr>
              <a:t>vương</a:t>
            </a:r>
            <a:r>
              <a: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ea typeface="+mn-ea"/>
                <a:cs typeface="+mn-cs"/>
              </a:rPr>
              <a:t> </a:t>
            </a:r>
            <a:r>
              <a:rPr kumimoji="0" lang="en-US" sz="48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ea typeface="+mn-ea"/>
                <a:cs typeface="+mn-cs"/>
              </a:rPr>
              <a:t>quốc</a:t>
            </a:r>
            <a:r>
              <a: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ea typeface="+mn-ea"/>
                <a:cs typeface="+mn-cs"/>
              </a:rPr>
              <a:t> </a:t>
            </a:r>
            <a:r>
              <a:rPr kumimoji="0" lang="en-US" sz="48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ea typeface="+mn-ea"/>
                <a:cs typeface="+mn-cs"/>
              </a:rPr>
              <a:t>kẹo</a:t>
            </a:r>
            <a:r>
              <a: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ea typeface="+mn-ea"/>
                <a:cs typeface="+mn-cs"/>
              </a:rPr>
              <a:t> </a:t>
            </a:r>
            <a:r>
              <a:rPr kumimoji="0" lang="en-US" sz="48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ea typeface="+mn-ea"/>
                <a:cs typeface="+mn-cs"/>
              </a:rPr>
              <a:t>ngọt</a:t>
            </a:r>
            <a:r>
              <a: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ea typeface="+mn-ea"/>
                <a:cs typeface="+mn-cs"/>
              </a:rPr>
              <a:t> </a:t>
            </a:r>
            <a:r>
              <a:rPr kumimoji="0" lang="en-US" sz="48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ea typeface="+mn-ea"/>
                <a:cs typeface="+mn-cs"/>
              </a:rPr>
              <a:t>cùng</a:t>
            </a:r>
            <a:r>
              <a: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ea typeface="+mn-ea"/>
                <a:cs typeface="+mn-cs"/>
              </a:rPr>
              <a:t> </a:t>
            </a:r>
            <a:r>
              <a:rPr kumimoji="0" lang="en-US" sz="48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ea typeface="+mn-ea"/>
                <a:cs typeface="+mn-cs"/>
              </a:rPr>
              <a:t>với</a:t>
            </a:r>
            <a:r>
              <a: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ea typeface="+mn-ea"/>
                <a:cs typeface="+mn-cs"/>
              </a:rPr>
              <a:t> </a:t>
            </a:r>
            <a:r>
              <a:rPr kumimoji="0" lang="en-US" sz="48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ea typeface="+mn-ea"/>
                <a:cs typeface="+mn-cs"/>
              </a:rPr>
              <a:t>công</a:t>
            </a:r>
            <a:r>
              <a: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ea typeface="+mn-ea"/>
                <a:cs typeface="+mn-cs"/>
              </a:rPr>
              <a:t> </a:t>
            </a:r>
            <a:r>
              <a:rPr kumimoji="0" lang="en-US" sz="48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ea typeface="+mn-ea"/>
                <a:cs typeface="+mn-cs"/>
              </a:rPr>
              <a:t>chúa</a:t>
            </a:r>
            <a:r>
              <a: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ea typeface="+mn-ea"/>
                <a:cs typeface="+mn-cs"/>
              </a:rPr>
              <a:t> Mandy </a:t>
            </a:r>
            <a:r>
              <a:rPr kumimoji="0" lang="en-US" sz="48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ea typeface="+mn-ea"/>
                <a:cs typeface="+mn-cs"/>
              </a:rPr>
              <a:t>nhé</a:t>
            </a:r>
            <a:r>
              <a: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ea typeface="+mn-ea"/>
                <a:cs typeface="+mn-cs"/>
              </a:rPr>
              <a:t>! </a:t>
            </a:r>
          </a:p>
        </p:txBody>
      </p:sp>
    </p:spTree>
    <p:extLst>
      <p:ext uri="{BB962C8B-B14F-4D97-AF65-F5344CB8AC3E}">
        <p14:creationId xmlns:p14="http://schemas.microsoft.com/office/powerpoint/2010/main" val="15481197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1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" dur="1000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3" dur="1000" fill="hold">
                                          <p:stCondLst>
                                            <p:cond delay="200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4" dur="1000" fill="hold">
                                          <p:stCondLst>
                                            <p:cond delay="300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5" dur="1000" fill="hold">
                                          <p:stCondLst>
                                            <p:cond delay="400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11DF01FF-BA13-428A-A27E-18CF44C2D5B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924" r="1924"/>
          <a:stretch/>
        </p:blipFill>
        <p:spPr>
          <a:xfrm>
            <a:off x="0" y="-9525"/>
            <a:ext cx="12192000" cy="6858001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C095A56B-FFFE-4D97-9F6A-1ED1BB681D38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37" t="7664" r="11497" b="8029"/>
          <a:stretch/>
        </p:blipFill>
        <p:spPr>
          <a:xfrm>
            <a:off x="8249907" y="2266949"/>
            <a:ext cx="4021323" cy="3952875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14CE2F19-6DD4-44A7-B76A-EF33249C8EF0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5199" y="3877036"/>
            <a:ext cx="3048000" cy="30480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A0E90BCA-E70E-42A8-8F63-07AA3F92B516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39" t="27777" r="14584" b="17501"/>
          <a:stretch/>
        </p:blipFill>
        <p:spPr>
          <a:xfrm>
            <a:off x="4476751" y="3648438"/>
            <a:ext cx="4332183" cy="30480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D0BB24BF-4278-459B-87A7-8BE1003EC606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750" t="26111" r="6805" b="20139"/>
          <a:stretch/>
        </p:blipFill>
        <p:spPr>
          <a:xfrm>
            <a:off x="2952751" y="2266949"/>
            <a:ext cx="3351171" cy="2267313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81286E21-83D2-4749-9DB9-F0588D5F3CD7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277" t="8610" r="27501" b="8055"/>
          <a:stretch/>
        </p:blipFill>
        <p:spPr>
          <a:xfrm>
            <a:off x="3000296" y="3730286"/>
            <a:ext cx="1858789" cy="2966152"/>
          </a:xfrm>
          <a:prstGeom prst="rect">
            <a:avLst/>
          </a:prstGeom>
        </p:spPr>
      </p:pic>
      <p:pic>
        <p:nvPicPr>
          <p:cNvPr id="10" name="Picture 9">
            <a:hlinkClick r:id="rId9" action="ppaction://hlinksldjump"/>
            <a:extLst>
              <a:ext uri="{FF2B5EF4-FFF2-40B4-BE49-F238E27FC236}">
                <a16:creationId xmlns:a16="http://schemas.microsoft.com/office/drawing/2014/main" id="{DB6EDCD6-3A8D-4925-82BE-0AF20ED4FC0F}"/>
              </a:ext>
            </a:extLst>
          </p:cNvPr>
          <p:cNvPicPr>
            <a:picLocks noChangeAspect="1"/>
          </p:cNvPicPr>
          <p:nvPr/>
        </p:nvPicPr>
        <p:blipFill>
          <a:blip r:embed="rId1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66180" y="298886"/>
            <a:ext cx="706920" cy="829826"/>
          </a:xfrm>
          <a:prstGeom prst="rect">
            <a:avLst/>
          </a:prstGeom>
        </p:spPr>
      </p:pic>
      <p:pic>
        <p:nvPicPr>
          <p:cNvPr id="11" name="Picture 10">
            <a:hlinkClick r:id="rId11" action="ppaction://hlinksldjump"/>
            <a:extLst>
              <a:ext uri="{FF2B5EF4-FFF2-40B4-BE49-F238E27FC236}">
                <a16:creationId xmlns:a16="http://schemas.microsoft.com/office/drawing/2014/main" id="{5F6E51B1-BF1E-4D50-BF27-C15AD70C2A26}"/>
              </a:ext>
            </a:extLst>
          </p:cNvPr>
          <p:cNvPicPr>
            <a:picLocks noChangeAspect="1"/>
          </p:cNvPicPr>
          <p:nvPr/>
        </p:nvPicPr>
        <p:blipFill>
          <a:blip r:embed="rId1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186162" y="252024"/>
            <a:ext cx="706920" cy="829826"/>
          </a:xfrm>
          <a:prstGeom prst="rect">
            <a:avLst/>
          </a:prstGeom>
        </p:spPr>
      </p:pic>
      <p:pic>
        <p:nvPicPr>
          <p:cNvPr id="14" name="Picture 13">
            <a:hlinkClick r:id="rId13" action="ppaction://hlinksldjump"/>
            <a:extLst>
              <a:ext uri="{FF2B5EF4-FFF2-40B4-BE49-F238E27FC236}">
                <a16:creationId xmlns:a16="http://schemas.microsoft.com/office/drawing/2014/main" id="{CD2FC6C2-839C-4BE6-AEC3-D875C2D4629A}"/>
              </a:ext>
            </a:extLst>
          </p:cNvPr>
          <p:cNvPicPr>
            <a:picLocks noChangeAspect="1"/>
          </p:cNvPicPr>
          <p:nvPr/>
        </p:nvPicPr>
        <p:blipFill>
          <a:blip r:embed="rId1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968045" y="108967"/>
            <a:ext cx="706920" cy="829826"/>
          </a:xfrm>
          <a:prstGeom prst="rect">
            <a:avLst/>
          </a:prstGeom>
        </p:spPr>
      </p:pic>
      <p:pic>
        <p:nvPicPr>
          <p:cNvPr id="18" name="Picture 17">
            <a:hlinkClick r:id="rId15" action="ppaction://hlinksldjump"/>
            <a:extLst>
              <a:ext uri="{FF2B5EF4-FFF2-40B4-BE49-F238E27FC236}">
                <a16:creationId xmlns:a16="http://schemas.microsoft.com/office/drawing/2014/main" id="{6090382F-74CE-42A6-B7CB-CE2ACF5B4EC6}"/>
              </a:ext>
            </a:extLst>
          </p:cNvPr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80044" y="898198"/>
            <a:ext cx="728340" cy="854079"/>
          </a:xfrm>
          <a:prstGeom prst="rect">
            <a:avLst/>
          </a:prstGeom>
        </p:spPr>
      </p:pic>
      <p:pic>
        <p:nvPicPr>
          <p:cNvPr id="13" name="Picture 6">
            <a:hlinkClick r:id="rId17" action="ppaction://hlinksldjump"/>
            <a:extLst>
              <a:ext uri="{FF2B5EF4-FFF2-40B4-BE49-F238E27FC236}">
                <a16:creationId xmlns:a16="http://schemas.microsoft.com/office/drawing/2014/main" id="{17BAC4C6-4ADB-427A-9D10-412185EE69F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55490" y="3637268"/>
            <a:ext cx="2543454" cy="32877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: Rounded Corners 1">
            <a:hlinkClick r:id="rId17" action="ppaction://hlinksldjump"/>
            <a:extLst>
              <a:ext uri="{FF2B5EF4-FFF2-40B4-BE49-F238E27FC236}">
                <a16:creationId xmlns:a16="http://schemas.microsoft.com/office/drawing/2014/main" id="{59C14822-DB54-FA17-C3B8-9D8E1A8F3B4D}"/>
              </a:ext>
            </a:extLst>
          </p:cNvPr>
          <p:cNvSpPr/>
          <p:nvPr/>
        </p:nvSpPr>
        <p:spPr>
          <a:xfrm>
            <a:off x="10267950" y="85725"/>
            <a:ext cx="1628775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/>
              <a:t>Học</a:t>
            </a:r>
            <a:r>
              <a:rPr lang="en-US" dirty="0"/>
              <a:t> </a:t>
            </a:r>
            <a:r>
              <a:rPr lang="en-US" dirty="0" err="1"/>
              <a:t>tiếp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98215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1000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1000" fill="hold">
                                          <p:stCondLst>
                                            <p:cond delay="20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1000" fill="hold">
                                          <p:stCondLst>
                                            <p:cond delay="30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1000" fill="hold">
                                          <p:stCondLst>
                                            <p:cond delay="40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3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9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5000"/>
                            </p:stCondLst>
                            <p:childTnLst>
                              <p:par>
                                <p:cTn id="3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phep-thuat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9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0" fill="hold">
                      <p:stCondLst>
                        <p:cond delay="0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500"/>
                            </p:stCondLst>
                            <p:childTnLst>
                              <p:par>
                                <p:cTn id="4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phep-thuat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49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0" fill="hold">
                      <p:stCondLst>
                        <p:cond delay="0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500"/>
                            </p:stCondLst>
                            <p:childTnLst>
                              <p:par>
                                <p:cTn id="5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phep-thuat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59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0" fill="hold">
                      <p:stCondLst>
                        <p:cond delay="0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500"/>
                            </p:stCondLst>
                            <p:childTnLst>
                              <p:par>
                                <p:cTn id="6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phep-thuat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69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0" fill="hold">
                      <p:stCondLst>
                        <p:cond delay="0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500"/>
                            </p:stCondLst>
                            <p:childTnLst>
                              <p:par>
                                <p:cTn id="7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phep-thuat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2" name="Picture 6" descr="Laeacco Mơ Mộng Kẹo Kẹo Mút Kem Nhà Cây Hoạt Hình Đảng Chụp Ảnh Chân Dung  Phông Nền Chụp Ảnh Nền Studio Chụp Ảnh|Background| - AliExpress">
            <a:extLst>
              <a:ext uri="{FF2B5EF4-FFF2-40B4-BE49-F238E27FC236}">
                <a16:creationId xmlns:a16="http://schemas.microsoft.com/office/drawing/2014/main" id="{5BA90CF2-46A8-4662-AD30-7C1F1C71490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206" b="16718"/>
          <a:stretch/>
        </p:blipFill>
        <p:spPr bwMode="auto">
          <a:xfrm>
            <a:off x="33318" y="9029"/>
            <a:ext cx="12144614" cy="68118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7754B1CC-4899-4F5E-9D47-178D1A466032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b="1182"/>
          <a:stretch/>
        </p:blipFill>
        <p:spPr>
          <a:xfrm flipH="1">
            <a:off x="4152771" y="2105214"/>
            <a:ext cx="8585641" cy="4823223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505F96C6-0702-4FE9-B508-311FCEC18177}"/>
              </a:ext>
            </a:extLst>
          </p:cNvPr>
          <p:cNvSpPr txBox="1"/>
          <p:nvPr/>
        </p:nvSpPr>
        <p:spPr>
          <a:xfrm>
            <a:off x="5561428" y="3290034"/>
            <a:ext cx="333847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80 000</a:t>
            </a:r>
          </a:p>
        </p:txBody>
      </p:sp>
      <p:pic>
        <p:nvPicPr>
          <p:cNvPr id="12" name="Picture 11">
            <a:hlinkClick r:id="rId5" action="ppaction://hlinksldjump"/>
            <a:extLst>
              <a:ext uri="{FF2B5EF4-FFF2-40B4-BE49-F238E27FC236}">
                <a16:creationId xmlns:a16="http://schemas.microsoft.com/office/drawing/2014/main" id="{19980DBD-F18C-485A-9302-847BF81CBE30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694" t="26075" r="33130" b="31789"/>
          <a:stretch/>
        </p:blipFill>
        <p:spPr>
          <a:xfrm rot="21150277">
            <a:off x="259567" y="4387766"/>
            <a:ext cx="1358965" cy="2368620"/>
          </a:xfrm>
          <a:prstGeom prst="rect">
            <a:avLst/>
          </a:prstGeom>
        </p:spPr>
      </p:pic>
      <p:sp>
        <p:nvSpPr>
          <p:cNvPr id="11" name="Rectangle: Rounded Corners 6">
            <a:extLst>
              <a:ext uri="{FF2B5EF4-FFF2-40B4-BE49-F238E27FC236}">
                <a16:creationId xmlns:a16="http://schemas.microsoft.com/office/drawing/2014/main" id="{817AC144-4252-483F-8A65-B06B5D8DCCBB}"/>
              </a:ext>
            </a:extLst>
          </p:cNvPr>
          <p:cNvSpPr/>
          <p:nvPr/>
        </p:nvSpPr>
        <p:spPr>
          <a:xfrm>
            <a:off x="1620391" y="116631"/>
            <a:ext cx="9523829" cy="1077218"/>
          </a:xfrm>
          <a:prstGeom prst="roundRect">
            <a:avLst>
              <a:gd name="adj" fmla="val 50000"/>
            </a:avLst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8842F44-70D7-4DC1-9566-A25FED34F3C2}"/>
              </a:ext>
            </a:extLst>
          </p:cNvPr>
          <p:cNvSpPr txBox="1"/>
          <p:nvPr/>
        </p:nvSpPr>
        <p:spPr>
          <a:xfrm>
            <a:off x="1632877" y="238893"/>
            <a:ext cx="952382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en-US" sz="44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r>
              <a:rPr lang="en-US" sz="4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nhẩm</a:t>
            </a:r>
            <a:r>
              <a:rPr lang="en-US" sz="4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: 30 000 + 50 000 = ?</a:t>
            </a:r>
            <a:endParaRPr kumimoji="0" lang="vi-VN" sz="4400" b="1" i="0" u="none" strike="noStrike" kern="1200" cap="none" spc="0" normalizeH="0" baseline="0" noProof="0" dirty="0">
              <a:ln>
                <a:noFill/>
              </a:ln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706259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dung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9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2" name="Picture 6" descr="Laeacco Mơ Mộng Kẹo Kẹo Mút Kem Nhà Cây Hoạt Hình Đảng Chụp Ảnh Chân Dung  Phông Nền Chụp Ảnh Nền Studio Chụp Ảnh|Background| - AliExpress">
            <a:extLst>
              <a:ext uri="{FF2B5EF4-FFF2-40B4-BE49-F238E27FC236}">
                <a16:creationId xmlns:a16="http://schemas.microsoft.com/office/drawing/2014/main" id="{5BA90CF2-46A8-4662-AD30-7C1F1C71490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206" b="16718"/>
          <a:stretch/>
        </p:blipFill>
        <p:spPr bwMode="auto">
          <a:xfrm>
            <a:off x="33318" y="9029"/>
            <a:ext cx="12144614" cy="68118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7754B1CC-4899-4F5E-9D47-178D1A466032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b="1182"/>
          <a:stretch/>
        </p:blipFill>
        <p:spPr>
          <a:xfrm flipH="1">
            <a:off x="4152771" y="2105214"/>
            <a:ext cx="8585641" cy="4823223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505F96C6-0702-4FE9-B508-311FCEC18177}"/>
              </a:ext>
            </a:extLst>
          </p:cNvPr>
          <p:cNvSpPr txBox="1"/>
          <p:nvPr/>
        </p:nvSpPr>
        <p:spPr>
          <a:xfrm>
            <a:off x="5636718" y="3937148"/>
            <a:ext cx="333847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4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200 000</a:t>
            </a:r>
            <a:endParaRPr kumimoji="0" lang="en-US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pic>
        <p:nvPicPr>
          <p:cNvPr id="12" name="Picture 11">
            <a:hlinkClick r:id="rId5" action="ppaction://hlinksldjump"/>
            <a:extLst>
              <a:ext uri="{FF2B5EF4-FFF2-40B4-BE49-F238E27FC236}">
                <a16:creationId xmlns:a16="http://schemas.microsoft.com/office/drawing/2014/main" id="{19980DBD-F18C-485A-9302-847BF81CBE30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694" t="26075" r="33130" b="31789"/>
          <a:stretch/>
        </p:blipFill>
        <p:spPr>
          <a:xfrm rot="21150277">
            <a:off x="259567" y="4387766"/>
            <a:ext cx="1358965" cy="2368620"/>
          </a:xfrm>
          <a:prstGeom prst="rect">
            <a:avLst/>
          </a:prstGeom>
        </p:spPr>
      </p:pic>
      <p:sp>
        <p:nvSpPr>
          <p:cNvPr id="11" name="Rectangle: Rounded Corners 6">
            <a:extLst>
              <a:ext uri="{FF2B5EF4-FFF2-40B4-BE49-F238E27FC236}">
                <a16:creationId xmlns:a16="http://schemas.microsoft.com/office/drawing/2014/main" id="{817AC144-4252-483F-8A65-B06B5D8DCCBB}"/>
              </a:ext>
            </a:extLst>
          </p:cNvPr>
          <p:cNvSpPr/>
          <p:nvPr/>
        </p:nvSpPr>
        <p:spPr>
          <a:xfrm>
            <a:off x="1419225" y="116631"/>
            <a:ext cx="8496300" cy="1077218"/>
          </a:xfrm>
          <a:prstGeom prst="roundRect">
            <a:avLst>
              <a:gd name="adj" fmla="val 50000"/>
            </a:avLst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8842F44-70D7-4DC1-9566-A25FED34F3C2}"/>
              </a:ext>
            </a:extLst>
          </p:cNvPr>
          <p:cNvSpPr txBox="1"/>
          <p:nvPr/>
        </p:nvSpPr>
        <p:spPr>
          <a:xfrm>
            <a:off x="2371725" y="323721"/>
            <a:ext cx="73152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2.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Tính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nhẩm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: 400 000 – 200 000 = ?</a:t>
            </a:r>
            <a:endParaRPr kumimoji="0" lang="vi-VN" sz="3200" b="1" i="0" u="none" strike="noStrike" kern="1200" cap="none" spc="0" normalizeH="0" baseline="0" noProof="0" dirty="0">
              <a:ln>
                <a:noFill/>
              </a:ln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93958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dung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9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2" name="Picture 6" descr="Laeacco Mơ Mộng Kẹo Kẹo Mút Kem Nhà Cây Hoạt Hình Đảng Chụp Ảnh Chân Dung  Phông Nền Chụp Ảnh Nền Studio Chụp Ảnh|Background| - AliExpress">
            <a:extLst>
              <a:ext uri="{FF2B5EF4-FFF2-40B4-BE49-F238E27FC236}">
                <a16:creationId xmlns:a16="http://schemas.microsoft.com/office/drawing/2014/main" id="{5BA90CF2-46A8-4662-AD30-7C1F1C71490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206" b="16718"/>
          <a:stretch/>
        </p:blipFill>
        <p:spPr bwMode="auto">
          <a:xfrm>
            <a:off x="33318" y="9029"/>
            <a:ext cx="12144614" cy="68118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7754B1CC-4899-4F5E-9D47-178D1A466032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b="1182"/>
          <a:stretch/>
        </p:blipFill>
        <p:spPr>
          <a:xfrm flipH="1">
            <a:off x="4152771" y="2105214"/>
            <a:ext cx="8585641" cy="4823223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505F96C6-0702-4FE9-B508-311FCEC18177}"/>
              </a:ext>
            </a:extLst>
          </p:cNvPr>
          <p:cNvSpPr txBox="1"/>
          <p:nvPr/>
        </p:nvSpPr>
        <p:spPr>
          <a:xfrm>
            <a:off x="5636718" y="3937148"/>
            <a:ext cx="333847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10 800</a:t>
            </a:r>
          </a:p>
        </p:txBody>
      </p:sp>
      <p:pic>
        <p:nvPicPr>
          <p:cNvPr id="12" name="Picture 11">
            <a:hlinkClick r:id="rId5" action="ppaction://hlinksldjump"/>
            <a:extLst>
              <a:ext uri="{FF2B5EF4-FFF2-40B4-BE49-F238E27FC236}">
                <a16:creationId xmlns:a16="http://schemas.microsoft.com/office/drawing/2014/main" id="{19980DBD-F18C-485A-9302-847BF81CBE30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694" t="26075" r="33130" b="31789"/>
          <a:stretch/>
        </p:blipFill>
        <p:spPr>
          <a:xfrm rot="21150277">
            <a:off x="259567" y="4387766"/>
            <a:ext cx="1358965" cy="2368620"/>
          </a:xfrm>
          <a:prstGeom prst="rect">
            <a:avLst/>
          </a:prstGeom>
        </p:spPr>
      </p:pic>
      <p:sp>
        <p:nvSpPr>
          <p:cNvPr id="11" name="Rectangle: Rounded Corners 6">
            <a:extLst>
              <a:ext uri="{FF2B5EF4-FFF2-40B4-BE49-F238E27FC236}">
                <a16:creationId xmlns:a16="http://schemas.microsoft.com/office/drawing/2014/main" id="{817AC144-4252-483F-8A65-B06B5D8DCCBB}"/>
              </a:ext>
            </a:extLst>
          </p:cNvPr>
          <p:cNvSpPr/>
          <p:nvPr/>
        </p:nvSpPr>
        <p:spPr>
          <a:xfrm>
            <a:off x="1762125" y="116631"/>
            <a:ext cx="9020175" cy="1077218"/>
          </a:xfrm>
          <a:prstGeom prst="roundRect">
            <a:avLst>
              <a:gd name="adj" fmla="val 50000"/>
            </a:avLst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8842F44-70D7-4DC1-9566-A25FED34F3C2}"/>
              </a:ext>
            </a:extLst>
          </p:cNvPr>
          <p:cNvSpPr txBox="1"/>
          <p:nvPr/>
        </p:nvSpPr>
        <p:spPr>
          <a:xfrm>
            <a:off x="2781301" y="323721"/>
            <a:ext cx="741997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3. </a:t>
            </a:r>
            <a:r>
              <a:rPr lang="en-US" sz="32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Đặt</a:t>
            </a:r>
            <a:r>
              <a:rPr lang="en-US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r>
              <a:rPr lang="en-US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rồi</a:t>
            </a:r>
            <a:r>
              <a:rPr lang="en-US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r>
              <a:rPr lang="en-US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: 7 546 + 3 254 = ? </a:t>
            </a:r>
            <a:endParaRPr kumimoji="0" lang="vi-VN" sz="3200" b="1" i="0" u="none" strike="noStrike" kern="1200" cap="none" spc="0" normalizeH="0" baseline="0" noProof="0" dirty="0">
              <a:ln>
                <a:noFill/>
              </a:ln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197181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dung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9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2" name="Picture 6" descr="Laeacco Mơ Mộng Kẹo Kẹo Mút Kem Nhà Cây Hoạt Hình Đảng Chụp Ảnh Chân Dung  Phông Nền Chụp Ảnh Nền Studio Chụp Ảnh|Background| - AliExpress">
            <a:extLst>
              <a:ext uri="{FF2B5EF4-FFF2-40B4-BE49-F238E27FC236}">
                <a16:creationId xmlns:a16="http://schemas.microsoft.com/office/drawing/2014/main" id="{5BA90CF2-46A8-4662-AD30-7C1F1C71490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206" b="16718"/>
          <a:stretch/>
        </p:blipFill>
        <p:spPr bwMode="auto">
          <a:xfrm>
            <a:off x="33318" y="9029"/>
            <a:ext cx="12144614" cy="68118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7754B1CC-4899-4F5E-9D47-178D1A466032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b="1182"/>
          <a:stretch/>
        </p:blipFill>
        <p:spPr>
          <a:xfrm flipH="1">
            <a:off x="4152771" y="2105214"/>
            <a:ext cx="8585641" cy="4823223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505F96C6-0702-4FE9-B508-311FCEC18177}"/>
              </a:ext>
            </a:extLst>
          </p:cNvPr>
          <p:cNvSpPr txBox="1"/>
          <p:nvPr/>
        </p:nvSpPr>
        <p:spPr>
          <a:xfrm>
            <a:off x="5636718" y="3937148"/>
            <a:ext cx="333847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2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8 306</a:t>
            </a:r>
          </a:p>
        </p:txBody>
      </p:sp>
      <p:pic>
        <p:nvPicPr>
          <p:cNvPr id="12" name="Picture 11">
            <a:hlinkClick r:id="rId5" action="ppaction://hlinksldjump"/>
            <a:extLst>
              <a:ext uri="{FF2B5EF4-FFF2-40B4-BE49-F238E27FC236}">
                <a16:creationId xmlns:a16="http://schemas.microsoft.com/office/drawing/2014/main" id="{19980DBD-F18C-485A-9302-847BF81CBE30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694" t="26075" r="33130" b="31789"/>
          <a:stretch/>
        </p:blipFill>
        <p:spPr>
          <a:xfrm rot="21150277">
            <a:off x="259567" y="4387766"/>
            <a:ext cx="1358965" cy="2368620"/>
          </a:xfrm>
          <a:prstGeom prst="rect">
            <a:avLst/>
          </a:prstGeom>
        </p:spPr>
      </p:pic>
      <p:sp>
        <p:nvSpPr>
          <p:cNvPr id="11" name="Rectangle: Rounded Corners 6">
            <a:extLst>
              <a:ext uri="{FF2B5EF4-FFF2-40B4-BE49-F238E27FC236}">
                <a16:creationId xmlns:a16="http://schemas.microsoft.com/office/drawing/2014/main" id="{817AC144-4252-483F-8A65-B06B5D8DCCBB}"/>
              </a:ext>
            </a:extLst>
          </p:cNvPr>
          <p:cNvSpPr/>
          <p:nvPr/>
        </p:nvSpPr>
        <p:spPr>
          <a:xfrm>
            <a:off x="2000249" y="116631"/>
            <a:ext cx="7400925" cy="1077218"/>
          </a:xfrm>
          <a:prstGeom prst="roundRect">
            <a:avLst>
              <a:gd name="adj" fmla="val 50000"/>
            </a:avLst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8842F44-70D7-4DC1-9566-A25FED34F3C2}"/>
              </a:ext>
            </a:extLst>
          </p:cNvPr>
          <p:cNvSpPr txBox="1"/>
          <p:nvPr/>
        </p:nvSpPr>
        <p:spPr>
          <a:xfrm>
            <a:off x="2124075" y="323721"/>
            <a:ext cx="72771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US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4. </a:t>
            </a:r>
            <a:r>
              <a:rPr lang="en-US" sz="32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Đặt</a:t>
            </a:r>
            <a:r>
              <a:rPr lang="en-US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r>
              <a:rPr lang="en-US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rồi</a:t>
            </a:r>
            <a:r>
              <a:rPr lang="en-US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r>
              <a:rPr lang="en-US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: 8 792 – 486 = ? </a:t>
            </a:r>
          </a:p>
        </p:txBody>
      </p:sp>
    </p:spTree>
    <p:extLst>
      <p:ext uri="{BB962C8B-B14F-4D97-AF65-F5344CB8AC3E}">
        <p14:creationId xmlns:p14="http://schemas.microsoft.com/office/powerpoint/2010/main" val="29188209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dung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9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6D81311C-019F-4B62-8719-74E09027483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675" b="1388"/>
          <a:stretch/>
        </p:blipFill>
        <p:spPr>
          <a:xfrm>
            <a:off x="0" y="0"/>
            <a:ext cx="12218831" cy="6858000"/>
          </a:xfrm>
          <a:prstGeom prst="rect">
            <a:avLst/>
          </a:prstGeom>
        </p:spPr>
      </p:pic>
      <p:sp>
        <p:nvSpPr>
          <p:cNvPr id="6" name="Rectangle: Rounded Corners 6">
            <a:extLst>
              <a:ext uri="{FF2B5EF4-FFF2-40B4-BE49-F238E27FC236}">
                <a16:creationId xmlns:a16="http://schemas.microsoft.com/office/drawing/2014/main" id="{60D1EC26-AAC5-43F3-BE9F-4A4281A6CEB1}"/>
              </a:ext>
            </a:extLst>
          </p:cNvPr>
          <p:cNvSpPr/>
          <p:nvPr/>
        </p:nvSpPr>
        <p:spPr>
          <a:xfrm>
            <a:off x="1097670" y="1066800"/>
            <a:ext cx="10184619" cy="5124449"/>
          </a:xfrm>
          <a:prstGeom prst="roundRect">
            <a:avLst>
              <a:gd name="adj" fmla="val 5203"/>
            </a:avLst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27FC246D-AE40-40E1-AACD-D7BB4B7D88A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00717" y="593252"/>
            <a:ext cx="3926164" cy="1682642"/>
          </a:xfrm>
          <a:prstGeom prst="rect">
            <a:avLst/>
          </a:prstGeom>
        </p:spPr>
      </p:pic>
      <p:pic>
        <p:nvPicPr>
          <p:cNvPr id="2" name="Picture 6">
            <a:extLst>
              <a:ext uri="{FF2B5EF4-FFF2-40B4-BE49-F238E27FC236}">
                <a16:creationId xmlns:a16="http://schemas.microsoft.com/office/drawing/2014/main" id="{D881DAFB-FD61-4E65-1939-D5141BEBA69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-171314" y="2460148"/>
            <a:ext cx="3564156" cy="46071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D4B10E4F-ECDB-A292-8E51-49A24DF966C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036433" y="2436767"/>
            <a:ext cx="9071634" cy="25178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2342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6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7" dur="1000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8" dur="1000" fill="hold">
                                          <p:stCondLst>
                                            <p:cond delay="20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9" dur="1000" fill="hold">
                                          <p:stCondLst>
                                            <p:cond delay="30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0" dur="1000" fill="hold">
                                          <p:stCondLst>
                                            <p:cond delay="40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p">
      <a:majorFont>
        <a:latin typeface="Arial" panose="020F0302020204030204"/>
        <a:ea typeface=".黑体-韩语"/>
        <a:cs typeface=""/>
      </a:majorFont>
      <a:minorFont>
        <a:latin typeface="Arial" panose="020F0502020204030204"/>
        <a:ea typeface=".黑体-韩语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千图网拥有20W+精美PPT模板 更多PPT模板下载至：www.58pic.com/office/ppt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e1pchtkt">
      <a:majorFont>
        <a:latin typeface="华康方圆体W7"/>
        <a:ea typeface="华康方圆体W7"/>
        <a:cs typeface=""/>
      </a:majorFont>
      <a:minorFont>
        <a:latin typeface="华康方圆体W7"/>
        <a:ea typeface="华康方圆体W7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139</TotalTime>
  <Words>602</Words>
  <Application>Microsoft Office PowerPoint</Application>
  <PresentationFormat>Widescreen</PresentationFormat>
  <Paragraphs>78</Paragraphs>
  <Slides>26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5</vt:i4>
      </vt:variant>
      <vt:variant>
        <vt:lpstr>Slide Titles</vt:lpstr>
      </vt:variant>
      <vt:variant>
        <vt:i4>26</vt:i4>
      </vt:variant>
    </vt:vector>
  </HeadingPairs>
  <TitlesOfParts>
    <vt:vector size="40" baseType="lpstr">
      <vt:lpstr>等线</vt:lpstr>
      <vt:lpstr>华康方圆体W7</vt:lpstr>
      <vt:lpstr>印品黑体</vt:lpstr>
      <vt:lpstr>杨任东竹石体-Medium</vt:lpstr>
      <vt:lpstr>Arial</vt:lpstr>
      <vt:lpstr>Calibri</vt:lpstr>
      <vt:lpstr>Calibri Light</vt:lpstr>
      <vt:lpstr>Cambria</vt:lpstr>
      <vt:lpstr>Times New Roman</vt:lpstr>
      <vt:lpstr>Office 主题​​</vt:lpstr>
      <vt:lpstr>2_Office Theme</vt:lpstr>
      <vt:lpstr>3_Office Theme</vt:lpstr>
      <vt:lpstr>1_Office Theme</vt:lpstr>
      <vt:lpstr>千图网拥有20W+精美PPT模板 更多PPT模板下载至：www.58pic.com/office/ppt​​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Thao Tran</dc:creator>
  <cp:lastModifiedBy>Thao Tran</cp:lastModifiedBy>
  <cp:revision>38</cp:revision>
  <dcterms:created xsi:type="dcterms:W3CDTF">2023-10-06T12:11:08Z</dcterms:created>
  <dcterms:modified xsi:type="dcterms:W3CDTF">2023-10-07T05:34:38Z</dcterms:modified>
</cp:coreProperties>
</file>