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94" r:id="rId3"/>
    <p:sldMasterId id="2147483707" r:id="rId4"/>
  </p:sldMasterIdLst>
  <p:notesMasterIdLst>
    <p:notesMasterId r:id="rId21"/>
  </p:notesMasterIdLst>
  <p:sldIdLst>
    <p:sldId id="313" r:id="rId5"/>
    <p:sldId id="258" r:id="rId6"/>
    <p:sldId id="261" r:id="rId7"/>
    <p:sldId id="257" r:id="rId8"/>
    <p:sldId id="314" r:id="rId9"/>
    <p:sldId id="311" r:id="rId10"/>
    <p:sldId id="3183" r:id="rId11"/>
    <p:sldId id="3190" r:id="rId12"/>
    <p:sldId id="2638" r:id="rId13"/>
    <p:sldId id="3202" r:id="rId14"/>
    <p:sldId id="3203" r:id="rId15"/>
    <p:sldId id="3196" r:id="rId16"/>
    <p:sldId id="3184" r:id="rId17"/>
    <p:sldId id="3198" r:id="rId18"/>
    <p:sldId id="278" r:id="rId19"/>
    <p:sldId id="31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5F4A9-563A-4605-83A6-DB15E48AA23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378A1-3257-498D-AF7F-858CED32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8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594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E81C92-FB04-4531-AA7B-867E9634CA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25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80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Hướ</a:t>
            </a:r>
            <a:r>
              <a:rPr lang="en-US"/>
              <a:t>ng dẫn: Nhấn vào lần lượt từng cây cỏ để đến câu hỏi. Kết thúc nhấn Cỏ chăm chỉ để end game.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290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Icon cỏ chăm chỉ quay về màn hình chính.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053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61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588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5401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7039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83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09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5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7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5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5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6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合成图&#10;&#10;中度可信度描述已自动生成">
            <a:extLst>
              <a:ext uri="{FF2B5EF4-FFF2-40B4-BE49-F238E27FC236}">
                <a16:creationId xmlns:a16="http://schemas.microsoft.com/office/drawing/2014/main" id="{38D3B090-BD1B-188E-C7D5-348C634DC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2" y="508000"/>
            <a:ext cx="11631636" cy="5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F5308-1AB7-B2E7-8C0C-B9C065F16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24578-6863-15B8-95DB-206B99B7C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614C3-35BC-6485-D607-0A4652D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6963B-9715-3533-B49A-94980F52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D4AE2-418A-BDB6-11C1-B3DB4FE07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45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AC5E5-EFC9-F6A5-506C-AAC4E773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66F42-BA36-8834-108E-4065BB67E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1696C-0467-6D67-3905-C1A563F1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7EC0B-922A-F496-6F82-8608E49E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1906D-6DF5-6118-AF7D-40C55CBA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27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AC5E5-EFC9-F6A5-506C-AAC4E773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1696C-0467-6D67-3905-C1A563F1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7EC0B-922A-F496-6F82-8608E49E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1906D-6DF5-6118-AF7D-40C55CBA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4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AC5E5-EFC9-F6A5-506C-AAC4E773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66F42-BA36-8834-108E-4065BB67E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1696C-0467-6D67-3905-C1A563F1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7EC0B-922A-F496-6F82-8608E49E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1906D-6DF5-6118-AF7D-40C55CBA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09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F7E7-FE8D-F7F9-A4DA-43AD5FE5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6EAE8-39F5-B4AF-BF80-771C5511C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5E1E6-5F33-EFD0-BBCD-1FBD732F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EB508-1F85-5A48-B591-4B9A102A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EC654-3F57-A11A-8EBF-094A58BD7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844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C713-5C1A-1C7C-D77D-5E568588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DAD2-6800-FF5E-7277-6936B03BC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B56F7-C4EC-2AEB-7EED-3FA46B313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4CE24-1079-553F-3980-AD0806BF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FB10E-AE02-3C65-DD3E-46689F6E7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F6B2A-38C3-A570-0A40-F416D81B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31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BA10-0D41-769C-EBA2-5B1AF750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78A1A-B803-8BE5-CBC9-1115CCF7E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FD74C-E00B-162A-4C25-DB3F9F6E9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9F3F4F-D49D-FB1E-48D1-DC9B04E6E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690D4-F77D-0BDA-8109-E27DA065A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3DF319-E5E4-475F-CAFB-7DF354B0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3B72CD-326C-CC39-9ED3-1AFDE3B9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9BA5B2-726A-EAA3-8D32-01F487CC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60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70D4-910C-CB40-E8C5-0CDE3027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A4910-4395-741E-FD48-3CA3D780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4F67E-4CD9-240F-7877-617F1394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0B02D1-88C1-0472-E569-293C00815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49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B1C7B4-89F3-BA9D-2346-1945E65AB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DA8841-7B56-2CD5-B2BD-B45737A0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09222-694E-6AD8-088B-77B3D5BB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54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56B2-163C-66E1-801F-78E468BF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1167-6FD4-E893-A853-13585B9D9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367675-EA5C-FBD8-F827-241824F2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A3AE6-FC02-EEEA-AE29-B8F1EB599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E72EE-DA8D-4612-D9A1-1D7B37397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B9C11-D810-6EF8-521F-55AD986AB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72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0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800E-FD09-139F-79E9-6E37512AA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46C812-CFA8-26CC-1F39-C0A68E1F9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9666F-917A-9AEC-40B4-7ED940740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157C6-F304-0782-6127-5A5EA3713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879EA-8F76-A882-C596-B5C3D64CE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71636-7202-660D-4C3B-E865A612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838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B60C-FB10-2FAA-8840-E64ECFDE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648DEA-7F41-8419-E317-B5DC20619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77A37-F795-D3B8-F6F3-02B56CC0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5016A-7D68-8F4A-EF79-4484BE38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76573-80EA-F0E2-C515-A851885A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0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AF67C7-AB4E-D2DC-B36B-809FBB622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E7804-DCE1-3F64-75CE-A80A09BAB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CE64D-2E17-88E1-F63E-86E98974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65116-6F2C-F4F8-088A-8D157AF26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F089E-F28C-7F9A-E209-49B9364E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8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D38F-5A4D-1A8C-5D17-DF5ED19B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75C87-3B30-BB0C-9BDD-EBE3D7FB0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6C4C0-F8CF-5185-ABA0-EBC40495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737C3-74D4-C24C-B10E-527A4EBE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801E8-AB02-3F04-F876-0FC0B385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82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D38F-5A4D-1A8C-5D17-DF5ED19B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75C87-3B30-BB0C-9BDD-EBE3D7FB0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6C4C0-F8CF-5185-ABA0-EBC40495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737C3-74D4-C24C-B10E-527A4EBE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801E8-AB02-3F04-F876-0FC0B385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854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FE9A-71C2-8B87-78AB-8B559116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4922-315E-E65D-B1A0-AE2E0C2AC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CB8FE-FA2A-AABE-A5AB-5339EEF6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60103-E2C4-99BF-AB88-C7ADC169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6F433-2F44-BEE6-7B48-3FAD9D33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91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B5257-C653-BD9D-C6F0-E8D39CCF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E1A17-B2EC-A6D7-C7C8-2C9FACD9F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B5DD2-1B39-4C0C-8E00-CBB342A3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EE2F4-0A7B-58C7-5F8B-E48A47FA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D093E-924F-1699-BF04-E8ECCCA5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3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BC2A1-DE7D-3ABE-5293-9CD300BE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FBC14-B9B5-0A46-2422-4EE71D289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EB690-4FC8-406B-F61C-B2F40C57A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194E5-963B-C700-F013-539D1CA5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26907-3447-1828-C639-E16AD9A6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F46F8-09FC-CA8D-658B-2E371F4A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823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323D6-7D07-2D1D-5979-BDB13F1B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C9962-F870-D8D5-3A72-41461EA7A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82A08-6AE1-44A3-F2EC-C45FA39D6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65881-CFDE-BA10-F188-C53F646EB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4100A-485D-9627-B1AC-635B549CE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38960D-996B-E1DC-E7CD-2C37B73D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3B1788-AFFA-7AB2-5235-43028B29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31B2B-03BE-9B5A-F72E-C6895221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703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F11D-9734-66DC-4F77-77639937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E06CCC-E648-3DD5-4799-D610F8B6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C9AC6-CB4D-6650-55CC-E11AD690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4DBF9D-D4C3-51AF-D4C0-A69CD13C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4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EC42B-4646-5F78-3765-8DAC1DF7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99BCD-CEDA-C192-B19D-B4936DAC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FADAC-67E3-99BA-5092-1CBD388E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437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2614-6B26-48AD-9AFA-C2BB000C8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E09B5-216F-BF90-B7BF-83898F73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26CC3-1B9F-C32E-035F-BA13BCB07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FA071-F0DB-99E1-0EF1-F702D82E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921BE-4873-967D-CF86-55021812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048CC-C225-B586-4FCD-B9A5B322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14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01F4-4E51-1844-8192-38831F1B2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E4E52-0C59-AF87-7767-F70F097F6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E1121-B223-F98F-2BD5-74F5FEF55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F82-06FF-B31E-0D2F-1E4E7838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6E8A7-975C-78A2-70C5-C5B48562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AD93-AD14-7F55-5E05-50DFA29B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72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1D08-C093-1ADE-49DA-F76F56A3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C6CE3-5F29-E20E-3FA3-2F06AE83F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812F-6973-74A2-4DE2-7414101C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554D0-B134-B04E-923B-2EAE55A4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59A27-95D7-CCFA-09A4-0FD4DCE9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019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C5B150-85EC-CF0C-4941-E67F8CE9C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14727-3968-A006-A8F5-BBD84D61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04B21-AC8D-09D5-BA9C-AD282958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B2AD9-0A0A-2D93-9972-E39283B72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E9870-C2B0-9346-EFB2-C9D27329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38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8436666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9655641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33654381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96528380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42487198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6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9211416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5577565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8434883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5259545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7797249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540531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4356206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6414708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877193424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14344851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3632403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07227249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311777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886083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166910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3573170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6411396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7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07B3DA7-099A-5C26-0006-FF8880B4F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4547FE6-2731-ED4B-7D0F-A1139EAD1077}"/>
              </a:ext>
            </a:extLst>
          </p:cNvPr>
          <p:cNvSpPr/>
          <p:nvPr userDrawn="1"/>
        </p:nvSpPr>
        <p:spPr>
          <a:xfrm>
            <a:off x="285749" y="927100"/>
            <a:ext cx="11620500" cy="5626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8DDABA2-1961-7920-64C1-A630B3A0C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49181" y="-58254"/>
            <a:ext cx="2207401" cy="2207401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751DE79A-DBDC-AC99-BED4-0FCA29D64562}"/>
              </a:ext>
            </a:extLst>
          </p:cNvPr>
          <p:cNvGrpSpPr/>
          <p:nvPr userDrawn="1"/>
        </p:nvGrpSpPr>
        <p:grpSpPr>
          <a:xfrm>
            <a:off x="10412537" y="5056128"/>
            <a:ext cx="1980059" cy="1721382"/>
            <a:chOff x="8236467" y="3278909"/>
            <a:chExt cx="3984357" cy="346383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5C14D32-6BAB-A9B9-470B-310FA60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BFB4A24-C465-E647-4CD4-0A4A54FB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4AFA3BD-9F7E-96F1-66D7-BD118F8E3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59317-0C5C-D8EC-053A-A5E4F4510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2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0.jp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0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5F7B11-203F-F7C4-1970-0E46E25AF1F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472" y="202176"/>
            <a:ext cx="1154676" cy="1154676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FC5143A-B3A2-9B6B-17EF-B533908B1A6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832" y="-7968412"/>
            <a:ext cx="1154676" cy="11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1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artoon of a green hill&#10;&#10;Description automatically generated">
            <a:extLst>
              <a:ext uri="{FF2B5EF4-FFF2-40B4-BE49-F238E27FC236}">
                <a16:creationId xmlns:a16="http://schemas.microsoft.com/office/drawing/2014/main" id="{83C70088-447F-7EA4-9DAC-539C51865A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rtoon of a green hill&#10;&#10;Description automatically generated">
            <a:extLst>
              <a:ext uri="{FF2B5EF4-FFF2-40B4-BE49-F238E27FC236}">
                <a16:creationId xmlns:a16="http://schemas.microsoft.com/office/drawing/2014/main" id="{3236FDE3-E976-CAF7-E222-0B1BD8A384D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2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606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jpg"/><Relationship Id="rId7" Type="http://schemas.openxmlformats.org/officeDocument/2006/relationships/image" Target="../media/image26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41.pn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2.png"/><Relationship Id="rId18" Type="http://schemas.microsoft.com/office/2007/relationships/hdphoto" Target="../media/hdphoto6.wdp"/><Relationship Id="rId3" Type="http://schemas.openxmlformats.org/officeDocument/2006/relationships/slide" Target="slide3.xml"/><Relationship Id="rId7" Type="http://schemas.openxmlformats.org/officeDocument/2006/relationships/image" Target="../media/image20.png"/><Relationship Id="rId12" Type="http://schemas.openxmlformats.org/officeDocument/2006/relationships/slide" Target="slide6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21.xml"/><Relationship Id="rId6" Type="http://schemas.openxmlformats.org/officeDocument/2006/relationships/slide" Target="slide4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23.pn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slide" Target="slide5.xml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9.pn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9.png"/><Relationship Id="rId3" Type="http://schemas.openxmlformats.org/officeDocument/2006/relationships/image" Target="../media/image2.jpg"/><Relationship Id="rId7" Type="http://schemas.openxmlformats.org/officeDocument/2006/relationships/image" Target="../media/image26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91409" y="482600"/>
            <a:ext cx="10350500" cy="60443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174580" y="-280200"/>
            <a:ext cx="4619311" cy="4619311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812F7956-7370-9BB9-D4F0-B034500A7A21}"/>
              </a:ext>
            </a:extLst>
          </p:cNvPr>
          <p:cNvGrpSpPr/>
          <p:nvPr/>
        </p:nvGrpSpPr>
        <p:grpSpPr>
          <a:xfrm>
            <a:off x="7923982" y="2736534"/>
            <a:ext cx="4743064" cy="4151946"/>
            <a:chOff x="8236467" y="3278909"/>
            <a:chExt cx="3984357" cy="3463837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11460383-D6A0-7500-04DF-C37AAF542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13C10393-FAAC-3C1D-2502-0FBB1A453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2" name="图片 55">
            <a:extLst>
              <a:ext uri="{FF2B5EF4-FFF2-40B4-BE49-F238E27FC236}">
                <a16:creationId xmlns:a16="http://schemas.microsoft.com/office/drawing/2014/main" id="{D467F1D0-DB00-0F11-B2F5-6FC8C7CF0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479" flipH="1">
            <a:off x="8250529" y="65377"/>
            <a:ext cx="3787327" cy="4619311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7AEA3F46-1014-283D-3A1F-AC79A148F6A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4569" r="19755" b="3868"/>
          <a:stretch/>
        </p:blipFill>
        <p:spPr>
          <a:xfrm>
            <a:off x="662" y="1925757"/>
            <a:ext cx="3772155" cy="4873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6B6B74-D617-2A81-1FD9-0F80C2E466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9360" y="1535611"/>
            <a:ext cx="5407621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3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7A89506-9A1D-B5B6-35D0-D536163D1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FEF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E51E33-FD88-9894-0A69-9A599FA487BC}"/>
              </a:ext>
            </a:extLst>
          </p:cNvPr>
          <p:cNvGrpSpPr/>
          <p:nvPr/>
        </p:nvGrpSpPr>
        <p:grpSpPr>
          <a:xfrm>
            <a:off x="2937390" y="1859056"/>
            <a:ext cx="1329810" cy="1239138"/>
            <a:chOff x="4983480" y="2246811"/>
            <a:chExt cx="858689" cy="128661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FCD6510-1BDC-12C1-FA1B-14F02E8B004E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286615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0C0ADE8-2F43-3CBF-1650-B71A1DB2C676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E120B6F-8F88-9D8B-DBF0-7986B24AA0CA}"/>
              </a:ext>
            </a:extLst>
          </p:cNvPr>
          <p:cNvSpPr txBox="1"/>
          <p:nvPr/>
        </p:nvSpPr>
        <p:spPr>
          <a:xfrm>
            <a:off x="1371600" y="1810853"/>
            <a:ext cx="258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52 279  9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0EA79-D68B-E688-2F9A-6BDB487E601C}"/>
              </a:ext>
            </a:extLst>
          </p:cNvPr>
          <p:cNvSpPr txBox="1"/>
          <p:nvPr/>
        </p:nvSpPr>
        <p:spPr>
          <a:xfrm>
            <a:off x="1699302" y="230686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5BA22-E074-F520-C682-C1202A44F1FD}"/>
              </a:ext>
            </a:extLst>
          </p:cNvPr>
          <p:cNvSpPr txBox="1"/>
          <p:nvPr/>
        </p:nvSpPr>
        <p:spPr>
          <a:xfrm>
            <a:off x="1974906" y="231696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E2E183-3AF9-3879-7E49-81575ABAF262}"/>
              </a:ext>
            </a:extLst>
          </p:cNvPr>
          <p:cNvSpPr txBox="1"/>
          <p:nvPr/>
        </p:nvSpPr>
        <p:spPr>
          <a:xfrm>
            <a:off x="1979423" y="28086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C4F3C4-DEE0-6372-06A2-A104856BF7AC}"/>
              </a:ext>
            </a:extLst>
          </p:cNvPr>
          <p:cNvSpPr txBox="1"/>
          <p:nvPr/>
        </p:nvSpPr>
        <p:spPr>
          <a:xfrm>
            <a:off x="2235977" y="2824315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67AEEE-C87D-D99F-E983-C5635CB04E75}"/>
              </a:ext>
            </a:extLst>
          </p:cNvPr>
          <p:cNvSpPr txBox="1"/>
          <p:nvPr/>
        </p:nvSpPr>
        <p:spPr>
          <a:xfrm>
            <a:off x="2880217" y="242975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9B7586-ED34-04BD-6132-094CB55EFEAB}"/>
              </a:ext>
            </a:extLst>
          </p:cNvPr>
          <p:cNvSpPr txBox="1"/>
          <p:nvPr/>
        </p:nvSpPr>
        <p:spPr>
          <a:xfrm>
            <a:off x="3136945" y="2429902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8546F9-FA36-5C96-0F12-193B4A48DB14}"/>
              </a:ext>
            </a:extLst>
          </p:cNvPr>
          <p:cNvSpPr txBox="1"/>
          <p:nvPr/>
        </p:nvSpPr>
        <p:spPr>
          <a:xfrm>
            <a:off x="3412723" y="242996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08B77C-55B5-077D-2761-8C71BD3F6BDC}"/>
              </a:ext>
            </a:extLst>
          </p:cNvPr>
          <p:cNvSpPr txBox="1"/>
          <p:nvPr/>
        </p:nvSpPr>
        <p:spPr>
          <a:xfrm>
            <a:off x="2224742" y="325195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04F490-9F6B-84DC-BF44-2CB34AFAD033}"/>
              </a:ext>
            </a:extLst>
          </p:cNvPr>
          <p:cNvSpPr txBox="1"/>
          <p:nvPr/>
        </p:nvSpPr>
        <p:spPr>
          <a:xfrm>
            <a:off x="2491442" y="326148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DBA9D9-13A1-CBBC-736C-14EF7A3B5400}"/>
              </a:ext>
            </a:extLst>
          </p:cNvPr>
          <p:cNvSpPr txBox="1"/>
          <p:nvPr/>
        </p:nvSpPr>
        <p:spPr>
          <a:xfrm>
            <a:off x="2483736" y="369578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3D7FDA-A414-0370-50FE-DDE8D0F0045B}"/>
              </a:ext>
            </a:extLst>
          </p:cNvPr>
          <p:cNvSpPr txBox="1"/>
          <p:nvPr/>
        </p:nvSpPr>
        <p:spPr>
          <a:xfrm>
            <a:off x="3679851" y="242996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17D6AF-B0B1-EC0E-BFCF-EEA47B822658}"/>
              </a:ext>
            </a:extLst>
          </p:cNvPr>
          <p:cNvSpPr txBox="1"/>
          <p:nvPr/>
        </p:nvSpPr>
        <p:spPr>
          <a:xfrm>
            <a:off x="7648575" y="144780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44F932-01F4-1252-2112-4E62782362BE}"/>
              </a:ext>
            </a:extLst>
          </p:cNvPr>
          <p:cNvSpPr txBox="1"/>
          <p:nvPr/>
        </p:nvSpPr>
        <p:spPr>
          <a:xfrm>
            <a:off x="7686676" y="2171700"/>
            <a:ext cx="1733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5 808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135DE3-BD8B-EAFD-1E58-17AB259FF1D4}"/>
              </a:ext>
            </a:extLst>
          </p:cNvPr>
          <p:cNvSpPr txBox="1"/>
          <p:nvPr/>
        </p:nvSpPr>
        <p:spPr>
          <a:xfrm>
            <a:off x="7562850" y="2657475"/>
            <a:ext cx="42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712C39B-1880-C58D-7FE6-F4E80B501BBD}"/>
              </a:ext>
            </a:extLst>
          </p:cNvPr>
          <p:cNvCxnSpPr/>
          <p:nvPr/>
        </p:nvCxnSpPr>
        <p:spPr>
          <a:xfrm>
            <a:off x="7820025" y="3533775"/>
            <a:ext cx="16287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20B7A195-AAC9-CC07-93B5-ACCD6B9F3DC0}"/>
              </a:ext>
            </a:extLst>
          </p:cNvPr>
          <p:cNvSpPr txBox="1"/>
          <p:nvPr/>
        </p:nvSpPr>
        <p:spPr>
          <a:xfrm>
            <a:off x="7248525" y="3609975"/>
            <a:ext cx="2190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52 272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8F3198-604C-3783-D573-984561FFB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390525"/>
            <a:ext cx="3295650" cy="1085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482F58-A1EF-80A0-196A-DC3F7F97F967}"/>
              </a:ext>
            </a:extLst>
          </p:cNvPr>
          <p:cNvSpPr txBox="1"/>
          <p:nvPr/>
        </p:nvSpPr>
        <p:spPr>
          <a:xfrm>
            <a:off x="7277100" y="4124325"/>
            <a:ext cx="42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3BCC2E-5F58-6D70-7870-FECD4D80371B}"/>
              </a:ext>
            </a:extLst>
          </p:cNvPr>
          <p:cNvSpPr txBox="1"/>
          <p:nvPr/>
        </p:nvSpPr>
        <p:spPr>
          <a:xfrm>
            <a:off x="8972550" y="4152900"/>
            <a:ext cx="42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505F02-18AB-5725-B89A-E7556334C2D3}"/>
              </a:ext>
            </a:extLst>
          </p:cNvPr>
          <p:cNvCxnSpPr>
            <a:cxnSpLocks/>
          </p:cNvCxnSpPr>
          <p:nvPr/>
        </p:nvCxnSpPr>
        <p:spPr>
          <a:xfrm>
            <a:off x="7715250" y="4810125"/>
            <a:ext cx="16478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4E6082C-3BF9-B46E-FE3A-45DCDA33149E}"/>
              </a:ext>
            </a:extLst>
          </p:cNvPr>
          <p:cNvSpPr txBox="1"/>
          <p:nvPr/>
        </p:nvSpPr>
        <p:spPr>
          <a:xfrm>
            <a:off x="7296150" y="4810125"/>
            <a:ext cx="2190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52 279</a:t>
            </a:r>
          </a:p>
        </p:txBody>
      </p:sp>
    </p:spTree>
    <p:extLst>
      <p:ext uri="{BB962C8B-B14F-4D97-AF65-F5344CB8AC3E}">
        <p14:creationId xmlns:p14="http://schemas.microsoft.com/office/powerpoint/2010/main" val="367322918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4" grpId="0"/>
      <p:bldP spid="45" grpId="0"/>
      <p:bldP spid="52" grpId="0"/>
      <p:bldP spid="11" grpId="0"/>
      <p:bldP spid="12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7A89506-9A1D-B5B6-35D0-D536163D1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FEF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E51E33-FD88-9894-0A69-9A599FA487BC}"/>
              </a:ext>
            </a:extLst>
          </p:cNvPr>
          <p:cNvGrpSpPr/>
          <p:nvPr/>
        </p:nvGrpSpPr>
        <p:grpSpPr>
          <a:xfrm>
            <a:off x="2937389" y="1859056"/>
            <a:ext cx="1720335" cy="1239138"/>
            <a:chOff x="4983480" y="2246811"/>
            <a:chExt cx="858689" cy="128661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FCD6510-1BDC-12C1-FA1B-14F02E8B004E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286615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0C0ADE8-2F43-3CBF-1650-B71A1DB2C676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E120B6F-8F88-9D8B-DBF0-7986B24AA0CA}"/>
              </a:ext>
            </a:extLst>
          </p:cNvPr>
          <p:cNvSpPr txBox="1"/>
          <p:nvPr/>
        </p:nvSpPr>
        <p:spPr>
          <a:xfrm>
            <a:off x="1095375" y="1782278"/>
            <a:ext cx="285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865 250  5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0EA79-D68B-E688-2F9A-6BDB487E601C}"/>
              </a:ext>
            </a:extLst>
          </p:cNvPr>
          <p:cNvSpPr txBox="1"/>
          <p:nvPr/>
        </p:nvSpPr>
        <p:spPr>
          <a:xfrm>
            <a:off x="1104900" y="2306863"/>
            <a:ext cx="103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67AEEE-C87D-D99F-E983-C5635CB04E75}"/>
              </a:ext>
            </a:extLst>
          </p:cNvPr>
          <p:cNvSpPr txBox="1"/>
          <p:nvPr/>
        </p:nvSpPr>
        <p:spPr>
          <a:xfrm>
            <a:off x="2880217" y="2429759"/>
            <a:ext cx="2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173 050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7E1B6-1CA8-3CFC-F2F3-E19AF635A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012" y="409575"/>
            <a:ext cx="3171825" cy="10858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7F5FD9-1AE9-A6A9-1827-CA2C62F66594}"/>
              </a:ext>
            </a:extLst>
          </p:cNvPr>
          <p:cNvSpPr txBox="1"/>
          <p:nvPr/>
        </p:nvSpPr>
        <p:spPr>
          <a:xfrm>
            <a:off x="1343025" y="2764063"/>
            <a:ext cx="103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E671FC-1882-6327-4139-580C4A7F810D}"/>
              </a:ext>
            </a:extLst>
          </p:cNvPr>
          <p:cNvSpPr txBox="1"/>
          <p:nvPr/>
        </p:nvSpPr>
        <p:spPr>
          <a:xfrm>
            <a:off x="1685924" y="3268888"/>
            <a:ext cx="94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E5F04D-BB25-2BA0-AFF4-10AE402FDC90}"/>
              </a:ext>
            </a:extLst>
          </p:cNvPr>
          <p:cNvSpPr txBox="1"/>
          <p:nvPr/>
        </p:nvSpPr>
        <p:spPr>
          <a:xfrm>
            <a:off x="2009774" y="3792763"/>
            <a:ext cx="94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824922-BC47-DA76-EB31-482B05E32288}"/>
              </a:ext>
            </a:extLst>
          </p:cNvPr>
          <p:cNvSpPr txBox="1"/>
          <p:nvPr/>
        </p:nvSpPr>
        <p:spPr>
          <a:xfrm>
            <a:off x="2285999" y="4288063"/>
            <a:ext cx="94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B401BD-3305-00C6-670F-B36D85BD6BB8}"/>
              </a:ext>
            </a:extLst>
          </p:cNvPr>
          <p:cNvSpPr txBox="1"/>
          <p:nvPr/>
        </p:nvSpPr>
        <p:spPr>
          <a:xfrm>
            <a:off x="2524125" y="4764313"/>
            <a:ext cx="958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42076D-077C-0E69-894E-C81EF466586D}"/>
              </a:ext>
            </a:extLst>
          </p:cNvPr>
          <p:cNvSpPr txBox="1"/>
          <p:nvPr/>
        </p:nvSpPr>
        <p:spPr>
          <a:xfrm>
            <a:off x="7896225" y="142875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A13904-4E53-6879-5AF5-E9B05FCA6DBC}"/>
              </a:ext>
            </a:extLst>
          </p:cNvPr>
          <p:cNvSpPr txBox="1"/>
          <p:nvPr/>
        </p:nvSpPr>
        <p:spPr>
          <a:xfrm>
            <a:off x="7620001" y="2171700"/>
            <a:ext cx="25241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173 050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CF7BD4-6CA8-3B21-461D-85346079C97A}"/>
              </a:ext>
            </a:extLst>
          </p:cNvPr>
          <p:cNvSpPr txBox="1"/>
          <p:nvPr/>
        </p:nvSpPr>
        <p:spPr>
          <a:xfrm>
            <a:off x="7562850" y="2657475"/>
            <a:ext cx="42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EF14AA5-590D-EF69-1DF4-5346BCD06F67}"/>
              </a:ext>
            </a:extLst>
          </p:cNvPr>
          <p:cNvCxnSpPr>
            <a:cxnSpLocks/>
          </p:cNvCxnSpPr>
          <p:nvPr/>
        </p:nvCxnSpPr>
        <p:spPr>
          <a:xfrm>
            <a:off x="7820025" y="3533775"/>
            <a:ext cx="24669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DECF175-D285-3BFB-F9B4-7E0BD8DAF70F}"/>
              </a:ext>
            </a:extLst>
          </p:cNvPr>
          <p:cNvSpPr txBox="1"/>
          <p:nvPr/>
        </p:nvSpPr>
        <p:spPr>
          <a:xfrm>
            <a:off x="7248525" y="3609975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865 250</a:t>
            </a:r>
          </a:p>
        </p:txBody>
      </p:sp>
    </p:spTree>
    <p:extLst>
      <p:ext uri="{BB962C8B-B14F-4D97-AF65-F5344CB8AC3E}">
        <p14:creationId xmlns:p14="http://schemas.microsoft.com/office/powerpoint/2010/main" val="273493076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6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842777CD-FFD1-5214-A44D-DF5BB80ECFA0}"/>
              </a:ext>
            </a:extLst>
          </p:cNvPr>
          <p:cNvSpPr/>
          <p:nvPr/>
        </p:nvSpPr>
        <p:spPr>
          <a:xfrm>
            <a:off x="120320" y="376579"/>
            <a:ext cx="11828207" cy="6201202"/>
          </a:xfrm>
          <a:prstGeom prst="rect">
            <a:avLst/>
          </a:prstGeom>
          <a:solidFill>
            <a:schemeClr val="bg1"/>
          </a:solidFill>
          <a:ln w="38100">
            <a:solidFill>
              <a:srgbClr val="2DAB6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D9DC8C-338D-3001-BF6A-930FB4011A6F}"/>
              </a:ext>
            </a:extLst>
          </p:cNvPr>
          <p:cNvSpPr/>
          <p:nvPr/>
        </p:nvSpPr>
        <p:spPr>
          <a:xfrm>
            <a:off x="442451" y="580103"/>
            <a:ext cx="668594" cy="58010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E739B7-94DC-C7E2-8EDB-F30CB2E42E2C}"/>
              </a:ext>
            </a:extLst>
          </p:cNvPr>
          <p:cNvSpPr txBox="1"/>
          <p:nvPr/>
        </p:nvSpPr>
        <p:spPr>
          <a:xfrm>
            <a:off x="1130710" y="560439"/>
            <a:ext cx="10451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ta đổ đều 15 429 ℓ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xăng vào 3 bể chứa rỗng. Hỏi sau khi đổ mỗi bể chứa có bao nhiêu lít xăng?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6F55D8-E269-55C0-F1DB-5F4831623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5" y="1680474"/>
            <a:ext cx="4710112" cy="348617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12118FB-EFE6-8C5C-78C0-46178748A274}"/>
              </a:ext>
            </a:extLst>
          </p:cNvPr>
          <p:cNvSpPr txBox="1"/>
          <p:nvPr/>
        </p:nvSpPr>
        <p:spPr>
          <a:xfrm>
            <a:off x="1295400" y="1933575"/>
            <a:ext cx="4791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32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Tóm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tắt</a:t>
            </a:r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 latinLnBrk="0"/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3200" b="0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bể</a:t>
            </a:r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15 429 </a:t>
            </a:r>
            <a:r>
              <a:rPr lang="en-US" sz="3200" b="0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lít</a:t>
            </a:r>
            <a:endParaRPr lang="en-US" sz="3200" b="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/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0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bể</a:t>
            </a:r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...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en-US" sz="3200" b="0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ED5B02-343C-4CB3-59F6-A98BA0BF431D}"/>
              </a:ext>
            </a:extLst>
          </p:cNvPr>
          <p:cNvSpPr txBox="1"/>
          <p:nvPr/>
        </p:nvSpPr>
        <p:spPr>
          <a:xfrm>
            <a:off x="95250" y="3829050"/>
            <a:ext cx="68675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bể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chứa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lít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xăng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15 429 : 3 = 5 143(l)</a:t>
            </a:r>
          </a:p>
          <a:p>
            <a:pPr algn="r"/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5 143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lít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xăng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81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91409" y="482600"/>
            <a:ext cx="10350500" cy="60443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174580" y="-280200"/>
            <a:ext cx="4619311" cy="4619311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812F7956-7370-9BB9-D4F0-B034500A7A21}"/>
              </a:ext>
            </a:extLst>
          </p:cNvPr>
          <p:cNvGrpSpPr/>
          <p:nvPr/>
        </p:nvGrpSpPr>
        <p:grpSpPr>
          <a:xfrm>
            <a:off x="7923982" y="2736534"/>
            <a:ext cx="4743064" cy="4151946"/>
            <a:chOff x="8236467" y="3278909"/>
            <a:chExt cx="3984357" cy="3463837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11460383-D6A0-7500-04DF-C37AAF542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13C10393-FAAC-3C1D-2502-0FBB1A453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2" name="图片 55">
            <a:extLst>
              <a:ext uri="{FF2B5EF4-FFF2-40B4-BE49-F238E27FC236}">
                <a16:creationId xmlns:a16="http://schemas.microsoft.com/office/drawing/2014/main" id="{D467F1D0-DB00-0F11-B2F5-6FC8C7CF0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479" flipH="1">
            <a:off x="8250529" y="65377"/>
            <a:ext cx="3787327" cy="4619311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7AEA3F46-1014-283D-3A1F-AC79A148F6A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4569" r="19755" b="3868"/>
          <a:stretch/>
        </p:blipFill>
        <p:spPr>
          <a:xfrm>
            <a:off x="662" y="1925757"/>
            <a:ext cx="3772155" cy="4873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35D7B3-9B6E-8AE2-873B-1D47F67185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2471" y="1590384"/>
            <a:ext cx="5407621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9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842777CD-FFD1-5214-A44D-DF5BB80ECFA0}"/>
              </a:ext>
            </a:extLst>
          </p:cNvPr>
          <p:cNvSpPr/>
          <p:nvPr/>
        </p:nvSpPr>
        <p:spPr>
          <a:xfrm>
            <a:off x="120320" y="376579"/>
            <a:ext cx="11828207" cy="6201202"/>
          </a:xfrm>
          <a:prstGeom prst="rect">
            <a:avLst/>
          </a:prstGeom>
          <a:solidFill>
            <a:schemeClr val="bg1"/>
          </a:solidFill>
          <a:ln w="38100">
            <a:solidFill>
              <a:srgbClr val="2DAB6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D9DC8C-338D-3001-BF6A-930FB4011A6F}"/>
              </a:ext>
            </a:extLst>
          </p:cNvPr>
          <p:cNvSpPr/>
          <p:nvPr/>
        </p:nvSpPr>
        <p:spPr>
          <a:xfrm>
            <a:off x="442451" y="580103"/>
            <a:ext cx="668594" cy="58010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E739B7-94DC-C7E2-8EDB-F30CB2E42E2C}"/>
              </a:ext>
            </a:extLst>
          </p:cNvPr>
          <p:cNvSpPr txBox="1"/>
          <p:nvPr/>
        </p:nvSpPr>
        <p:spPr>
          <a:xfrm>
            <a:off x="1130710" y="560439"/>
            <a:ext cx="10451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ta xếp 187 250 cái cốc vào các hộp, mỗi hộp 6 cái. Hỏi có thể xếp được nhiều nhất vào bao nhiêu hộp và còn thừa mấy cái cốc?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BB1FBC-A830-D884-1442-A626C7230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574" y="1817955"/>
            <a:ext cx="4700587" cy="2523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B331D2-6D57-479C-3CD1-B6A3F66702E7}"/>
              </a:ext>
            </a:extLst>
          </p:cNvPr>
          <p:cNvSpPr txBox="1"/>
          <p:nvPr/>
        </p:nvSpPr>
        <p:spPr>
          <a:xfrm>
            <a:off x="266699" y="2590800"/>
            <a:ext cx="6296025" cy="2401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giải: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 có: 187 250 : 6 = 31 208 ( dư 2)</a:t>
            </a:r>
            <a:endParaRPr lang="en-US" sz="32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</a:t>
            </a:r>
            <a:r>
              <a:rPr lang="vi-VN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ó thể xếp được nhiều nhất vào 31 208 hộp và còn thừa 2 cái cốc.</a:t>
            </a:r>
            <a:endParaRPr lang="en-US" sz="32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42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31F2904-4D7F-FFEE-7114-0B43D2E4A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6269" y="1366133"/>
            <a:ext cx="6335169" cy="5798983"/>
          </a:xfrm>
          <a:custGeom>
            <a:avLst/>
            <a:gdLst>
              <a:gd name="connsiteX0" fmla="*/ 921255 w 6335169"/>
              <a:gd name="connsiteY0" fmla="*/ 1885067 h 5798983"/>
              <a:gd name="connsiteX1" fmla="*/ 921255 w 6335169"/>
              <a:gd name="connsiteY1" fmla="*/ 2723267 h 5798983"/>
              <a:gd name="connsiteX2" fmla="*/ 2410869 w 6335169"/>
              <a:gd name="connsiteY2" fmla="*/ 2723267 h 5798983"/>
              <a:gd name="connsiteX3" fmla="*/ 2410869 w 6335169"/>
              <a:gd name="connsiteY3" fmla="*/ 1885067 h 5798983"/>
              <a:gd name="connsiteX4" fmla="*/ 0 w 6335169"/>
              <a:gd name="connsiteY4" fmla="*/ 0 h 5798983"/>
              <a:gd name="connsiteX5" fmla="*/ 6335169 w 6335169"/>
              <a:gd name="connsiteY5" fmla="*/ 0 h 5798983"/>
              <a:gd name="connsiteX6" fmla="*/ 6335169 w 6335169"/>
              <a:gd name="connsiteY6" fmla="*/ 5798983 h 5798983"/>
              <a:gd name="connsiteX7" fmla="*/ 0 w 6335169"/>
              <a:gd name="connsiteY7" fmla="*/ 5798983 h 579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35169" h="5798983">
                <a:moveTo>
                  <a:pt x="921255" y="1885067"/>
                </a:moveTo>
                <a:lnTo>
                  <a:pt x="921255" y="2723267"/>
                </a:lnTo>
                <a:lnTo>
                  <a:pt x="2410869" y="2723267"/>
                </a:lnTo>
                <a:lnTo>
                  <a:pt x="2410869" y="1885067"/>
                </a:lnTo>
                <a:close/>
                <a:moveTo>
                  <a:pt x="0" y="0"/>
                </a:moveTo>
                <a:lnTo>
                  <a:pt x="6335169" y="0"/>
                </a:lnTo>
                <a:lnTo>
                  <a:pt x="6335169" y="5798983"/>
                </a:lnTo>
                <a:lnTo>
                  <a:pt x="0" y="5798983"/>
                </a:lnTo>
                <a:close/>
              </a:path>
            </a:pathLst>
          </a:cu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AF946AC-E53A-CD39-4EFF-B51975F082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32" y="2523988"/>
            <a:ext cx="3327645" cy="33276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4D9225-3B8A-822E-74D7-0668F09C6C8D}"/>
              </a:ext>
            </a:extLst>
          </p:cNvPr>
          <p:cNvSpPr txBox="1"/>
          <p:nvPr/>
        </p:nvSpPr>
        <p:spPr>
          <a:xfrm>
            <a:off x="1488427" y="3296128"/>
            <a:ext cx="51121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Gv nhập vào đây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B39692-DF44-C8E3-DA42-4DA7F6F05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388" y="1105729"/>
            <a:ext cx="5310076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06475" y="-66066"/>
            <a:ext cx="11350894" cy="662858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9F6D768A-BF3F-D1AA-1652-D36EFC8D80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625" y="4151447"/>
            <a:ext cx="4059807" cy="405980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205060" y="-280201"/>
            <a:ext cx="4619311" cy="4619311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1EE7C8CB-BDA3-BE81-B6C5-2E1D69EBB6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4" t="5212" r="63318" b="67851"/>
          <a:stretch/>
        </p:blipFill>
        <p:spPr>
          <a:xfrm>
            <a:off x="5040303" y="5428702"/>
            <a:ext cx="1376878" cy="1110160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B1EAD35E-A6A9-1409-C3E1-5FAE61B5ACF3}"/>
              </a:ext>
            </a:extLst>
          </p:cNvPr>
          <p:cNvGrpSpPr/>
          <p:nvPr/>
        </p:nvGrpSpPr>
        <p:grpSpPr>
          <a:xfrm>
            <a:off x="8770887" y="3492194"/>
            <a:ext cx="3984357" cy="3463837"/>
            <a:chOff x="8236467" y="3278909"/>
            <a:chExt cx="3984357" cy="3463837"/>
          </a:xfrm>
        </p:grpSpPr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770CB4B2-3A9C-E7EB-E8E7-36A5EE93D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7476EE9-09E3-ED15-5951-44DCF49E4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961AB55-78BA-1092-713A-6F716C1265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2853" y="1509276"/>
            <a:ext cx="10998137" cy="21459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E96C052-9917-2FE7-A31E-3EC932B0F6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9557" y="2846098"/>
            <a:ext cx="3161336" cy="316133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063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F6C3A562-E0FD-6763-340E-ED58B7FB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4472" y="2930594"/>
            <a:ext cx="2613320" cy="3253318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FC6B7000-82D8-C990-7758-CAC150EB4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63880" y="3218999"/>
            <a:ext cx="2649545" cy="3308058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  <a:extLst>
              <a:ext uri="{FF2B5EF4-FFF2-40B4-BE49-F238E27FC236}">
                <a16:creationId xmlns:a16="http://schemas.microsoft.com/office/drawing/2014/main" id="{E34C162D-E3CB-846D-B6AF-4F7521569B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9834" y="3029105"/>
            <a:ext cx="2723980" cy="3391078"/>
          </a:xfrm>
          <a:prstGeom prst="rect">
            <a:avLst/>
          </a:prstGeom>
        </p:spPr>
      </p:pic>
      <p:pic>
        <p:nvPicPr>
          <p:cNvPr id="19" name="Picture 18">
            <a:hlinkClick r:id="rId12" action="ppaction://hlinksldjump"/>
            <a:extLst>
              <a:ext uri="{FF2B5EF4-FFF2-40B4-BE49-F238E27FC236}">
                <a16:creationId xmlns:a16="http://schemas.microsoft.com/office/drawing/2014/main" id="{C9182792-4725-4B15-CC88-A616339677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72" y="1202642"/>
            <a:ext cx="9656064" cy="131104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F06C614-0B19-860E-F95E-ECEB7D643DCF}"/>
              </a:ext>
            </a:extLst>
          </p:cNvPr>
          <p:cNvGrpSpPr/>
          <p:nvPr/>
        </p:nvGrpSpPr>
        <p:grpSpPr>
          <a:xfrm rot="20669035">
            <a:off x="-537653" y="-86662"/>
            <a:ext cx="4657771" cy="2143954"/>
            <a:chOff x="2152191" y="2295860"/>
            <a:chExt cx="3866191" cy="186088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BC43EA-CBB9-DF2B-5A69-7531F7270A2C}"/>
                </a:ext>
              </a:extLst>
            </p:cNvPr>
            <p:cNvSpPr/>
            <p:nvPr/>
          </p:nvSpPr>
          <p:spPr>
            <a:xfrm>
              <a:off x="2303557" y="2295860"/>
              <a:ext cx="3599571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36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44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5BF1BA-2C3E-A3E7-A93E-808AF3087B48}"/>
                </a:ext>
              </a:extLst>
            </p:cNvPr>
            <p:cNvSpPr txBox="1"/>
            <p:nvPr/>
          </p:nvSpPr>
          <p:spPr>
            <a:xfrm rot="21373733">
              <a:off x="2152191" y="2871724"/>
              <a:ext cx="3866191" cy="1272504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E8387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#9Slide05 Angelline" pitchFamily="2" charset="0"/>
                  <a:ea typeface="Cambria" panose="02040503050406030204" pitchFamily="18" charset="0"/>
                  <a:cs typeface="+mn-cs"/>
                </a:rPr>
                <a:t>Trò chơi</a:t>
              </a:r>
              <a:endParaRPr kumimoji="0" lang="vi-VN" sz="4400" b="1" i="0" u="none" strike="noStrike" kern="1200" cap="none" spc="0" normalizeH="0" baseline="0" noProof="0">
                <a:ln>
                  <a:noFill/>
                </a:ln>
                <a:solidFill>
                  <a:srgbClr val="E83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Angelline" pitchFamily="2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1C0A69F-A289-A207-7B52-F0E0643A824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23462" flipH="1">
            <a:off x="9977338" y="844594"/>
            <a:ext cx="1707951" cy="15341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CB82FC-20AD-1198-C1D4-F416E07B2DB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8" flipH="1">
            <a:off x="1637648" y="1591182"/>
            <a:ext cx="1604381" cy="127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roup 214">
            <a:extLst>
              <a:ext uri="{FF2B5EF4-FFF2-40B4-BE49-F238E27FC236}">
                <a16:creationId xmlns:a16="http://schemas.microsoft.com/office/drawing/2014/main" id="{752DE730-BCF3-BA8A-5D58-FA6B371B6B5D}"/>
              </a:ext>
            </a:extLst>
          </p:cNvPr>
          <p:cNvGrpSpPr/>
          <p:nvPr/>
        </p:nvGrpSpPr>
        <p:grpSpPr>
          <a:xfrm>
            <a:off x="-693571" y="150873"/>
            <a:ext cx="13579140" cy="2481393"/>
            <a:chOff x="-693571" y="150873"/>
            <a:chExt cx="13579140" cy="248139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8AADB9A-A95C-884C-5CCA-1ABEC885DA5C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92D05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8F94FB-0DF1-8F15-172B-E40A0E96B477}"/>
                </a:ext>
              </a:extLst>
            </p:cNvPr>
            <p:cNvSpPr txBox="1"/>
            <p:nvPr/>
          </p:nvSpPr>
          <p:spPr>
            <a:xfrm>
              <a:off x="1633591" y="260055"/>
              <a:ext cx="10456394" cy="146423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Muốn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thực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phép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chữ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ta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thực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6" name="Picture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AB47D43D-1950-51ED-D4A8-373F8D7BC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857" y="150873"/>
              <a:ext cx="2164532" cy="2481393"/>
            </a:xfrm>
            <a:prstGeom prst="rect">
              <a:avLst/>
            </a:prstGeom>
          </p:spPr>
        </p:pic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528368" y="4422840"/>
            <a:ext cx="8546543" cy="1364750"/>
            <a:chOff x="2098496" y="3659454"/>
            <a:chExt cx="8546543" cy="1198789"/>
          </a:xfrm>
        </p:grpSpPr>
        <p:sp>
          <p:nvSpPr>
            <p:cNvPr id="205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16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5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6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7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8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9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0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1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2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3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4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097571" y="3935286"/>
              <a:ext cx="7376845" cy="74777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Từ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bên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phải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sang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bên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trái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133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34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5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6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7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8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9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0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1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2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3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4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5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6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7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8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245559" y="2523340"/>
              <a:ext cx="6534364" cy="66028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sang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phải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49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10386246" y="2182353"/>
            <a:ext cx="1805754" cy="1610631"/>
            <a:chOff x="2178000" y="1370575"/>
            <a:chExt cx="1417475" cy="1417450"/>
          </a:xfrm>
        </p:grpSpPr>
        <p:sp>
          <p:nvSpPr>
            <p:cNvPr id="150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1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2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3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4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5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6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7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8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9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1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2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3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14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9045549" y="434159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8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"/>
                  </p:tgtEl>
                </p:cond>
              </p:nextCondLst>
            </p:seq>
          </p:childTnLst>
        </p:cTn>
      </p:par>
    </p:tnLst>
    <p:bldLst>
      <p:bldP spid="2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1B5AFD3-5981-F001-A767-DB1D415D8BAA}"/>
              </a:ext>
            </a:extLst>
          </p:cNvPr>
          <p:cNvGrpSpPr/>
          <p:nvPr/>
        </p:nvGrpSpPr>
        <p:grpSpPr>
          <a:xfrm>
            <a:off x="285195" y="3826939"/>
            <a:ext cx="8546543" cy="1364750"/>
            <a:chOff x="2098496" y="3659454"/>
            <a:chExt cx="8546543" cy="119878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DC61915-0E62-E5EB-1653-923765C5B38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22" name="Google Shape;282;p27">
              <a:extLst>
                <a:ext uri="{FF2B5EF4-FFF2-40B4-BE49-F238E27FC236}">
                  <a16:creationId xmlns:a16="http://schemas.microsoft.com/office/drawing/2014/main" id="{B3FB99B9-B318-4CC1-1E1E-4E3BAE806252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4" name="Google Shape;283;p27">
                <a:extLst>
                  <a:ext uri="{FF2B5EF4-FFF2-40B4-BE49-F238E27FC236}">
                    <a16:creationId xmlns:a16="http://schemas.microsoft.com/office/drawing/2014/main" id="{6C6B4BBF-96BE-9247-E1D6-B0C7340DCD7B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5" name="Google Shape;284;p27">
                <a:extLst>
                  <a:ext uri="{FF2B5EF4-FFF2-40B4-BE49-F238E27FC236}">
                    <a16:creationId xmlns:a16="http://schemas.microsoft.com/office/drawing/2014/main" id="{8B0343B1-73D7-3F5F-1410-B498EB3266DD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6" name="Google Shape;285;p27">
                <a:extLst>
                  <a:ext uri="{FF2B5EF4-FFF2-40B4-BE49-F238E27FC236}">
                    <a16:creationId xmlns:a16="http://schemas.microsoft.com/office/drawing/2014/main" id="{32959414-B562-7EA6-977E-2504BD1BE2D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7" name="Google Shape;286;p27">
                <a:extLst>
                  <a:ext uri="{FF2B5EF4-FFF2-40B4-BE49-F238E27FC236}">
                    <a16:creationId xmlns:a16="http://schemas.microsoft.com/office/drawing/2014/main" id="{7E7281FF-3D7A-636C-D4E0-7608925A909E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8" name="Google Shape;287;p27">
                <a:extLst>
                  <a:ext uri="{FF2B5EF4-FFF2-40B4-BE49-F238E27FC236}">
                    <a16:creationId xmlns:a16="http://schemas.microsoft.com/office/drawing/2014/main" id="{79BA692C-97B0-5A73-1D5F-44FC0EFFFFBB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288;p27">
                <a:extLst>
                  <a:ext uri="{FF2B5EF4-FFF2-40B4-BE49-F238E27FC236}">
                    <a16:creationId xmlns:a16="http://schemas.microsoft.com/office/drawing/2014/main" id="{901FAD18-C0F8-5CB3-D420-99FE5C26B06B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289;p27">
                <a:extLst>
                  <a:ext uri="{FF2B5EF4-FFF2-40B4-BE49-F238E27FC236}">
                    <a16:creationId xmlns:a16="http://schemas.microsoft.com/office/drawing/2014/main" id="{8E01A9B7-2736-4622-DD22-69968A288811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290;p27">
                <a:extLst>
                  <a:ext uri="{FF2B5EF4-FFF2-40B4-BE49-F238E27FC236}">
                    <a16:creationId xmlns:a16="http://schemas.microsoft.com/office/drawing/2014/main" id="{4841AE55-D889-B046-48F3-A2F55DD33E41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291;p27">
                <a:extLst>
                  <a:ext uri="{FF2B5EF4-FFF2-40B4-BE49-F238E27FC236}">
                    <a16:creationId xmlns:a16="http://schemas.microsoft.com/office/drawing/2014/main" id="{8CBDC81F-8878-301D-3FA8-5E906DB71970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292;p27">
                <a:extLst>
                  <a:ext uri="{FF2B5EF4-FFF2-40B4-BE49-F238E27FC236}">
                    <a16:creationId xmlns:a16="http://schemas.microsoft.com/office/drawing/2014/main" id="{9FFF0CF0-8AAA-29EB-E4E1-26D8BC962560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449302-55B8-5159-512B-AC19A442E2FF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E0A765-4243-5ACC-1606-ED36C165E155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3BE5D83-7848-BB4E-DBA0-05BB2E6D7E85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36" name="Google Shape;438;p31">
              <a:extLst>
                <a:ext uri="{FF2B5EF4-FFF2-40B4-BE49-F238E27FC236}">
                  <a16:creationId xmlns:a16="http://schemas.microsoft.com/office/drawing/2014/main" id="{39AEA930-711D-272F-1B63-693E6881697D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8" name="Google Shape;439;p31">
                <a:extLst>
                  <a:ext uri="{FF2B5EF4-FFF2-40B4-BE49-F238E27FC236}">
                    <a16:creationId xmlns:a16="http://schemas.microsoft.com/office/drawing/2014/main" id="{95517F3F-CF3C-C608-CB34-F5FE052C2B6A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9" name="Google Shape;440;p31">
                <a:extLst>
                  <a:ext uri="{FF2B5EF4-FFF2-40B4-BE49-F238E27FC236}">
                    <a16:creationId xmlns:a16="http://schemas.microsoft.com/office/drawing/2014/main" id="{A9EDE623-D571-014E-E5F4-72C72953700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1;p31">
                <a:extLst>
                  <a:ext uri="{FF2B5EF4-FFF2-40B4-BE49-F238E27FC236}">
                    <a16:creationId xmlns:a16="http://schemas.microsoft.com/office/drawing/2014/main" id="{24B2005D-5DE5-7C23-3BA8-C47D050CEE49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42;p31">
                <a:extLst>
                  <a:ext uri="{FF2B5EF4-FFF2-40B4-BE49-F238E27FC236}">
                    <a16:creationId xmlns:a16="http://schemas.microsoft.com/office/drawing/2014/main" id="{E208CCF5-7E53-25C3-F94D-B2D90D247738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43;p31">
                <a:extLst>
                  <a:ext uri="{FF2B5EF4-FFF2-40B4-BE49-F238E27FC236}">
                    <a16:creationId xmlns:a16="http://schemas.microsoft.com/office/drawing/2014/main" id="{D7EC82A6-F0DF-A911-6A45-00A88BB2227F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44;p31">
                <a:extLst>
                  <a:ext uri="{FF2B5EF4-FFF2-40B4-BE49-F238E27FC236}">
                    <a16:creationId xmlns:a16="http://schemas.microsoft.com/office/drawing/2014/main" id="{C61E89D1-6AFE-AED9-A170-098541FA01D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45;p31">
                <a:extLst>
                  <a:ext uri="{FF2B5EF4-FFF2-40B4-BE49-F238E27FC236}">
                    <a16:creationId xmlns:a16="http://schemas.microsoft.com/office/drawing/2014/main" id="{EF2C1908-9766-FD20-6C3A-350911269160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446;p31">
                <a:extLst>
                  <a:ext uri="{FF2B5EF4-FFF2-40B4-BE49-F238E27FC236}">
                    <a16:creationId xmlns:a16="http://schemas.microsoft.com/office/drawing/2014/main" id="{7695CD6F-81BB-5BB6-0F3E-FF9259C3FC80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447;p31">
                <a:extLst>
                  <a:ext uri="{FF2B5EF4-FFF2-40B4-BE49-F238E27FC236}">
                    <a16:creationId xmlns:a16="http://schemas.microsoft.com/office/drawing/2014/main" id="{772D4E9F-D9DE-86BE-86E3-DE93F8297F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448;p31">
                <a:extLst>
                  <a:ext uri="{FF2B5EF4-FFF2-40B4-BE49-F238E27FC236}">
                    <a16:creationId xmlns:a16="http://schemas.microsoft.com/office/drawing/2014/main" id="{A491D992-2C96-87D2-ACD5-24B801BFE4CE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449;p31">
                <a:extLst>
                  <a:ext uri="{FF2B5EF4-FFF2-40B4-BE49-F238E27FC236}">
                    <a16:creationId xmlns:a16="http://schemas.microsoft.com/office/drawing/2014/main" id="{C916ECB8-2C9E-466C-5B04-E6B8560B574F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450;p31">
                <a:extLst>
                  <a:ext uri="{FF2B5EF4-FFF2-40B4-BE49-F238E27FC236}">
                    <a16:creationId xmlns:a16="http://schemas.microsoft.com/office/drawing/2014/main" id="{20DDEA54-F1AF-AD22-2FB0-9DE13AAD626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451;p31">
                <a:extLst>
                  <a:ext uri="{FF2B5EF4-FFF2-40B4-BE49-F238E27FC236}">
                    <a16:creationId xmlns:a16="http://schemas.microsoft.com/office/drawing/2014/main" id="{3929919B-6069-297B-6554-7679F50D6350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452;p31">
                <a:extLst>
                  <a:ext uri="{FF2B5EF4-FFF2-40B4-BE49-F238E27FC236}">
                    <a16:creationId xmlns:a16="http://schemas.microsoft.com/office/drawing/2014/main" id="{D411A46E-C5F5-3E37-F82C-EF55EA4F4D18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453;p31">
                <a:extLst>
                  <a:ext uri="{FF2B5EF4-FFF2-40B4-BE49-F238E27FC236}">
                    <a16:creationId xmlns:a16="http://schemas.microsoft.com/office/drawing/2014/main" id="{5A338685-9948-1841-6130-54E63BC6686F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03E25C-E3D4-F050-0A70-F53C2687B0C6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AC7D656-9B6C-CD51-B57C-98EF6B9266D5}"/>
              </a:ext>
            </a:extLst>
          </p:cNvPr>
          <p:cNvGrpSpPr/>
          <p:nvPr/>
        </p:nvGrpSpPr>
        <p:grpSpPr>
          <a:xfrm>
            <a:off x="2104240" y="5232171"/>
            <a:ext cx="8973766" cy="1624977"/>
            <a:chOff x="1612674" y="5184381"/>
            <a:chExt cx="8973766" cy="1409055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7999CD0-C3E4-A374-9E38-DB6E4754300E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55" name="Google Shape;293;p27">
              <a:extLst>
                <a:ext uri="{FF2B5EF4-FFF2-40B4-BE49-F238E27FC236}">
                  <a16:creationId xmlns:a16="http://schemas.microsoft.com/office/drawing/2014/main" id="{59D4F3E0-1221-8B63-251C-62A63D3133AE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7" name="Google Shape;294;p27">
                <a:extLst>
                  <a:ext uri="{FF2B5EF4-FFF2-40B4-BE49-F238E27FC236}">
                    <a16:creationId xmlns:a16="http://schemas.microsoft.com/office/drawing/2014/main" id="{ECE855B9-87AB-8B2D-EA22-C166CFE7D5D8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295;p27">
                <a:extLst>
                  <a:ext uri="{FF2B5EF4-FFF2-40B4-BE49-F238E27FC236}">
                    <a16:creationId xmlns:a16="http://schemas.microsoft.com/office/drawing/2014/main" id="{EE65A1CA-F1DD-6102-EB6A-DA0508880F38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296;p27">
                <a:extLst>
                  <a:ext uri="{FF2B5EF4-FFF2-40B4-BE49-F238E27FC236}">
                    <a16:creationId xmlns:a16="http://schemas.microsoft.com/office/drawing/2014/main" id="{82CB9922-86A4-D3EB-4D1C-5BE28F3933F2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297;p27">
                <a:extLst>
                  <a:ext uri="{FF2B5EF4-FFF2-40B4-BE49-F238E27FC236}">
                    <a16:creationId xmlns:a16="http://schemas.microsoft.com/office/drawing/2014/main" id="{B1A056D7-7F56-37F3-6AE7-D232E500DA57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298;p27">
                <a:extLst>
                  <a:ext uri="{FF2B5EF4-FFF2-40B4-BE49-F238E27FC236}">
                    <a16:creationId xmlns:a16="http://schemas.microsoft.com/office/drawing/2014/main" id="{B0A3B9FF-4A40-162E-FEC6-0C8B5DDCED48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299;p27">
                <a:extLst>
                  <a:ext uri="{FF2B5EF4-FFF2-40B4-BE49-F238E27FC236}">
                    <a16:creationId xmlns:a16="http://schemas.microsoft.com/office/drawing/2014/main" id="{B8B66864-EECB-8887-E40A-2C4A15A27B03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300;p27">
                <a:extLst>
                  <a:ext uri="{FF2B5EF4-FFF2-40B4-BE49-F238E27FC236}">
                    <a16:creationId xmlns:a16="http://schemas.microsoft.com/office/drawing/2014/main" id="{6DAE620E-9633-F022-E52F-11F181F2B414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1;p27">
                <a:extLst>
                  <a:ext uri="{FF2B5EF4-FFF2-40B4-BE49-F238E27FC236}">
                    <a16:creationId xmlns:a16="http://schemas.microsoft.com/office/drawing/2014/main" id="{B063B58B-D7B2-AA23-F74A-9B578370A4E3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02;p27">
                <a:extLst>
                  <a:ext uri="{FF2B5EF4-FFF2-40B4-BE49-F238E27FC236}">
                    <a16:creationId xmlns:a16="http://schemas.microsoft.com/office/drawing/2014/main" id="{A08495FF-DB6C-6104-FAEE-6D6657CB370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03;p27">
                <a:extLst>
                  <a:ext uri="{FF2B5EF4-FFF2-40B4-BE49-F238E27FC236}">
                    <a16:creationId xmlns:a16="http://schemas.microsoft.com/office/drawing/2014/main" id="{1C4FB3DA-8F08-E220-29DC-16F5DED9A4D4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04;p27">
                <a:extLst>
                  <a:ext uri="{FF2B5EF4-FFF2-40B4-BE49-F238E27FC236}">
                    <a16:creationId xmlns:a16="http://schemas.microsoft.com/office/drawing/2014/main" id="{E82F6A72-642C-F5CD-E109-BA078A192F14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05;p27">
                <a:extLst>
                  <a:ext uri="{FF2B5EF4-FFF2-40B4-BE49-F238E27FC236}">
                    <a16:creationId xmlns:a16="http://schemas.microsoft.com/office/drawing/2014/main" id="{383A865B-6984-250B-646D-73754EF2ECAB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06;p27">
                <a:extLst>
                  <a:ext uri="{FF2B5EF4-FFF2-40B4-BE49-F238E27FC236}">
                    <a16:creationId xmlns:a16="http://schemas.microsoft.com/office/drawing/2014/main" id="{64F8D1E2-F302-1BAC-A6D8-80622A61A4CC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0" name="Google Shape;307;p27">
                <a:extLst>
                  <a:ext uri="{FF2B5EF4-FFF2-40B4-BE49-F238E27FC236}">
                    <a16:creationId xmlns:a16="http://schemas.microsoft.com/office/drawing/2014/main" id="{175090D6-598D-16B8-2ADD-4E489A4B7BA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1" name="Google Shape;308;p27">
                <a:extLst>
                  <a:ext uri="{FF2B5EF4-FFF2-40B4-BE49-F238E27FC236}">
                    <a16:creationId xmlns:a16="http://schemas.microsoft.com/office/drawing/2014/main" id="{1A3C3D8F-B94E-507E-D582-E699324B2128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2" name="Google Shape;309;p27">
                <a:extLst>
                  <a:ext uri="{FF2B5EF4-FFF2-40B4-BE49-F238E27FC236}">
                    <a16:creationId xmlns:a16="http://schemas.microsoft.com/office/drawing/2014/main" id="{D4634E0E-A227-A24A-5E41-D13EB1777E2B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3" name="Google Shape;310;p27">
                <a:extLst>
                  <a:ext uri="{FF2B5EF4-FFF2-40B4-BE49-F238E27FC236}">
                    <a16:creationId xmlns:a16="http://schemas.microsoft.com/office/drawing/2014/main" id="{7F4E4A9F-5AE1-158D-BF44-56DCCFC27014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4" name="Google Shape;311;p27">
                <a:extLst>
                  <a:ext uri="{FF2B5EF4-FFF2-40B4-BE49-F238E27FC236}">
                    <a16:creationId xmlns:a16="http://schemas.microsoft.com/office/drawing/2014/main" id="{A303C753-297A-09D6-C4CB-3D124DFD419B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5" name="Google Shape;312;p27">
                <a:extLst>
                  <a:ext uri="{FF2B5EF4-FFF2-40B4-BE49-F238E27FC236}">
                    <a16:creationId xmlns:a16="http://schemas.microsoft.com/office/drawing/2014/main" id="{1A2D576B-F57F-A443-5829-DE3B9B59EDFA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6" name="Google Shape;313;p27">
                <a:extLst>
                  <a:ext uri="{FF2B5EF4-FFF2-40B4-BE49-F238E27FC236}">
                    <a16:creationId xmlns:a16="http://schemas.microsoft.com/office/drawing/2014/main" id="{7D9BD3AB-C870-FC50-AD27-D9988E56A2B7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7" name="Google Shape;314;p27">
                <a:extLst>
                  <a:ext uri="{FF2B5EF4-FFF2-40B4-BE49-F238E27FC236}">
                    <a16:creationId xmlns:a16="http://schemas.microsoft.com/office/drawing/2014/main" id="{EDFAC28A-C724-6004-8E74-FB7D9E8DB154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2804AD4-1F31-50BE-AF90-0B7ABE2385E9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2676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Thừa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78" name="Google Shape;1408;p39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6822963" y="3829908"/>
            <a:ext cx="1805754" cy="1610631"/>
            <a:chOff x="2178000" y="1370575"/>
            <a:chExt cx="1417475" cy="1417450"/>
          </a:xfrm>
        </p:grpSpPr>
        <p:sp>
          <p:nvSpPr>
            <p:cNvPr id="79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0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6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7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8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9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0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1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2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93" name="Google Shape;118;p4">
            <a:extLst>
              <a:ext uri="{FF2B5EF4-FFF2-40B4-BE49-F238E27FC236}">
                <a16:creationId xmlns:a16="http://schemas.microsoft.com/office/drawing/2014/main" id="{69468DFF-D0E2-CAB3-DAAE-B36296DF8590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9657703" y="222242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FBE8033-E0B7-318A-C12A-A6116D6A19FA}"/>
              </a:ext>
            </a:extLst>
          </p:cNvPr>
          <p:cNvGrpSpPr/>
          <p:nvPr/>
        </p:nvGrpSpPr>
        <p:grpSpPr>
          <a:xfrm>
            <a:off x="-693571" y="141735"/>
            <a:ext cx="13579140" cy="2452152"/>
            <a:chOff x="-693571" y="141735"/>
            <a:chExt cx="13579140" cy="245215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371CF6-959F-296A-DCCC-51765A410DAB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686775-3806-8442-230F-77AD4AE6E993}"/>
                </a:ext>
              </a:extLst>
            </p:cNvPr>
            <p:cNvSpPr txBox="1"/>
            <p:nvPr/>
          </p:nvSpPr>
          <p:spPr>
            <a:xfrm>
              <a:off x="2842674" y="430000"/>
              <a:ext cx="8235332" cy="146423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 phép tính 489 325 : 5, số 489 325 được gọi là gì?</a:t>
              </a:r>
            </a:p>
          </p:txBody>
        </p:sp>
        <p:pic>
          <p:nvPicPr>
            <p:cNvPr id="95" name="Picture 94">
              <a:hlinkClick r:id="rId4" action="ppaction://hlinksldjump"/>
              <a:extLst>
                <a:ext uri="{FF2B5EF4-FFF2-40B4-BE49-F238E27FC236}">
                  <a16:creationId xmlns:a16="http://schemas.microsoft.com/office/drawing/2014/main" id="{892FEB64-772E-4754-0D04-1726D5206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0556" y="141735"/>
              <a:ext cx="1990020" cy="2452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5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1D243B2-748F-559A-C2C1-282EC8A3B486}"/>
              </a:ext>
            </a:extLst>
          </p:cNvPr>
          <p:cNvGrpSpPr/>
          <p:nvPr/>
        </p:nvGrpSpPr>
        <p:grpSpPr>
          <a:xfrm>
            <a:off x="3440388" y="3841659"/>
            <a:ext cx="8546543" cy="1364750"/>
            <a:chOff x="2098496" y="3659454"/>
            <a:chExt cx="8546543" cy="119878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116C137-75AB-72D2-DA99-317994BC811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23" name="Google Shape;282;p27">
              <a:extLst>
                <a:ext uri="{FF2B5EF4-FFF2-40B4-BE49-F238E27FC236}">
                  <a16:creationId xmlns:a16="http://schemas.microsoft.com/office/drawing/2014/main" id="{1F5BE7CA-7E8E-576E-1981-AD71AFFAE4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5" name="Google Shape;283;p27">
                <a:extLst>
                  <a:ext uri="{FF2B5EF4-FFF2-40B4-BE49-F238E27FC236}">
                    <a16:creationId xmlns:a16="http://schemas.microsoft.com/office/drawing/2014/main" id="{0A4C761D-A579-0CD1-A969-454CE28550C2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6" name="Google Shape;284;p27">
                <a:extLst>
                  <a:ext uri="{FF2B5EF4-FFF2-40B4-BE49-F238E27FC236}">
                    <a16:creationId xmlns:a16="http://schemas.microsoft.com/office/drawing/2014/main" id="{8297E678-27AE-048C-05DF-18E2A0564194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7" name="Google Shape;285;p27">
                <a:extLst>
                  <a:ext uri="{FF2B5EF4-FFF2-40B4-BE49-F238E27FC236}">
                    <a16:creationId xmlns:a16="http://schemas.microsoft.com/office/drawing/2014/main" id="{6052E752-0B84-94F8-0312-B4D180C2541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8" name="Google Shape;286;p27">
                <a:extLst>
                  <a:ext uri="{FF2B5EF4-FFF2-40B4-BE49-F238E27FC236}">
                    <a16:creationId xmlns:a16="http://schemas.microsoft.com/office/drawing/2014/main" id="{0E501726-6A44-01E1-3207-BC700EEDDE83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287;p27">
                <a:extLst>
                  <a:ext uri="{FF2B5EF4-FFF2-40B4-BE49-F238E27FC236}">
                    <a16:creationId xmlns:a16="http://schemas.microsoft.com/office/drawing/2014/main" id="{10E070EE-7039-6F1E-959C-A5BADFFBC7DD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288;p27">
                <a:extLst>
                  <a:ext uri="{FF2B5EF4-FFF2-40B4-BE49-F238E27FC236}">
                    <a16:creationId xmlns:a16="http://schemas.microsoft.com/office/drawing/2014/main" id="{A5F4193E-8000-BE02-62B4-26D53D4A332C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289;p27">
                <a:extLst>
                  <a:ext uri="{FF2B5EF4-FFF2-40B4-BE49-F238E27FC236}">
                    <a16:creationId xmlns:a16="http://schemas.microsoft.com/office/drawing/2014/main" id="{401A2BB8-0187-85D0-0560-137F9B6F2477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290;p27">
                <a:extLst>
                  <a:ext uri="{FF2B5EF4-FFF2-40B4-BE49-F238E27FC236}">
                    <a16:creationId xmlns:a16="http://schemas.microsoft.com/office/drawing/2014/main" id="{BF9C5157-F41E-4485-4DEF-F109E3385B3C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291;p27">
                <a:extLst>
                  <a:ext uri="{FF2B5EF4-FFF2-40B4-BE49-F238E27FC236}">
                    <a16:creationId xmlns:a16="http://schemas.microsoft.com/office/drawing/2014/main" id="{FDBEB4E4-1FD5-8BCC-008A-4EBC4DDA8706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292;p27">
                <a:extLst>
                  <a:ext uri="{FF2B5EF4-FFF2-40B4-BE49-F238E27FC236}">
                    <a16:creationId xmlns:a16="http://schemas.microsoft.com/office/drawing/2014/main" id="{01F2EB89-3C14-5473-AFAE-DA8FC8086F34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0FD5D8-A7C3-6F46-A212-A20077D9FD75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CD5CE6-7705-1DEB-93FE-5CF567542DEC}"/>
              </a:ext>
            </a:extLst>
          </p:cNvPr>
          <p:cNvGrpSpPr/>
          <p:nvPr/>
        </p:nvGrpSpPr>
        <p:grpSpPr>
          <a:xfrm>
            <a:off x="196294" y="2197017"/>
            <a:ext cx="8819884" cy="1507248"/>
            <a:chOff x="1861723" y="2134893"/>
            <a:chExt cx="8819884" cy="127071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D590951-796E-9CCE-EE18-42E3A86889A3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37" name="Google Shape;438;p31">
              <a:extLst>
                <a:ext uri="{FF2B5EF4-FFF2-40B4-BE49-F238E27FC236}">
                  <a16:creationId xmlns:a16="http://schemas.microsoft.com/office/drawing/2014/main" id="{5AD131C6-AFA7-81DC-EFC6-7D0580B52271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9" name="Google Shape;439;p31">
                <a:extLst>
                  <a:ext uri="{FF2B5EF4-FFF2-40B4-BE49-F238E27FC236}">
                    <a16:creationId xmlns:a16="http://schemas.microsoft.com/office/drawing/2014/main" id="{654093A8-DAD0-6E70-FEAC-523AD7C73B86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0;p31">
                <a:extLst>
                  <a:ext uri="{FF2B5EF4-FFF2-40B4-BE49-F238E27FC236}">
                    <a16:creationId xmlns:a16="http://schemas.microsoft.com/office/drawing/2014/main" id="{D9A58BB4-0BE0-CDF9-6097-A008A489794D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41;p31">
                <a:extLst>
                  <a:ext uri="{FF2B5EF4-FFF2-40B4-BE49-F238E27FC236}">
                    <a16:creationId xmlns:a16="http://schemas.microsoft.com/office/drawing/2014/main" id="{57D90EA6-44C8-0DAD-32C6-D4288C73C1F8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42;p31">
                <a:extLst>
                  <a:ext uri="{FF2B5EF4-FFF2-40B4-BE49-F238E27FC236}">
                    <a16:creationId xmlns:a16="http://schemas.microsoft.com/office/drawing/2014/main" id="{8F7D06EC-F1EC-F235-CE0C-695765DD9DE5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43;p31">
                <a:extLst>
                  <a:ext uri="{FF2B5EF4-FFF2-40B4-BE49-F238E27FC236}">
                    <a16:creationId xmlns:a16="http://schemas.microsoft.com/office/drawing/2014/main" id="{79A93F92-5558-717E-F5BE-5F4F97D8E110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44;p31">
                <a:extLst>
                  <a:ext uri="{FF2B5EF4-FFF2-40B4-BE49-F238E27FC236}">
                    <a16:creationId xmlns:a16="http://schemas.microsoft.com/office/drawing/2014/main" id="{C3E9A8D3-1F70-1D2D-B64E-E31004373EBD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445;p31">
                <a:extLst>
                  <a:ext uri="{FF2B5EF4-FFF2-40B4-BE49-F238E27FC236}">
                    <a16:creationId xmlns:a16="http://schemas.microsoft.com/office/drawing/2014/main" id="{1D795A98-ED7D-FA7F-A798-6D6B51D469CD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446;p31">
                <a:extLst>
                  <a:ext uri="{FF2B5EF4-FFF2-40B4-BE49-F238E27FC236}">
                    <a16:creationId xmlns:a16="http://schemas.microsoft.com/office/drawing/2014/main" id="{27349DDA-5032-37E9-5EF6-598DC6855DBA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447;p31">
                <a:extLst>
                  <a:ext uri="{FF2B5EF4-FFF2-40B4-BE49-F238E27FC236}">
                    <a16:creationId xmlns:a16="http://schemas.microsoft.com/office/drawing/2014/main" id="{5BE4FA1F-8F6D-D8DC-B7F9-62172DBA591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448;p31">
                <a:extLst>
                  <a:ext uri="{FF2B5EF4-FFF2-40B4-BE49-F238E27FC236}">
                    <a16:creationId xmlns:a16="http://schemas.microsoft.com/office/drawing/2014/main" id="{2ECEAFEF-6852-A33B-0FB1-AE08C9A26318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449;p31">
                <a:extLst>
                  <a:ext uri="{FF2B5EF4-FFF2-40B4-BE49-F238E27FC236}">
                    <a16:creationId xmlns:a16="http://schemas.microsoft.com/office/drawing/2014/main" id="{2CF2D8C1-AD36-50E5-2901-654088485E48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450;p31">
                <a:extLst>
                  <a:ext uri="{FF2B5EF4-FFF2-40B4-BE49-F238E27FC236}">
                    <a16:creationId xmlns:a16="http://schemas.microsoft.com/office/drawing/2014/main" id="{0EF9CB73-13F0-192B-81A1-DC12C175B94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451;p31">
                <a:extLst>
                  <a:ext uri="{FF2B5EF4-FFF2-40B4-BE49-F238E27FC236}">
                    <a16:creationId xmlns:a16="http://schemas.microsoft.com/office/drawing/2014/main" id="{6674E2B8-CCBD-01EB-AB06-8C8C4E672BE3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452;p31">
                <a:extLst>
                  <a:ext uri="{FF2B5EF4-FFF2-40B4-BE49-F238E27FC236}">
                    <a16:creationId xmlns:a16="http://schemas.microsoft.com/office/drawing/2014/main" id="{9267773E-3881-3D95-17CC-8ECF5F8FE8B5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453;p31">
                <a:extLst>
                  <a:ext uri="{FF2B5EF4-FFF2-40B4-BE49-F238E27FC236}">
                    <a16:creationId xmlns:a16="http://schemas.microsoft.com/office/drawing/2014/main" id="{7B2EF4BB-C833-FF53-0CD8-77B20C514DB6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A69331-7FCB-BEC3-E92F-EA285263B32D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Thừa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CFDA4EC-A277-F10A-2771-117F04601AAB}"/>
              </a:ext>
            </a:extLst>
          </p:cNvPr>
          <p:cNvGrpSpPr/>
          <p:nvPr/>
        </p:nvGrpSpPr>
        <p:grpSpPr>
          <a:xfrm>
            <a:off x="364803" y="5097554"/>
            <a:ext cx="8973766" cy="1626618"/>
            <a:chOff x="1612674" y="5184381"/>
            <a:chExt cx="8973766" cy="1409055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BCEB223-BBFC-039C-0E5B-7C349C320707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56" name="Google Shape;293;p27">
              <a:extLst>
                <a:ext uri="{FF2B5EF4-FFF2-40B4-BE49-F238E27FC236}">
                  <a16:creationId xmlns:a16="http://schemas.microsoft.com/office/drawing/2014/main" id="{B38CC949-5A8F-FBF2-2724-6B274FFD5872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8" name="Google Shape;294;p27">
                <a:extLst>
                  <a:ext uri="{FF2B5EF4-FFF2-40B4-BE49-F238E27FC236}">
                    <a16:creationId xmlns:a16="http://schemas.microsoft.com/office/drawing/2014/main" id="{5445B8A5-8E71-9E7B-6A66-09F29937C07A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295;p27">
                <a:extLst>
                  <a:ext uri="{FF2B5EF4-FFF2-40B4-BE49-F238E27FC236}">
                    <a16:creationId xmlns:a16="http://schemas.microsoft.com/office/drawing/2014/main" id="{9EEE9F9F-D655-1B30-13F3-B5425978D73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296;p27">
                <a:extLst>
                  <a:ext uri="{FF2B5EF4-FFF2-40B4-BE49-F238E27FC236}">
                    <a16:creationId xmlns:a16="http://schemas.microsoft.com/office/drawing/2014/main" id="{22380462-FAF3-A75E-46E0-2AEAFA216527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297;p27">
                <a:extLst>
                  <a:ext uri="{FF2B5EF4-FFF2-40B4-BE49-F238E27FC236}">
                    <a16:creationId xmlns:a16="http://schemas.microsoft.com/office/drawing/2014/main" id="{93D0F105-7B11-0D15-6ABC-E32F4E4DE5A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298;p27">
                <a:extLst>
                  <a:ext uri="{FF2B5EF4-FFF2-40B4-BE49-F238E27FC236}">
                    <a16:creationId xmlns:a16="http://schemas.microsoft.com/office/drawing/2014/main" id="{22449808-B52E-57B1-D3AC-750D562C62A3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299;p27">
                <a:extLst>
                  <a:ext uri="{FF2B5EF4-FFF2-40B4-BE49-F238E27FC236}">
                    <a16:creationId xmlns:a16="http://schemas.microsoft.com/office/drawing/2014/main" id="{987AB54E-F596-F312-7384-958823E42375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0;p27">
                <a:extLst>
                  <a:ext uri="{FF2B5EF4-FFF2-40B4-BE49-F238E27FC236}">
                    <a16:creationId xmlns:a16="http://schemas.microsoft.com/office/drawing/2014/main" id="{C99FF2D7-AEDB-E8AA-D96C-B0831D9F0B2E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01;p27">
                <a:extLst>
                  <a:ext uri="{FF2B5EF4-FFF2-40B4-BE49-F238E27FC236}">
                    <a16:creationId xmlns:a16="http://schemas.microsoft.com/office/drawing/2014/main" id="{A2DDAAEE-D088-561E-1BDB-ED07EB38E91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02;p27">
                <a:extLst>
                  <a:ext uri="{FF2B5EF4-FFF2-40B4-BE49-F238E27FC236}">
                    <a16:creationId xmlns:a16="http://schemas.microsoft.com/office/drawing/2014/main" id="{07621602-8F5C-D40D-B3D9-0D0FFA8B6C82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03;p27">
                <a:extLst>
                  <a:ext uri="{FF2B5EF4-FFF2-40B4-BE49-F238E27FC236}">
                    <a16:creationId xmlns:a16="http://schemas.microsoft.com/office/drawing/2014/main" id="{E9C6D847-17E5-72E9-2FAC-72E324C449CD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04;p27">
                <a:extLst>
                  <a:ext uri="{FF2B5EF4-FFF2-40B4-BE49-F238E27FC236}">
                    <a16:creationId xmlns:a16="http://schemas.microsoft.com/office/drawing/2014/main" id="{3CC276B9-C69E-3552-4465-F18ED642D03A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05;p27">
                <a:extLst>
                  <a:ext uri="{FF2B5EF4-FFF2-40B4-BE49-F238E27FC236}">
                    <a16:creationId xmlns:a16="http://schemas.microsoft.com/office/drawing/2014/main" id="{26D31304-E984-A156-EFE6-28C16C6ABFE6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0" name="Google Shape;306;p27">
                <a:extLst>
                  <a:ext uri="{FF2B5EF4-FFF2-40B4-BE49-F238E27FC236}">
                    <a16:creationId xmlns:a16="http://schemas.microsoft.com/office/drawing/2014/main" id="{E98ABBB1-18A8-35B9-3860-5C9C14DD6D7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1" name="Google Shape;307;p27">
                <a:extLst>
                  <a:ext uri="{FF2B5EF4-FFF2-40B4-BE49-F238E27FC236}">
                    <a16:creationId xmlns:a16="http://schemas.microsoft.com/office/drawing/2014/main" id="{54175451-D514-C055-90A4-203ACE0D804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2" name="Google Shape;308;p27">
                <a:extLst>
                  <a:ext uri="{FF2B5EF4-FFF2-40B4-BE49-F238E27FC236}">
                    <a16:creationId xmlns:a16="http://schemas.microsoft.com/office/drawing/2014/main" id="{794F76E6-F9B9-009C-FB11-AFEF729C4E3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3" name="Google Shape;309;p27">
                <a:extLst>
                  <a:ext uri="{FF2B5EF4-FFF2-40B4-BE49-F238E27FC236}">
                    <a16:creationId xmlns:a16="http://schemas.microsoft.com/office/drawing/2014/main" id="{50CC958B-A41E-E411-DD4B-7A50D912F278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4" name="Google Shape;310;p27">
                <a:extLst>
                  <a:ext uri="{FF2B5EF4-FFF2-40B4-BE49-F238E27FC236}">
                    <a16:creationId xmlns:a16="http://schemas.microsoft.com/office/drawing/2014/main" id="{F2737650-0A22-3F17-EC6D-B3DE1AC85E5D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5" name="Google Shape;311;p27">
                <a:extLst>
                  <a:ext uri="{FF2B5EF4-FFF2-40B4-BE49-F238E27FC236}">
                    <a16:creationId xmlns:a16="http://schemas.microsoft.com/office/drawing/2014/main" id="{F6408E10-FCBB-3BE6-6FB2-B15743887AA4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6" name="Google Shape;312;p27">
                <a:extLst>
                  <a:ext uri="{FF2B5EF4-FFF2-40B4-BE49-F238E27FC236}">
                    <a16:creationId xmlns:a16="http://schemas.microsoft.com/office/drawing/2014/main" id="{4B4AD3FA-EFD3-7F10-EC91-598EDFD040C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7" name="Google Shape;313;p27">
                <a:extLst>
                  <a:ext uri="{FF2B5EF4-FFF2-40B4-BE49-F238E27FC236}">
                    <a16:creationId xmlns:a16="http://schemas.microsoft.com/office/drawing/2014/main" id="{2BE6A232-4057-49D8-5E98-80064C70F3E2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314;p27">
                <a:extLst>
                  <a:ext uri="{FF2B5EF4-FFF2-40B4-BE49-F238E27FC236}">
                    <a16:creationId xmlns:a16="http://schemas.microsoft.com/office/drawing/2014/main" id="{8142CA0F-805E-E6B3-D8DC-D8DD9622B79B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7F94FC-A3B1-8B1A-249E-7C18AF058245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2592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79" name="Google Shape;1408;p39">
            <a:extLst>
              <a:ext uri="{FF2B5EF4-FFF2-40B4-BE49-F238E27FC236}">
                <a16:creationId xmlns:a16="http://schemas.microsoft.com/office/drawing/2014/main" id="{35C9ED2D-3065-1429-522E-9A75A0CC80BF}"/>
              </a:ext>
            </a:extLst>
          </p:cNvPr>
          <p:cNvGrpSpPr/>
          <p:nvPr/>
        </p:nvGrpSpPr>
        <p:grpSpPr>
          <a:xfrm flipH="1">
            <a:off x="7150118" y="5348371"/>
            <a:ext cx="1805754" cy="1610631"/>
            <a:chOff x="2178000" y="1370575"/>
            <a:chExt cx="1417475" cy="1417450"/>
          </a:xfrm>
        </p:grpSpPr>
        <p:sp>
          <p:nvSpPr>
            <p:cNvPr id="80" name="Google Shape;1409;p39">
              <a:extLst>
                <a:ext uri="{FF2B5EF4-FFF2-40B4-BE49-F238E27FC236}">
                  <a16:creationId xmlns:a16="http://schemas.microsoft.com/office/drawing/2014/main" id="{9BC4F281-F2DE-9434-CE29-21D094A3851C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0;p39">
              <a:extLst>
                <a:ext uri="{FF2B5EF4-FFF2-40B4-BE49-F238E27FC236}">
                  <a16:creationId xmlns:a16="http://schemas.microsoft.com/office/drawing/2014/main" id="{7CBDEB4E-FB39-4F32-6B18-2FDDF368C8D8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1;p39">
              <a:extLst>
                <a:ext uri="{FF2B5EF4-FFF2-40B4-BE49-F238E27FC236}">
                  <a16:creationId xmlns:a16="http://schemas.microsoft.com/office/drawing/2014/main" id="{DD2A5313-519F-17A8-0BD9-97CF3D16DFE3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12;p39">
              <a:extLst>
                <a:ext uri="{FF2B5EF4-FFF2-40B4-BE49-F238E27FC236}">
                  <a16:creationId xmlns:a16="http://schemas.microsoft.com/office/drawing/2014/main" id="{80B67492-4BDB-CE50-DF7E-74363D67320F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13;p39">
              <a:extLst>
                <a:ext uri="{FF2B5EF4-FFF2-40B4-BE49-F238E27FC236}">
                  <a16:creationId xmlns:a16="http://schemas.microsoft.com/office/drawing/2014/main" id="{4B8F8EAE-4563-E7CA-465E-CF932451D454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14;p39">
              <a:extLst>
                <a:ext uri="{FF2B5EF4-FFF2-40B4-BE49-F238E27FC236}">
                  <a16:creationId xmlns:a16="http://schemas.microsoft.com/office/drawing/2014/main" id="{39BF3084-BED9-863C-BB10-3DD4CED884FF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6" name="Google Shape;1415;p39">
              <a:extLst>
                <a:ext uri="{FF2B5EF4-FFF2-40B4-BE49-F238E27FC236}">
                  <a16:creationId xmlns:a16="http://schemas.microsoft.com/office/drawing/2014/main" id="{A75EE300-E1E1-83E4-8F1B-017349E9F5BF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7" name="Google Shape;1416;p39">
              <a:extLst>
                <a:ext uri="{FF2B5EF4-FFF2-40B4-BE49-F238E27FC236}">
                  <a16:creationId xmlns:a16="http://schemas.microsoft.com/office/drawing/2014/main" id="{AA857DC8-B523-585E-5CD3-E05C0CB010CD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8" name="Google Shape;1417;p39">
              <a:extLst>
                <a:ext uri="{FF2B5EF4-FFF2-40B4-BE49-F238E27FC236}">
                  <a16:creationId xmlns:a16="http://schemas.microsoft.com/office/drawing/2014/main" id="{27475FEB-9744-424F-CDE8-2C33A9EFA12A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9" name="Google Shape;1418;p39">
              <a:extLst>
                <a:ext uri="{FF2B5EF4-FFF2-40B4-BE49-F238E27FC236}">
                  <a16:creationId xmlns:a16="http://schemas.microsoft.com/office/drawing/2014/main" id="{65239C90-10D3-3056-C902-E5DD967B9841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0" name="Google Shape;1419;p39">
              <a:extLst>
                <a:ext uri="{FF2B5EF4-FFF2-40B4-BE49-F238E27FC236}">
                  <a16:creationId xmlns:a16="http://schemas.microsoft.com/office/drawing/2014/main" id="{1169E778-573E-F039-51A6-8F3D67CB7FF4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1" name="Google Shape;1420;p39">
              <a:extLst>
                <a:ext uri="{FF2B5EF4-FFF2-40B4-BE49-F238E27FC236}">
                  <a16:creationId xmlns:a16="http://schemas.microsoft.com/office/drawing/2014/main" id="{38EA7D83-3334-766B-7B16-A75816BDF782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2" name="Google Shape;1421;p39">
              <a:extLst>
                <a:ext uri="{FF2B5EF4-FFF2-40B4-BE49-F238E27FC236}">
                  <a16:creationId xmlns:a16="http://schemas.microsoft.com/office/drawing/2014/main" id="{78365350-64EA-F694-86EE-EB8CF488AFC7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3" name="Google Shape;1422;p39">
              <a:extLst>
                <a:ext uri="{FF2B5EF4-FFF2-40B4-BE49-F238E27FC236}">
                  <a16:creationId xmlns:a16="http://schemas.microsoft.com/office/drawing/2014/main" id="{09893285-86B9-2DDE-E877-C2F2A6127E18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21A53009-AF69-C48E-E688-E9ECE216F03D}"/>
              </a:ext>
            </a:extLst>
          </p:cNvPr>
          <p:cNvSpPr/>
          <p:nvPr/>
        </p:nvSpPr>
        <p:spPr>
          <a:xfrm rot="19980337">
            <a:off x="10096434" y="3778926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6FC00E-EB73-4CD7-A805-52C164B9C4C9}"/>
              </a:ext>
            </a:extLst>
          </p:cNvPr>
          <p:cNvGrpSpPr/>
          <p:nvPr/>
        </p:nvGrpSpPr>
        <p:grpSpPr>
          <a:xfrm>
            <a:off x="-693571" y="258857"/>
            <a:ext cx="13579140" cy="1868760"/>
            <a:chOff x="-693571" y="258857"/>
            <a:chExt cx="13579140" cy="18687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513573-BCD9-445B-BAC8-6557DDE11B53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00B0F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8EDF4F-38F1-0B74-B2C7-0F492A67D527}"/>
                </a:ext>
              </a:extLst>
            </p:cNvPr>
            <p:cNvSpPr txBox="1"/>
            <p:nvPr/>
          </p:nvSpPr>
          <p:spPr>
            <a:xfrm>
              <a:off x="1582220" y="719063"/>
              <a:ext cx="10609780" cy="72402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phép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489 325 : 5,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5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được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gọi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</a:p>
          </p:txBody>
        </p:sp>
        <p:pic>
          <p:nvPicPr>
            <p:cNvPr id="96" name="Picture 95">
              <a:hlinkClick r:id="rId4" action="ppaction://hlinksldjump"/>
              <a:extLst>
                <a:ext uri="{FF2B5EF4-FFF2-40B4-BE49-F238E27FC236}">
                  <a16:creationId xmlns:a16="http://schemas.microsoft.com/office/drawing/2014/main" id="{336DA2D6-C22D-E747-DEF3-588F280E5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93742" y="364791"/>
              <a:ext cx="1540752" cy="1762826"/>
            </a:xfrm>
            <a:prstGeom prst="rect">
              <a:avLst/>
            </a:prstGeom>
          </p:spPr>
        </p:pic>
      </p:grpSp>
      <p:sp>
        <p:nvSpPr>
          <p:cNvPr id="97" name="Google Shape;118;p4">
            <a:extLst>
              <a:ext uri="{FF2B5EF4-FFF2-40B4-BE49-F238E27FC236}">
                <a16:creationId xmlns:a16="http://schemas.microsoft.com/office/drawing/2014/main" id="{04343CA0-0DB8-ED8F-B49C-E3DFD4AF16B2}"/>
              </a:ext>
            </a:extLst>
          </p:cNvPr>
          <p:cNvSpPr/>
          <p:nvPr/>
        </p:nvSpPr>
        <p:spPr>
          <a:xfrm rot="19980337">
            <a:off x="6824457" y="2263698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28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94" grpId="0" animBg="1"/>
      <p:bldP spid="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06475" y="-66066"/>
            <a:ext cx="11350894" cy="662858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9F6D768A-BF3F-D1AA-1652-D36EFC8D80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625" y="4151447"/>
            <a:ext cx="4059807" cy="405980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205060" y="-280201"/>
            <a:ext cx="4619311" cy="4619311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1EE7C8CB-BDA3-BE81-B6C5-2E1D69EBB6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4" t="5212" r="63318" b="67851"/>
          <a:stretch/>
        </p:blipFill>
        <p:spPr>
          <a:xfrm>
            <a:off x="5040303" y="5428702"/>
            <a:ext cx="1376878" cy="1110160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B1EAD35E-A6A9-1409-C3E1-5FAE61B5ACF3}"/>
              </a:ext>
            </a:extLst>
          </p:cNvPr>
          <p:cNvGrpSpPr/>
          <p:nvPr/>
        </p:nvGrpSpPr>
        <p:grpSpPr>
          <a:xfrm>
            <a:off x="8770887" y="3492194"/>
            <a:ext cx="3984357" cy="3463837"/>
            <a:chOff x="8236467" y="3278909"/>
            <a:chExt cx="3984357" cy="3463837"/>
          </a:xfrm>
        </p:grpSpPr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770CB4B2-3A9C-E7EB-E8E7-36A5EE93D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7476EE9-09E3-ED15-5951-44DCF49E4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E96C052-9917-2FE7-A31E-3EC932B0F6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9557" y="2846098"/>
            <a:ext cx="3161336" cy="316133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3FF41F-B3B3-2259-DF66-00F215756A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9243" y="1020680"/>
            <a:ext cx="2627604" cy="10790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09E532-F30B-CBC6-8565-728A7979C5EC}"/>
              </a:ext>
            </a:extLst>
          </p:cNvPr>
          <p:cNvSpPr txBox="1"/>
          <p:nvPr/>
        </p:nvSpPr>
        <p:spPr>
          <a:xfrm>
            <a:off x="5761704" y="4385187"/>
            <a:ext cx="241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582288-CA77-08FB-502E-8F839773E8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71260" y="2261167"/>
            <a:ext cx="8299948" cy="194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DD310B36-59A5-DCC5-8B75-27292A8E5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7"/>
          <a:stretch/>
        </p:blipFill>
        <p:spPr>
          <a:xfrm>
            <a:off x="-1" y="-5108"/>
            <a:ext cx="12192001" cy="686310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830F8C0-C741-763E-9EA0-4E7515AE1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4" t="11959" r="11818"/>
          <a:stretch/>
        </p:blipFill>
        <p:spPr>
          <a:xfrm>
            <a:off x="891409" y="482600"/>
            <a:ext cx="10350500" cy="60443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C252311-5B28-D452-D611-B7EF42583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260">
            <a:off x="-174580" y="-280200"/>
            <a:ext cx="4619311" cy="4619311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812F7956-7370-9BB9-D4F0-B034500A7A21}"/>
              </a:ext>
            </a:extLst>
          </p:cNvPr>
          <p:cNvGrpSpPr/>
          <p:nvPr/>
        </p:nvGrpSpPr>
        <p:grpSpPr>
          <a:xfrm>
            <a:off x="7923982" y="2736534"/>
            <a:ext cx="4743064" cy="4151946"/>
            <a:chOff x="8236467" y="3278909"/>
            <a:chExt cx="3984357" cy="3463837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11460383-D6A0-7500-04DF-C37AAF542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4052" y="3278909"/>
              <a:ext cx="2836772" cy="2836772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13C10393-FAAC-3C1D-2502-0FBB1A453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7" y="5043319"/>
              <a:ext cx="3395458" cy="1699427"/>
            </a:xfrm>
            <a:prstGeom prst="rect">
              <a:avLst/>
            </a:prstGeom>
          </p:spPr>
        </p:pic>
      </p:grpSp>
      <p:pic>
        <p:nvPicPr>
          <p:cNvPr id="2" name="图片 55">
            <a:extLst>
              <a:ext uri="{FF2B5EF4-FFF2-40B4-BE49-F238E27FC236}">
                <a16:creationId xmlns:a16="http://schemas.microsoft.com/office/drawing/2014/main" id="{D467F1D0-DB00-0F11-B2F5-6FC8C7CF0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479" flipH="1">
            <a:off x="8250529" y="65377"/>
            <a:ext cx="3787327" cy="4619311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7AEA3F46-1014-283D-3A1F-AC79A148F6A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4569" r="19755" b="3868"/>
          <a:stretch/>
        </p:blipFill>
        <p:spPr>
          <a:xfrm>
            <a:off x="662" y="1925757"/>
            <a:ext cx="3772155" cy="4873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ECBB74-7C12-8D9B-1F77-7D7B489BAB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9360" y="2035250"/>
            <a:ext cx="5407621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4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842777CD-FFD1-5214-A44D-DF5BB80ECFA0}"/>
              </a:ext>
            </a:extLst>
          </p:cNvPr>
          <p:cNvSpPr/>
          <p:nvPr/>
        </p:nvSpPr>
        <p:spPr>
          <a:xfrm>
            <a:off x="120320" y="376579"/>
            <a:ext cx="11828207" cy="6201202"/>
          </a:xfrm>
          <a:prstGeom prst="rect">
            <a:avLst/>
          </a:prstGeom>
          <a:solidFill>
            <a:schemeClr val="bg1"/>
          </a:solidFill>
          <a:ln w="38100">
            <a:solidFill>
              <a:srgbClr val="2DAB6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>
                <a:solidFill>
                  <a:srgbClr val="FFFFFF"/>
                </a:solidFill>
              </a:rPr>
              <a:t>Thực hiện phép chia rồi thử lại bằng phép nhân.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D9DC8C-338D-3001-BF6A-930FB4011A6F}"/>
              </a:ext>
            </a:extLst>
          </p:cNvPr>
          <p:cNvSpPr/>
          <p:nvPr/>
        </p:nvSpPr>
        <p:spPr>
          <a:xfrm>
            <a:off x="442451" y="580103"/>
            <a:ext cx="668594" cy="58010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E739B7-94DC-C7E2-8EDB-F30CB2E42E2C}"/>
              </a:ext>
            </a:extLst>
          </p:cNvPr>
          <p:cNvSpPr txBox="1"/>
          <p:nvPr/>
        </p:nvSpPr>
        <p:spPr>
          <a:xfrm>
            <a:off x="1130710" y="560439"/>
            <a:ext cx="1045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 hiện phép chia rồi thử lại bằng phép nhân.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ADC63-5D0E-FDC6-7614-057A546DD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200856"/>
            <a:ext cx="11587162" cy="117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F461EA-5434-71F3-4142-CBB223F15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7" y="347662"/>
            <a:ext cx="3438525" cy="1114425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7A89506-9A1D-B5B6-35D0-D536163D1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E51E33-FD88-9894-0A69-9A599FA487BC}"/>
              </a:ext>
            </a:extLst>
          </p:cNvPr>
          <p:cNvGrpSpPr/>
          <p:nvPr/>
        </p:nvGrpSpPr>
        <p:grpSpPr>
          <a:xfrm>
            <a:off x="2937390" y="1859056"/>
            <a:ext cx="1329810" cy="1239138"/>
            <a:chOff x="4983480" y="2246811"/>
            <a:chExt cx="858689" cy="128661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FCD6510-1BDC-12C1-FA1B-14F02E8B004E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286615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0C0ADE8-2F43-3CBF-1650-B71A1DB2C676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E120B6F-8F88-9D8B-DBF0-7986B24AA0CA}"/>
              </a:ext>
            </a:extLst>
          </p:cNvPr>
          <p:cNvSpPr txBox="1"/>
          <p:nvPr/>
        </p:nvSpPr>
        <p:spPr>
          <a:xfrm>
            <a:off x="1571625" y="1810853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8 272  8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0EA79-D68B-E688-2F9A-6BDB487E601C}"/>
              </a:ext>
            </a:extLst>
          </p:cNvPr>
          <p:cNvSpPr txBox="1"/>
          <p:nvPr/>
        </p:nvSpPr>
        <p:spPr>
          <a:xfrm>
            <a:off x="1746927" y="232591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5BA22-E074-F520-C682-C1202A44F1FD}"/>
              </a:ext>
            </a:extLst>
          </p:cNvPr>
          <p:cNvSpPr txBox="1"/>
          <p:nvPr/>
        </p:nvSpPr>
        <p:spPr>
          <a:xfrm>
            <a:off x="1993956" y="233601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E2E183-3AF9-3879-7E49-81575ABAF262}"/>
              </a:ext>
            </a:extLst>
          </p:cNvPr>
          <p:cNvSpPr txBox="1"/>
          <p:nvPr/>
        </p:nvSpPr>
        <p:spPr>
          <a:xfrm>
            <a:off x="1998473" y="28182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C4F3C4-DEE0-6372-06A2-A104856BF7AC}"/>
              </a:ext>
            </a:extLst>
          </p:cNvPr>
          <p:cNvSpPr txBox="1"/>
          <p:nvPr/>
        </p:nvSpPr>
        <p:spPr>
          <a:xfrm>
            <a:off x="2274077" y="2824315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67AEEE-C87D-D99F-E983-C5635CB04E75}"/>
              </a:ext>
            </a:extLst>
          </p:cNvPr>
          <p:cNvSpPr txBox="1"/>
          <p:nvPr/>
        </p:nvSpPr>
        <p:spPr>
          <a:xfrm>
            <a:off x="2880217" y="242975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9B7586-ED34-04BD-6132-094CB55EFEAB}"/>
              </a:ext>
            </a:extLst>
          </p:cNvPr>
          <p:cNvSpPr txBox="1"/>
          <p:nvPr/>
        </p:nvSpPr>
        <p:spPr>
          <a:xfrm>
            <a:off x="3136945" y="2429902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8546F9-FA36-5C96-0F12-193B4A48DB14}"/>
              </a:ext>
            </a:extLst>
          </p:cNvPr>
          <p:cNvSpPr txBox="1"/>
          <p:nvPr/>
        </p:nvSpPr>
        <p:spPr>
          <a:xfrm>
            <a:off x="3412723" y="242996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08B77C-55B5-077D-2761-8C71BD3F6BDC}"/>
              </a:ext>
            </a:extLst>
          </p:cNvPr>
          <p:cNvSpPr txBox="1"/>
          <p:nvPr/>
        </p:nvSpPr>
        <p:spPr>
          <a:xfrm>
            <a:off x="2224742" y="325195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04F490-9F6B-84DC-BF44-2CB34AFAD033}"/>
              </a:ext>
            </a:extLst>
          </p:cNvPr>
          <p:cNvSpPr txBox="1"/>
          <p:nvPr/>
        </p:nvSpPr>
        <p:spPr>
          <a:xfrm>
            <a:off x="2472392" y="325195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DBA9D9-13A1-CBBC-736C-14EF7A3B5400}"/>
              </a:ext>
            </a:extLst>
          </p:cNvPr>
          <p:cNvSpPr txBox="1"/>
          <p:nvPr/>
        </p:nvSpPr>
        <p:spPr>
          <a:xfrm>
            <a:off x="2483736" y="369578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3D7FDA-A414-0370-50FE-DDE8D0F0045B}"/>
              </a:ext>
            </a:extLst>
          </p:cNvPr>
          <p:cNvSpPr txBox="1"/>
          <p:nvPr/>
        </p:nvSpPr>
        <p:spPr>
          <a:xfrm>
            <a:off x="3679851" y="242996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17D6AF-B0B1-EC0E-BFCF-EEA47B822658}"/>
              </a:ext>
            </a:extLst>
          </p:cNvPr>
          <p:cNvSpPr txBox="1"/>
          <p:nvPr/>
        </p:nvSpPr>
        <p:spPr>
          <a:xfrm>
            <a:off x="7648575" y="144780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44F932-01F4-1252-2112-4E62782362BE}"/>
              </a:ext>
            </a:extLst>
          </p:cNvPr>
          <p:cNvSpPr txBox="1"/>
          <p:nvPr/>
        </p:nvSpPr>
        <p:spPr>
          <a:xfrm>
            <a:off x="7686676" y="2171700"/>
            <a:ext cx="1733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>
                <a:solidFill>
                  <a:srgbClr val="FF0000"/>
                </a:solidFill>
              </a:rPr>
              <a:t>1 034</a:t>
            </a:r>
          </a:p>
          <a:p>
            <a:pPr algn="r"/>
            <a:r>
              <a:rPr lang="en-US" sz="4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135DE3-BD8B-EAFD-1E58-17AB259FF1D4}"/>
              </a:ext>
            </a:extLst>
          </p:cNvPr>
          <p:cNvSpPr txBox="1"/>
          <p:nvPr/>
        </p:nvSpPr>
        <p:spPr>
          <a:xfrm>
            <a:off x="7562850" y="2657475"/>
            <a:ext cx="42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712C39B-1880-C58D-7FE6-F4E80B501BBD}"/>
              </a:ext>
            </a:extLst>
          </p:cNvPr>
          <p:cNvCxnSpPr/>
          <p:nvPr/>
        </p:nvCxnSpPr>
        <p:spPr>
          <a:xfrm>
            <a:off x="7820025" y="3533775"/>
            <a:ext cx="16287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20B7A195-AAC9-CC07-93B5-ACCD6B9F3DC0}"/>
              </a:ext>
            </a:extLst>
          </p:cNvPr>
          <p:cNvSpPr txBox="1"/>
          <p:nvPr/>
        </p:nvSpPr>
        <p:spPr>
          <a:xfrm>
            <a:off x="7772401" y="3609975"/>
            <a:ext cx="1733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>
                <a:solidFill>
                  <a:srgbClr val="FF0000"/>
                </a:solidFill>
              </a:rPr>
              <a:t>8 272</a:t>
            </a: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4" grpId="0"/>
      <p:bldP spid="45" grpId="0"/>
      <p:bldP spid="52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64">
      <a:dk1>
        <a:sysClr val="windowText" lastClr="000000"/>
      </a:dk1>
      <a:lt1>
        <a:srgbClr val="FFFFFF"/>
      </a:lt1>
      <a:dk2>
        <a:srgbClr val="2D3847"/>
      </a:dk2>
      <a:lt2>
        <a:srgbClr val="EBF0F4"/>
      </a:lt2>
      <a:accent1>
        <a:srgbClr val="377ECD"/>
      </a:accent1>
      <a:accent2>
        <a:srgbClr val="5FC8A9"/>
      </a:accent2>
      <a:accent3>
        <a:srgbClr val="377ECD"/>
      </a:accent3>
      <a:accent4>
        <a:srgbClr val="5FC8A9"/>
      </a:accent4>
      <a:accent5>
        <a:srgbClr val="377ECD"/>
      </a:accent5>
      <a:accent6>
        <a:srgbClr val="5FC8A9"/>
      </a:accent6>
      <a:hlink>
        <a:srgbClr val="0563C1"/>
      </a:hlink>
      <a:folHlink>
        <a:srgbClr val="954F72"/>
      </a:folHlink>
    </a:clrScheme>
    <a:fontScheme name="自定义 1">
      <a:majorFont>
        <a:latin typeface="思源黑体 CN Medium"/>
        <a:ea typeface="思源黑体 CN Bold"/>
        <a:cs typeface=""/>
      </a:majorFont>
      <a:minorFont>
        <a:latin typeface="思源黑体 CN Medium"/>
        <a:ea typeface="思源黑体 CN Medium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373</Words>
  <Application>Microsoft Office PowerPoint</Application>
  <PresentationFormat>Widescreen</PresentationFormat>
  <Paragraphs>91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Love Ya Like A Sister</vt:lpstr>
      <vt:lpstr>思源黑体 CN Medium</vt:lpstr>
      <vt:lpstr>#9Slide05 Angelline</vt:lpstr>
      <vt:lpstr>Arial</vt:lpstr>
      <vt:lpstr>Bebas Neue</vt:lpstr>
      <vt:lpstr>Calibri</vt:lpstr>
      <vt:lpstr>Calibri Light</vt:lpstr>
      <vt:lpstr>Cambria</vt:lpstr>
      <vt:lpstr>Karla</vt:lpstr>
      <vt:lpstr>UTM Avo</vt:lpstr>
      <vt:lpstr>Office 主题</vt:lpstr>
      <vt:lpstr>1_Office Theme</vt:lpstr>
      <vt:lpstr>2_Office Theme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2023-11-03T08:55:34Z</dcterms:created>
  <dcterms:modified xsi:type="dcterms:W3CDTF">2023-11-04T10:08:36Z</dcterms:modified>
</cp:coreProperties>
</file>