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4" r:id="rId2"/>
  </p:sldMasterIdLst>
  <p:notesMasterIdLst>
    <p:notesMasterId r:id="rId36"/>
  </p:notesMasterIdLst>
  <p:sldIdLst>
    <p:sldId id="258" r:id="rId3"/>
    <p:sldId id="259" r:id="rId4"/>
    <p:sldId id="260" r:id="rId5"/>
    <p:sldId id="261" r:id="rId6"/>
    <p:sldId id="262" r:id="rId7"/>
    <p:sldId id="263" r:id="rId8"/>
    <p:sldId id="257" r:id="rId9"/>
    <p:sldId id="265" r:id="rId10"/>
    <p:sldId id="280" r:id="rId11"/>
    <p:sldId id="281" r:id="rId12"/>
    <p:sldId id="282" r:id="rId13"/>
    <p:sldId id="283" r:id="rId14"/>
    <p:sldId id="284" r:id="rId15"/>
    <p:sldId id="266" r:id="rId16"/>
    <p:sldId id="267" r:id="rId17"/>
    <p:sldId id="256" r:id="rId18"/>
    <p:sldId id="285" r:id="rId19"/>
    <p:sldId id="264" r:id="rId20"/>
    <p:sldId id="286" r:id="rId21"/>
    <p:sldId id="287" r:id="rId22"/>
    <p:sldId id="288" r:id="rId23"/>
    <p:sldId id="289" r:id="rId24"/>
    <p:sldId id="290" r:id="rId25"/>
    <p:sldId id="291" r:id="rId26"/>
    <p:sldId id="292" r:id="rId27"/>
    <p:sldId id="268" r:id="rId28"/>
    <p:sldId id="269" r:id="rId29"/>
    <p:sldId id="270" r:id="rId30"/>
    <p:sldId id="293" r:id="rId31"/>
    <p:sldId id="272" r:id="rId32"/>
    <p:sldId id="294" r:id="rId33"/>
    <p:sldId id="279" r:id="rId34"/>
    <p:sldId id="295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E36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20" autoAdjust="0"/>
    <p:restoredTop sz="94660"/>
  </p:normalViewPr>
  <p:slideViewPr>
    <p:cSldViewPr snapToGrid="0">
      <p:cViewPr>
        <p:scale>
          <a:sx n="60" d="100"/>
          <a:sy n="60" d="100"/>
        </p:scale>
        <p:origin x="932" y="1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10F7E7-57E8-40C6-9DD4-A958021CE832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F84583-791A-4874-A22D-9C10A635BA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116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Gv</a:t>
            </a:r>
            <a:r>
              <a:rPr lang="en-GB" dirty="0"/>
              <a:t> </a:t>
            </a:r>
            <a:r>
              <a:rPr lang="en-GB" dirty="0" err="1"/>
              <a:t>kích</a:t>
            </a:r>
            <a:r>
              <a:rPr lang="en-GB" baseline="0" dirty="0"/>
              <a:t> </a:t>
            </a:r>
            <a:r>
              <a:rPr lang="en-GB" baseline="0" dirty="0" err="1"/>
              <a:t>vào</a:t>
            </a:r>
            <a:r>
              <a:rPr lang="en-GB" baseline="0" dirty="0"/>
              <a:t> </a:t>
            </a:r>
            <a:r>
              <a:rPr lang="en-GB" baseline="0" dirty="0" err="1"/>
              <a:t>từng</a:t>
            </a:r>
            <a:r>
              <a:rPr lang="en-GB" baseline="0" dirty="0"/>
              <a:t> </a:t>
            </a:r>
            <a:r>
              <a:rPr lang="en-GB" baseline="0" dirty="0" err="1"/>
              <a:t>hình</a:t>
            </a:r>
            <a:r>
              <a:rPr lang="en-GB" baseline="0" dirty="0"/>
              <a:t> </a:t>
            </a:r>
            <a:r>
              <a:rPr lang="en-GB" baseline="0" dirty="0" err="1"/>
              <a:t>ảnh</a:t>
            </a:r>
            <a:r>
              <a:rPr lang="en-GB" baseline="0" dirty="0"/>
              <a:t> </a:t>
            </a:r>
            <a:r>
              <a:rPr lang="en-GB" baseline="0" dirty="0" err="1"/>
              <a:t>để</a:t>
            </a:r>
            <a:r>
              <a:rPr lang="en-GB" baseline="0" dirty="0"/>
              <a:t> </a:t>
            </a:r>
            <a:r>
              <a:rPr lang="en-GB" baseline="0" dirty="0" err="1"/>
              <a:t>đến</a:t>
            </a:r>
            <a:r>
              <a:rPr lang="en-GB" baseline="0" dirty="0"/>
              <a:t> slide </a:t>
            </a:r>
            <a:r>
              <a:rPr lang="en-GB" baseline="0" dirty="0" err="1"/>
              <a:t>câu</a:t>
            </a:r>
            <a:r>
              <a:rPr lang="en-GB" baseline="0" dirty="0"/>
              <a:t> </a:t>
            </a:r>
            <a:r>
              <a:rPr lang="en-GB" baseline="0" dirty="0" err="1"/>
              <a:t>hỏi</a:t>
            </a:r>
            <a:r>
              <a:rPr lang="en-GB" baseline="0" dirty="0"/>
              <a:t>. </a:t>
            </a:r>
            <a:r>
              <a:rPr lang="en-GB" baseline="0" dirty="0" err="1"/>
              <a:t>Nhấn</a:t>
            </a:r>
            <a:r>
              <a:rPr lang="en-GB" baseline="0" dirty="0"/>
              <a:t> </a:t>
            </a:r>
            <a:r>
              <a:rPr lang="en-GB" baseline="0" dirty="0" err="1"/>
              <a:t>vào</a:t>
            </a:r>
            <a:r>
              <a:rPr lang="en-GB" baseline="0" dirty="0"/>
              <a:t> </a:t>
            </a:r>
            <a:r>
              <a:rPr lang="en-GB" baseline="0" dirty="0" err="1"/>
              <a:t>khung</a:t>
            </a:r>
            <a:r>
              <a:rPr lang="en-GB" baseline="0" dirty="0"/>
              <a:t> </a:t>
            </a:r>
            <a:r>
              <a:rPr lang="en-GB" baseline="0" dirty="0" err="1"/>
              <a:t>chữ</a:t>
            </a:r>
            <a:r>
              <a:rPr lang="en-GB" baseline="0" dirty="0"/>
              <a:t> </a:t>
            </a:r>
            <a:r>
              <a:rPr lang="en-GB" baseline="0" dirty="0" err="1"/>
              <a:t>Thử</a:t>
            </a:r>
            <a:r>
              <a:rPr lang="en-GB" baseline="0" dirty="0"/>
              <a:t> </a:t>
            </a:r>
            <a:r>
              <a:rPr lang="en-GB" baseline="0" dirty="0" err="1"/>
              <a:t>tài</a:t>
            </a:r>
            <a:r>
              <a:rPr lang="en-GB" baseline="0" dirty="0"/>
              <a:t> </a:t>
            </a:r>
            <a:r>
              <a:rPr lang="en-GB" baseline="0" dirty="0" err="1"/>
              <a:t>trí</a:t>
            </a:r>
            <a:r>
              <a:rPr lang="en-GB" baseline="0" dirty="0"/>
              <a:t> </a:t>
            </a:r>
            <a:r>
              <a:rPr lang="en-GB" baseline="0" dirty="0" err="1"/>
              <a:t>nhớ</a:t>
            </a:r>
            <a:r>
              <a:rPr lang="en-GB" baseline="0" dirty="0"/>
              <a:t> </a:t>
            </a:r>
            <a:r>
              <a:rPr lang="en-GB" baseline="0" dirty="0" err="1"/>
              <a:t>đến</a:t>
            </a:r>
            <a:r>
              <a:rPr lang="en-GB" baseline="0" dirty="0"/>
              <a:t> </a:t>
            </a:r>
            <a:r>
              <a:rPr lang="en-GB" baseline="0" dirty="0" err="1"/>
              <a:t>đến</a:t>
            </a:r>
            <a:r>
              <a:rPr lang="en-GB" baseline="0" dirty="0"/>
              <a:t> </a:t>
            </a:r>
            <a:r>
              <a:rPr lang="en-GB" baseline="0" dirty="0" err="1"/>
              <a:t>bài</a:t>
            </a:r>
            <a:r>
              <a:rPr lang="en-GB" baseline="0" dirty="0"/>
              <a:t> </a:t>
            </a:r>
            <a:r>
              <a:rPr lang="en-GB" baseline="0" dirty="0" err="1"/>
              <a:t>mới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A32189-5E7F-4DF5-80C1-10DD1B211E3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0748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B7BCC5-5DAD-4E11-AEE8-4F020E72AEF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06973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B7BCC5-5DAD-4E11-AEE8-4F020E72AEF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82312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B7BCC5-5DAD-4E11-AEE8-4F020E72AEF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68345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B7BCC5-5DAD-4E11-AEE8-4F020E72AEF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98359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B7BCC5-5DAD-4E11-AEE8-4F020E72AEF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40167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B7BCC5-5DAD-4E11-AEE8-4F020E72AEF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54147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GV </a:t>
            </a:r>
            <a:r>
              <a:rPr lang="en-GB" dirty="0" err="1"/>
              <a:t>kích</a:t>
            </a:r>
            <a:r>
              <a:rPr lang="en-GB" baseline="0" dirty="0"/>
              <a:t> </a:t>
            </a:r>
            <a:r>
              <a:rPr lang="en-GB" baseline="0" dirty="0" err="1"/>
              <a:t>vào</a:t>
            </a:r>
            <a:r>
              <a:rPr lang="en-GB" baseline="0" dirty="0"/>
              <a:t> con </a:t>
            </a:r>
            <a:r>
              <a:rPr lang="en-GB" baseline="0" dirty="0" err="1"/>
              <a:t>ong</a:t>
            </a:r>
            <a:r>
              <a:rPr lang="en-GB" baseline="0" dirty="0"/>
              <a:t> </a:t>
            </a:r>
            <a:r>
              <a:rPr lang="en-GB" baseline="0" dirty="0" err="1"/>
              <a:t>để</a:t>
            </a:r>
            <a:r>
              <a:rPr lang="en-GB" baseline="0" dirty="0"/>
              <a:t> </a:t>
            </a:r>
            <a:r>
              <a:rPr lang="en-GB" baseline="0" dirty="0" err="1"/>
              <a:t>tìm</a:t>
            </a:r>
            <a:r>
              <a:rPr lang="en-GB" baseline="0" dirty="0"/>
              <a:t> </a:t>
            </a:r>
            <a:r>
              <a:rPr lang="en-GB" baseline="0" dirty="0" err="1"/>
              <a:t>đến</a:t>
            </a:r>
            <a:r>
              <a:rPr lang="en-GB" baseline="0" dirty="0"/>
              <a:t> </a:t>
            </a:r>
            <a:r>
              <a:rPr lang="en-GB" baseline="0" dirty="0" err="1"/>
              <a:t>kết</a:t>
            </a:r>
            <a:r>
              <a:rPr lang="en-GB" baseline="0" dirty="0"/>
              <a:t> </a:t>
            </a:r>
            <a:r>
              <a:rPr lang="en-GB" baseline="0" dirty="0" err="1"/>
              <a:t>quả</a:t>
            </a:r>
            <a:r>
              <a:rPr lang="en-GB" baseline="0" dirty="0"/>
              <a:t>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A32189-5E7F-4DF5-80C1-10DD1B211E3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77451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Nhấn</a:t>
            </a:r>
            <a:r>
              <a:rPr lang="en-GB" baseline="0" dirty="0"/>
              <a:t> </a:t>
            </a:r>
            <a:r>
              <a:rPr lang="en-GB" baseline="0" dirty="0" err="1"/>
              <a:t>vào</a:t>
            </a:r>
            <a:r>
              <a:rPr lang="en-GB" baseline="0" dirty="0"/>
              <a:t> </a:t>
            </a:r>
            <a:r>
              <a:rPr lang="en-GB" baseline="0" dirty="0" err="1"/>
              <a:t>hình</a:t>
            </a:r>
            <a:r>
              <a:rPr lang="en-GB" baseline="0" dirty="0"/>
              <a:t> </a:t>
            </a:r>
            <a:r>
              <a:rPr lang="en-GB" baseline="0" dirty="0" err="1"/>
              <a:t>ảnh</a:t>
            </a:r>
            <a:r>
              <a:rPr lang="en-GB" baseline="0" dirty="0"/>
              <a:t> </a:t>
            </a:r>
            <a:r>
              <a:rPr lang="en-GB" baseline="0" dirty="0" err="1"/>
              <a:t>trên</a:t>
            </a:r>
            <a:r>
              <a:rPr lang="en-GB" baseline="0" dirty="0"/>
              <a:t> </a:t>
            </a:r>
            <a:r>
              <a:rPr lang="en-GB" baseline="0" dirty="0" err="1"/>
              <a:t>câu</a:t>
            </a:r>
            <a:r>
              <a:rPr lang="en-GB" baseline="0" dirty="0"/>
              <a:t> </a:t>
            </a:r>
            <a:r>
              <a:rPr lang="en-GB" baseline="0" dirty="0" err="1"/>
              <a:t>hỏi</a:t>
            </a:r>
            <a:r>
              <a:rPr lang="en-GB" baseline="0" dirty="0"/>
              <a:t> </a:t>
            </a:r>
            <a:r>
              <a:rPr lang="en-GB" baseline="0" dirty="0" err="1"/>
              <a:t>để</a:t>
            </a:r>
            <a:r>
              <a:rPr lang="en-GB" baseline="0" dirty="0"/>
              <a:t> quay </a:t>
            </a:r>
            <a:r>
              <a:rPr lang="en-GB" baseline="0" dirty="0" err="1"/>
              <a:t>lại</a:t>
            </a:r>
            <a:r>
              <a:rPr lang="en-GB" baseline="0" dirty="0"/>
              <a:t> slide </a:t>
            </a:r>
            <a:r>
              <a:rPr lang="en-GB" baseline="0" dirty="0" err="1"/>
              <a:t>trò</a:t>
            </a:r>
            <a:r>
              <a:rPr lang="en-GB" baseline="0" dirty="0"/>
              <a:t> </a:t>
            </a:r>
            <a:r>
              <a:rPr lang="en-GB" baseline="0" dirty="0" err="1"/>
              <a:t>chơi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A32189-5E7F-4DF5-80C1-10DD1B211E3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22671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Nhấn</a:t>
            </a:r>
            <a:r>
              <a:rPr lang="en-GB" baseline="0" dirty="0"/>
              <a:t> </a:t>
            </a:r>
            <a:r>
              <a:rPr lang="en-GB" baseline="0" dirty="0" err="1"/>
              <a:t>vào</a:t>
            </a:r>
            <a:r>
              <a:rPr lang="en-GB" baseline="0" dirty="0"/>
              <a:t> </a:t>
            </a:r>
            <a:r>
              <a:rPr lang="en-GB" baseline="0" dirty="0" err="1"/>
              <a:t>hình</a:t>
            </a:r>
            <a:r>
              <a:rPr lang="en-GB" baseline="0" dirty="0"/>
              <a:t> </a:t>
            </a:r>
            <a:r>
              <a:rPr lang="en-GB" baseline="0" dirty="0" err="1"/>
              <a:t>ảnh</a:t>
            </a:r>
            <a:r>
              <a:rPr lang="en-GB" baseline="0" dirty="0"/>
              <a:t> </a:t>
            </a:r>
            <a:r>
              <a:rPr lang="en-GB" baseline="0" dirty="0" err="1"/>
              <a:t>trên</a:t>
            </a:r>
            <a:r>
              <a:rPr lang="en-GB" baseline="0" dirty="0"/>
              <a:t> </a:t>
            </a:r>
            <a:r>
              <a:rPr lang="en-GB" baseline="0" dirty="0" err="1"/>
              <a:t>câu</a:t>
            </a:r>
            <a:r>
              <a:rPr lang="en-GB" baseline="0" dirty="0"/>
              <a:t> </a:t>
            </a:r>
            <a:r>
              <a:rPr lang="en-GB" baseline="0" dirty="0" err="1"/>
              <a:t>hỏi</a:t>
            </a:r>
            <a:r>
              <a:rPr lang="en-GB" baseline="0" dirty="0"/>
              <a:t> </a:t>
            </a:r>
            <a:r>
              <a:rPr lang="en-GB" baseline="0" dirty="0" err="1"/>
              <a:t>để</a:t>
            </a:r>
            <a:r>
              <a:rPr lang="en-GB" baseline="0" dirty="0"/>
              <a:t> quay </a:t>
            </a:r>
            <a:r>
              <a:rPr lang="en-GB" baseline="0" dirty="0" err="1"/>
              <a:t>lại</a:t>
            </a:r>
            <a:r>
              <a:rPr lang="en-GB" baseline="0" dirty="0"/>
              <a:t> slide </a:t>
            </a:r>
            <a:r>
              <a:rPr lang="en-GB" baseline="0" dirty="0" err="1"/>
              <a:t>trò</a:t>
            </a:r>
            <a:r>
              <a:rPr lang="en-GB" baseline="0" dirty="0"/>
              <a:t> </a:t>
            </a:r>
            <a:r>
              <a:rPr lang="en-GB" baseline="0" dirty="0" err="1"/>
              <a:t>chơi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A32189-5E7F-4DF5-80C1-10DD1B211E3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2397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Nhấn</a:t>
            </a:r>
            <a:r>
              <a:rPr lang="en-GB" baseline="0" dirty="0"/>
              <a:t> </a:t>
            </a:r>
            <a:r>
              <a:rPr lang="en-GB" baseline="0" dirty="0" err="1"/>
              <a:t>vào</a:t>
            </a:r>
            <a:r>
              <a:rPr lang="en-GB" baseline="0" dirty="0"/>
              <a:t> </a:t>
            </a:r>
            <a:r>
              <a:rPr lang="en-GB" baseline="0" dirty="0" err="1"/>
              <a:t>hình</a:t>
            </a:r>
            <a:r>
              <a:rPr lang="en-GB" baseline="0" dirty="0"/>
              <a:t> </a:t>
            </a:r>
            <a:r>
              <a:rPr lang="en-GB" baseline="0" dirty="0" err="1"/>
              <a:t>ảnh</a:t>
            </a:r>
            <a:r>
              <a:rPr lang="en-GB" baseline="0" dirty="0"/>
              <a:t> </a:t>
            </a:r>
            <a:r>
              <a:rPr lang="en-GB" baseline="0" dirty="0" err="1"/>
              <a:t>trên</a:t>
            </a:r>
            <a:r>
              <a:rPr lang="en-GB" baseline="0" dirty="0"/>
              <a:t> </a:t>
            </a:r>
            <a:r>
              <a:rPr lang="en-GB" baseline="0" dirty="0" err="1"/>
              <a:t>câu</a:t>
            </a:r>
            <a:r>
              <a:rPr lang="en-GB" baseline="0" dirty="0"/>
              <a:t> </a:t>
            </a:r>
            <a:r>
              <a:rPr lang="en-GB" baseline="0" dirty="0" err="1"/>
              <a:t>hỏi</a:t>
            </a:r>
            <a:r>
              <a:rPr lang="en-GB" baseline="0" dirty="0"/>
              <a:t> </a:t>
            </a:r>
            <a:r>
              <a:rPr lang="en-GB" baseline="0" dirty="0" err="1"/>
              <a:t>để</a:t>
            </a:r>
            <a:r>
              <a:rPr lang="en-GB" baseline="0" dirty="0"/>
              <a:t> quay </a:t>
            </a:r>
            <a:r>
              <a:rPr lang="en-GB" baseline="0" dirty="0" err="1"/>
              <a:t>lại</a:t>
            </a:r>
            <a:r>
              <a:rPr lang="en-GB" baseline="0" dirty="0"/>
              <a:t> slide </a:t>
            </a:r>
            <a:r>
              <a:rPr lang="en-GB" baseline="0" dirty="0" err="1"/>
              <a:t>trò</a:t>
            </a:r>
            <a:r>
              <a:rPr lang="en-GB" baseline="0" dirty="0"/>
              <a:t> </a:t>
            </a:r>
            <a:r>
              <a:rPr lang="en-GB" baseline="0" dirty="0" err="1"/>
              <a:t>chơi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A32189-5E7F-4DF5-80C1-10DD1B211E3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87922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Nhấn</a:t>
            </a:r>
            <a:r>
              <a:rPr lang="en-GB" baseline="0" dirty="0"/>
              <a:t> </a:t>
            </a:r>
            <a:r>
              <a:rPr lang="en-GB" baseline="0" dirty="0" err="1"/>
              <a:t>vào</a:t>
            </a:r>
            <a:r>
              <a:rPr lang="en-GB" baseline="0" dirty="0"/>
              <a:t> </a:t>
            </a:r>
            <a:r>
              <a:rPr lang="en-GB" baseline="0" dirty="0" err="1"/>
              <a:t>hình</a:t>
            </a:r>
            <a:r>
              <a:rPr lang="en-GB" baseline="0" dirty="0"/>
              <a:t> </a:t>
            </a:r>
            <a:r>
              <a:rPr lang="en-GB" baseline="0" dirty="0" err="1"/>
              <a:t>ảnh</a:t>
            </a:r>
            <a:r>
              <a:rPr lang="en-GB" baseline="0" dirty="0"/>
              <a:t> </a:t>
            </a:r>
            <a:r>
              <a:rPr lang="en-GB" baseline="0" dirty="0" err="1"/>
              <a:t>trên</a:t>
            </a:r>
            <a:r>
              <a:rPr lang="en-GB" baseline="0" dirty="0"/>
              <a:t> </a:t>
            </a:r>
            <a:r>
              <a:rPr lang="en-GB" baseline="0" dirty="0" err="1"/>
              <a:t>câu</a:t>
            </a:r>
            <a:r>
              <a:rPr lang="en-GB" baseline="0" dirty="0"/>
              <a:t> </a:t>
            </a:r>
            <a:r>
              <a:rPr lang="en-GB" baseline="0" dirty="0" err="1"/>
              <a:t>hỏi</a:t>
            </a:r>
            <a:r>
              <a:rPr lang="en-GB" baseline="0" dirty="0"/>
              <a:t> </a:t>
            </a:r>
            <a:r>
              <a:rPr lang="en-GB" baseline="0" dirty="0" err="1"/>
              <a:t>để</a:t>
            </a:r>
            <a:r>
              <a:rPr lang="en-GB" baseline="0" dirty="0"/>
              <a:t> quay </a:t>
            </a:r>
            <a:r>
              <a:rPr lang="en-GB" baseline="0" dirty="0" err="1"/>
              <a:t>lại</a:t>
            </a:r>
            <a:r>
              <a:rPr lang="en-GB" baseline="0" dirty="0"/>
              <a:t> slide </a:t>
            </a:r>
            <a:r>
              <a:rPr lang="en-GB" baseline="0" dirty="0" err="1"/>
              <a:t>trò</a:t>
            </a:r>
            <a:r>
              <a:rPr lang="en-GB" baseline="0" dirty="0"/>
              <a:t> </a:t>
            </a:r>
            <a:r>
              <a:rPr lang="en-GB" baseline="0" dirty="0" err="1"/>
              <a:t>chơi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A32189-5E7F-4DF5-80C1-10DD1B211E3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83988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Đội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200" b="0" cap="none" spc="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nào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200" b="0" cap="none" spc="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trả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200" b="0" cap="none" spc="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lời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200" b="0" cap="none" spc="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đúng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en-US" sz="1200" b="0" cap="none" spc="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Bấm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200" b="0" cap="none" spc="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vào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200" b="0" cap="none" spc="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giỏ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200" b="0" cap="none" spc="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của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200" b="0" cap="none" spc="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đội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200" b="0" cap="none" spc="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ấy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200" b="0" cap="none" spc="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để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200" b="0" cap="none" spc="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táo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200" b="0" cap="none" spc="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rơi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200" b="0" cap="none" spc="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xuống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B7BCC5-5DAD-4E11-AEE8-4F020E72AEF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22757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B7BCC5-5DAD-4E11-AEE8-4F020E72AEF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02414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B7BCC5-5DAD-4E11-AEE8-4F020E72AEF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05264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B7BCC5-5DAD-4E11-AEE8-4F020E72AEF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48187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BEE01DE-8780-4724-9C1D-249EA54201D3}" type="datetimeFigureOut">
              <a:rPr lang="en-GB" smtClean="0"/>
              <a:t>04/11/2023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CA8C2F-7D96-4CE8-A602-27B0938532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6803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BEE01DE-8780-4724-9C1D-249EA54201D3}" type="datetimeFigureOut">
              <a:rPr lang="en-GB" smtClean="0"/>
              <a:t>04/11/2023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CA8C2F-7D96-4CE8-A602-27B0938532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953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BEE01DE-8780-4724-9C1D-249EA54201D3}" type="datetimeFigureOut">
              <a:rPr lang="en-GB" smtClean="0"/>
              <a:t>04/11/2023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CA8C2F-7D96-4CE8-A602-27B0938532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8619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BEE01DE-8780-4724-9C1D-249EA54201D3}" type="datetimeFigureOut">
              <a:rPr lang="en-GB" smtClean="0"/>
              <a:t>04/11/2023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CA8C2F-7D96-4CE8-A602-27B0938532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083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BEE01DE-8780-4724-9C1D-249EA54201D3}" type="datetimeFigureOut">
              <a:rPr lang="en-GB" smtClean="0"/>
              <a:t>04/11/2023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CA8C2F-7D96-4CE8-A602-27B0938532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8015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BEE01DE-8780-4724-9C1D-249EA54201D3}" type="datetimeFigureOut">
              <a:rPr lang="en-GB" smtClean="0"/>
              <a:t>04/11/2023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CA8C2F-7D96-4CE8-A602-27B0938532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1266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BEE01DE-8780-4724-9C1D-249EA54201D3}" type="datetimeFigureOut">
              <a:rPr lang="en-GB" smtClean="0"/>
              <a:t>04/11/2023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CA8C2F-7D96-4CE8-A602-27B0938532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0623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BEE01DE-8780-4724-9C1D-249EA54201D3}" type="datetimeFigureOut">
              <a:rPr lang="en-GB" smtClean="0"/>
              <a:t>04/11/2023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CA8C2F-7D96-4CE8-A602-27B0938532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9242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7139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1343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2343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BEE01DE-8780-4724-9C1D-249EA54201D3}" type="datetimeFigureOut">
              <a:rPr lang="en-GB" smtClean="0"/>
              <a:t>04/11/2023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CA8C2F-7D96-4CE8-A602-27B0938532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9771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04485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033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5786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1474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3084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862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9187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4045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9623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1386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BEE01DE-8780-4724-9C1D-249EA54201D3}" type="datetimeFigureOut">
              <a:rPr lang="en-GB" smtClean="0"/>
              <a:t>04/11/2023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CA8C2F-7D96-4CE8-A602-27B0938532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7067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27274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9915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7196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 userDrawn="1">
  <p:cSld name="Title and three columns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Google Shape;984;p14"/>
          <p:cNvSpPr/>
          <p:nvPr/>
        </p:nvSpPr>
        <p:spPr>
          <a:xfrm>
            <a:off x="8502319" y="311468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5" name="Google Shape;985;p14"/>
          <p:cNvSpPr/>
          <p:nvPr/>
        </p:nvSpPr>
        <p:spPr>
          <a:xfrm>
            <a:off x="586919" y="6035236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6" name="Google Shape;986;p14"/>
          <p:cNvSpPr/>
          <p:nvPr/>
        </p:nvSpPr>
        <p:spPr>
          <a:xfrm>
            <a:off x="719202" y="311468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7" name="Google Shape;987;p14"/>
          <p:cNvSpPr/>
          <p:nvPr/>
        </p:nvSpPr>
        <p:spPr>
          <a:xfrm>
            <a:off x="11432703" y="6035236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774491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6" indent="0" algn="ctr">
              <a:buNone/>
              <a:defRPr sz="2000"/>
            </a:lvl2pPr>
            <a:lvl3pPr marL="914411" indent="0" algn="ctr">
              <a:buNone/>
              <a:defRPr sz="1800"/>
            </a:lvl3pPr>
            <a:lvl4pPr marL="1371617" indent="0" algn="ctr">
              <a:buNone/>
              <a:defRPr sz="1600"/>
            </a:lvl4pPr>
            <a:lvl5pPr marL="1828823" indent="0" algn="ctr">
              <a:buNone/>
              <a:defRPr sz="1600"/>
            </a:lvl5pPr>
            <a:lvl6pPr marL="2286029" indent="0" algn="ctr">
              <a:buNone/>
              <a:defRPr sz="1600"/>
            </a:lvl6pPr>
            <a:lvl7pPr marL="2743234" indent="0" algn="ctr">
              <a:buNone/>
              <a:defRPr sz="1600"/>
            </a:lvl7pPr>
            <a:lvl8pPr marL="3200440" indent="0" algn="ctr">
              <a:buNone/>
              <a:defRPr sz="1600"/>
            </a:lvl8pPr>
            <a:lvl9pPr marL="3657646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0C6FB0-3618-4D4E-BABB-12BEB2B52EA7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2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287A951B-0C23-459B-9315-80A5413C73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3154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2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2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0C6FB0-3618-4D4E-BABB-12BEB2B52EA7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2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287A951B-0C23-459B-9315-80A5413C73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76829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2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2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1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1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2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2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3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4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0C6FB0-3618-4D4E-BABB-12BEB2B52EA7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2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287A951B-0C23-459B-9315-80A5413C73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694259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2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0C6FB0-3618-4D4E-BABB-12BEB2B52EA7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2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287A951B-0C23-459B-9315-80A5413C73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9179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6" indent="0">
              <a:buNone/>
              <a:defRPr sz="2000" b="1"/>
            </a:lvl2pPr>
            <a:lvl3pPr marL="914411" indent="0">
              <a:buNone/>
              <a:defRPr sz="1800" b="1"/>
            </a:lvl3pPr>
            <a:lvl4pPr marL="1371617" indent="0">
              <a:buNone/>
              <a:defRPr sz="1600" b="1"/>
            </a:lvl4pPr>
            <a:lvl5pPr marL="1828823" indent="0">
              <a:buNone/>
              <a:defRPr sz="1600" b="1"/>
            </a:lvl5pPr>
            <a:lvl6pPr marL="2286029" indent="0">
              <a:buNone/>
              <a:defRPr sz="1600" b="1"/>
            </a:lvl6pPr>
            <a:lvl7pPr marL="2743234" indent="0">
              <a:buNone/>
              <a:defRPr sz="1600" b="1"/>
            </a:lvl7pPr>
            <a:lvl8pPr marL="3200440" indent="0">
              <a:buNone/>
              <a:defRPr sz="1600" b="1"/>
            </a:lvl8pPr>
            <a:lvl9pPr marL="3657646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6" indent="0">
              <a:buNone/>
              <a:defRPr sz="2000" b="1"/>
            </a:lvl2pPr>
            <a:lvl3pPr marL="914411" indent="0">
              <a:buNone/>
              <a:defRPr sz="1800" b="1"/>
            </a:lvl3pPr>
            <a:lvl4pPr marL="1371617" indent="0">
              <a:buNone/>
              <a:defRPr sz="1600" b="1"/>
            </a:lvl4pPr>
            <a:lvl5pPr marL="1828823" indent="0">
              <a:buNone/>
              <a:defRPr sz="1600" b="1"/>
            </a:lvl5pPr>
            <a:lvl6pPr marL="2286029" indent="0">
              <a:buNone/>
              <a:defRPr sz="1600" b="1"/>
            </a:lvl6pPr>
            <a:lvl7pPr marL="2743234" indent="0">
              <a:buNone/>
              <a:defRPr sz="1600" b="1"/>
            </a:lvl7pPr>
            <a:lvl8pPr marL="3200440" indent="0">
              <a:buNone/>
              <a:defRPr sz="1600" b="1"/>
            </a:lvl8pPr>
            <a:lvl9pPr marL="3657646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6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0C6FB0-3618-4D4E-BABB-12BEB2B52EA7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2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287A951B-0C23-459B-9315-80A5413C73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7582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2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0C6FB0-3618-4D4E-BABB-12BEB2B52EA7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2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287A951B-0C23-459B-9315-80A5413C73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2939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BEE01DE-8780-4724-9C1D-249EA54201D3}" type="datetimeFigureOut">
              <a:rPr lang="en-GB" smtClean="0"/>
              <a:t>04/11/2023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CA8C2F-7D96-4CE8-A602-27B0938532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7297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0C6FB0-3618-4D4E-BABB-12BEB2B52EA7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2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287A951B-0C23-459B-9315-80A5413C73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36674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1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6" indent="0">
              <a:buNone/>
              <a:defRPr sz="1400"/>
            </a:lvl2pPr>
            <a:lvl3pPr marL="914411" indent="0">
              <a:buNone/>
              <a:defRPr sz="1200"/>
            </a:lvl3pPr>
            <a:lvl4pPr marL="1371617" indent="0">
              <a:buNone/>
              <a:defRPr sz="1000"/>
            </a:lvl4pPr>
            <a:lvl5pPr marL="1828823" indent="0">
              <a:buNone/>
              <a:defRPr sz="1000"/>
            </a:lvl5pPr>
            <a:lvl6pPr marL="2286029" indent="0">
              <a:buNone/>
              <a:defRPr sz="1000"/>
            </a:lvl6pPr>
            <a:lvl7pPr marL="2743234" indent="0">
              <a:buNone/>
              <a:defRPr sz="1000"/>
            </a:lvl7pPr>
            <a:lvl8pPr marL="3200440" indent="0">
              <a:buNone/>
              <a:defRPr sz="1000"/>
            </a:lvl8pPr>
            <a:lvl9pPr marL="3657646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0C6FB0-3618-4D4E-BABB-12BEB2B52EA7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2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287A951B-0C23-459B-9315-80A5413C73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60997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1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6" indent="0">
              <a:buNone/>
              <a:defRPr sz="2800"/>
            </a:lvl2pPr>
            <a:lvl3pPr marL="914411" indent="0">
              <a:buNone/>
              <a:defRPr sz="2400"/>
            </a:lvl3pPr>
            <a:lvl4pPr marL="1371617" indent="0">
              <a:buNone/>
              <a:defRPr sz="2000"/>
            </a:lvl4pPr>
            <a:lvl5pPr marL="1828823" indent="0">
              <a:buNone/>
              <a:defRPr sz="2000"/>
            </a:lvl5pPr>
            <a:lvl6pPr marL="2286029" indent="0">
              <a:buNone/>
              <a:defRPr sz="2000"/>
            </a:lvl6pPr>
            <a:lvl7pPr marL="2743234" indent="0">
              <a:buNone/>
              <a:defRPr sz="2000"/>
            </a:lvl7pPr>
            <a:lvl8pPr marL="3200440" indent="0">
              <a:buNone/>
              <a:defRPr sz="2000"/>
            </a:lvl8pPr>
            <a:lvl9pPr marL="3657646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6" indent="0">
              <a:buNone/>
              <a:defRPr sz="1400"/>
            </a:lvl2pPr>
            <a:lvl3pPr marL="914411" indent="0">
              <a:buNone/>
              <a:defRPr sz="1200"/>
            </a:lvl3pPr>
            <a:lvl4pPr marL="1371617" indent="0">
              <a:buNone/>
              <a:defRPr sz="1000"/>
            </a:lvl4pPr>
            <a:lvl5pPr marL="1828823" indent="0">
              <a:buNone/>
              <a:defRPr sz="1000"/>
            </a:lvl5pPr>
            <a:lvl6pPr marL="2286029" indent="0">
              <a:buNone/>
              <a:defRPr sz="1000"/>
            </a:lvl6pPr>
            <a:lvl7pPr marL="2743234" indent="0">
              <a:buNone/>
              <a:defRPr sz="1000"/>
            </a:lvl7pPr>
            <a:lvl8pPr marL="3200440" indent="0">
              <a:buNone/>
              <a:defRPr sz="1000"/>
            </a:lvl8pPr>
            <a:lvl9pPr marL="3657646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0C6FB0-3618-4D4E-BABB-12BEB2B52EA7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2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287A951B-0C23-459B-9315-80A5413C73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19014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2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0C6FB0-3618-4D4E-BABB-12BEB2B52EA7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2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287A951B-0C23-459B-9315-80A5413C73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1621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899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0C6FB0-3618-4D4E-BABB-12BEB2B52EA7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2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287A951B-0C23-459B-9315-80A5413C73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819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BEE01DE-8780-4724-9C1D-249EA54201D3}" type="datetimeFigureOut">
              <a:rPr lang="en-GB" smtClean="0"/>
              <a:t>04/11/2023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CA8C2F-7D96-4CE8-A602-27B0938532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5516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BEE01DE-8780-4724-9C1D-249EA54201D3}" type="datetimeFigureOut">
              <a:rPr lang="en-GB" smtClean="0"/>
              <a:t>04/11/2023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CA8C2F-7D96-4CE8-A602-27B0938532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4518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BEE01DE-8780-4724-9C1D-249EA54201D3}" type="datetimeFigureOut">
              <a:rPr lang="en-GB" smtClean="0"/>
              <a:t>04/11/2023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CA8C2F-7D96-4CE8-A602-27B0938532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0845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BEE01DE-8780-4724-9C1D-249EA54201D3}" type="datetimeFigureOut">
              <a:rPr lang="en-GB" smtClean="0"/>
              <a:t>04/11/2023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CA8C2F-7D96-4CE8-A602-27B0938532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5770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BEE01DE-8780-4724-9C1D-249EA54201D3}" type="datetimeFigureOut">
              <a:rPr lang="en-GB" smtClean="0"/>
              <a:t>04/11/2023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CA8C2F-7D96-4CE8-A602-27B0938532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23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5.xml"/><Relationship Id="rId16" Type="http://schemas.openxmlformats.org/officeDocument/2006/relationships/image" Target="../media/image6.png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hyperlink" Target="https://www.facebook.com/msphampowerpoint" TargetMode="Externa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5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875918BF-B5E7-0216-8ACD-597E70D2BD52}"/>
              </a:ext>
            </a:extLst>
          </p:cNvPr>
          <p:cNvPicPr>
            <a:picLocks noChangeAspect="1"/>
          </p:cNvPicPr>
          <p:nvPr userDrawn="1"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23976" y="114300"/>
            <a:ext cx="1114425" cy="1114425"/>
          </a:xfrm>
          <a:prstGeom prst="rect">
            <a:avLst/>
          </a:prstGeom>
        </p:spPr>
      </p:pic>
      <p:pic>
        <p:nvPicPr>
          <p:cNvPr id="26" name="Picture 25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7CE3C396-6874-8502-83E7-52997C941C08}"/>
              </a:ext>
            </a:extLst>
          </p:cNvPr>
          <p:cNvPicPr>
            <a:picLocks noChangeAspect="1"/>
          </p:cNvPicPr>
          <p:nvPr userDrawn="1"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6164" y="10045110"/>
            <a:ext cx="1114425" cy="1114425"/>
          </a:xfrm>
          <a:prstGeom prst="rect">
            <a:avLst/>
          </a:prstGeom>
        </p:spPr>
      </p:pic>
      <p:pic>
        <p:nvPicPr>
          <p:cNvPr id="2" name="Picture 1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C451A45A-D634-5AE6-21D9-4820809D87CA}"/>
              </a:ext>
            </a:extLst>
          </p:cNvPr>
          <p:cNvPicPr>
            <a:picLocks noChangeAspect="1"/>
          </p:cNvPicPr>
          <p:nvPr userDrawn="1"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1977" y="-9890312"/>
            <a:ext cx="1114425" cy="1114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0132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3">
            <a:extLst>
              <a:ext uri="{FF2B5EF4-FFF2-40B4-BE49-F238E27FC236}">
                <a16:creationId xmlns:a16="http://schemas.microsoft.com/office/drawing/2014/main" id="{8DAEB927-9A8C-41EA-BFA8-45C9B5DDBF65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图片 2">
            <a:extLst>
              <a:ext uri="{FF2B5EF4-FFF2-40B4-BE49-F238E27FC236}">
                <a16:creationId xmlns:a16="http://schemas.microsoft.com/office/drawing/2014/main" id="{DA48788A-502E-4EAD-9392-C2C80D010154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20333"/>
            <a:ext cx="12192000" cy="2334768"/>
          </a:xfrm>
          <a:prstGeom prst="rect">
            <a:avLst/>
          </a:prstGeom>
        </p:spPr>
      </p:pic>
      <p:sp>
        <p:nvSpPr>
          <p:cNvPr id="16" name="TextBox 15">
            <a:hlinkClick r:id="rId15"/>
            <a:extLst>
              <a:ext uri="{FF2B5EF4-FFF2-40B4-BE49-F238E27FC236}">
                <a16:creationId xmlns:a16="http://schemas.microsoft.com/office/drawing/2014/main" id="{CE8CD822-4347-479C-964F-66A5DA6B8F91}"/>
              </a:ext>
            </a:extLst>
          </p:cNvPr>
          <p:cNvSpPr txBox="1"/>
          <p:nvPr userDrawn="1"/>
        </p:nvSpPr>
        <p:spPr>
          <a:xfrm>
            <a:off x="5147187" y="2962170"/>
            <a:ext cx="22637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cap="none" spc="0" dirty="0">
                <a:ln w="0"/>
                <a:solidFill>
                  <a:srgbClr val="FF0000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Ms.Huyền Phạm</a:t>
            </a:r>
          </a:p>
          <a:p>
            <a:r>
              <a:rPr lang="en-US" sz="1400" b="1" cap="none" spc="0" baseline="0" dirty="0">
                <a:ln w="0"/>
                <a:solidFill>
                  <a:srgbClr val="FF0000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Fb: Powerpoint thật dễ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C0E3B30-3DA9-48A3-99C9-221ACF67471D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707" y="2846031"/>
            <a:ext cx="646480" cy="659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756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xStyles>
    <p:titleStyle>
      <a:lvl1pPr algn="l" defTabSz="914411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3" indent="-228603" algn="l" defTabSz="914411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8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14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20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26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32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37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43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48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6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1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17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23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29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34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40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46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" Target="slide6.xml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" Target="slide19.xml"/><Relationship Id="rId13" Type="http://schemas.openxmlformats.org/officeDocument/2006/relationships/image" Target="../media/image38.png"/><Relationship Id="rId18" Type="http://schemas.openxmlformats.org/officeDocument/2006/relationships/slide" Target="slide24.xml"/><Relationship Id="rId26" Type="http://schemas.openxmlformats.org/officeDocument/2006/relationships/image" Target="../media/image47.png"/><Relationship Id="rId3" Type="http://schemas.openxmlformats.org/officeDocument/2006/relationships/image" Target="../media/image33.png"/><Relationship Id="rId21" Type="http://schemas.openxmlformats.org/officeDocument/2006/relationships/image" Target="../media/image42.png"/><Relationship Id="rId7" Type="http://schemas.openxmlformats.org/officeDocument/2006/relationships/image" Target="../media/image35.png"/><Relationship Id="rId12" Type="http://schemas.openxmlformats.org/officeDocument/2006/relationships/slide" Target="slide21.xml"/><Relationship Id="rId17" Type="http://schemas.openxmlformats.org/officeDocument/2006/relationships/image" Target="../media/image40.png"/><Relationship Id="rId25" Type="http://schemas.openxmlformats.org/officeDocument/2006/relationships/image" Target="../media/image46.png"/><Relationship Id="rId2" Type="http://schemas.openxmlformats.org/officeDocument/2006/relationships/notesSlide" Target="../notesSlides/notesSlide6.xml"/><Relationship Id="rId16" Type="http://schemas.openxmlformats.org/officeDocument/2006/relationships/slide" Target="slide23.xml"/><Relationship Id="rId20" Type="http://schemas.openxmlformats.org/officeDocument/2006/relationships/slide" Target="slide25.xml"/><Relationship Id="rId1" Type="http://schemas.openxmlformats.org/officeDocument/2006/relationships/slideLayout" Target="../slideLayouts/slideLayout34.xml"/><Relationship Id="rId6" Type="http://schemas.openxmlformats.org/officeDocument/2006/relationships/slide" Target="slide18.xml"/><Relationship Id="rId11" Type="http://schemas.openxmlformats.org/officeDocument/2006/relationships/image" Target="../media/image37.png"/><Relationship Id="rId24" Type="http://schemas.openxmlformats.org/officeDocument/2006/relationships/image" Target="../media/image45.png"/><Relationship Id="rId5" Type="http://schemas.openxmlformats.org/officeDocument/2006/relationships/image" Target="../media/image34.png"/><Relationship Id="rId15" Type="http://schemas.openxmlformats.org/officeDocument/2006/relationships/image" Target="../media/image39.png"/><Relationship Id="rId23" Type="http://schemas.openxmlformats.org/officeDocument/2006/relationships/image" Target="../media/image44.png"/><Relationship Id="rId28" Type="http://schemas.openxmlformats.org/officeDocument/2006/relationships/slide" Target="slide26.xml"/><Relationship Id="rId10" Type="http://schemas.openxmlformats.org/officeDocument/2006/relationships/slide" Target="slide20.xml"/><Relationship Id="rId19" Type="http://schemas.openxmlformats.org/officeDocument/2006/relationships/image" Target="../media/image41.png"/><Relationship Id="rId4" Type="http://schemas.openxmlformats.org/officeDocument/2006/relationships/slide" Target="slide17.xml"/><Relationship Id="rId9" Type="http://schemas.openxmlformats.org/officeDocument/2006/relationships/image" Target="../media/image36.png"/><Relationship Id="rId14" Type="http://schemas.openxmlformats.org/officeDocument/2006/relationships/slide" Target="slide22.xml"/><Relationship Id="rId22" Type="http://schemas.openxmlformats.org/officeDocument/2006/relationships/image" Target="../media/image43.png"/><Relationship Id="rId27" Type="http://schemas.openxmlformats.org/officeDocument/2006/relationships/image" Target="../media/image4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49.jpg"/><Relationship Id="rId4" Type="http://schemas.openxmlformats.org/officeDocument/2006/relationships/slide" Target="slide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49.jpg"/><Relationship Id="rId4" Type="http://schemas.openxmlformats.org/officeDocument/2006/relationships/slide" Target="slide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49.jpg"/><Relationship Id="rId4" Type="http://schemas.openxmlformats.org/officeDocument/2006/relationships/slide" Target="slide1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" Target="slide3.xml"/><Relationship Id="rId7" Type="http://schemas.openxmlformats.org/officeDocument/2006/relationships/slide" Target="slide5.xml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1.png"/><Relationship Id="rId11" Type="http://schemas.openxmlformats.org/officeDocument/2006/relationships/slide" Target="slide7.xml"/><Relationship Id="rId5" Type="http://schemas.openxmlformats.org/officeDocument/2006/relationships/slide" Target="slide4.xml"/><Relationship Id="rId10" Type="http://schemas.openxmlformats.org/officeDocument/2006/relationships/image" Target="../media/image13.png"/><Relationship Id="rId4" Type="http://schemas.openxmlformats.org/officeDocument/2006/relationships/image" Target="../media/image10.png"/><Relationship Id="rId9" Type="http://schemas.openxmlformats.org/officeDocument/2006/relationships/slide" Target="slide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49.jpg"/><Relationship Id="rId4" Type="http://schemas.openxmlformats.org/officeDocument/2006/relationships/slide" Target="slide1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49.jpg"/><Relationship Id="rId4" Type="http://schemas.openxmlformats.org/officeDocument/2006/relationships/slide" Target="slide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49.jpg"/><Relationship Id="rId4" Type="http://schemas.openxmlformats.org/officeDocument/2006/relationships/slide" Target="slide1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49.jpg"/><Relationship Id="rId4" Type="http://schemas.openxmlformats.org/officeDocument/2006/relationships/slide" Target="slide1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49.jpg"/><Relationship Id="rId4" Type="http://schemas.openxmlformats.org/officeDocument/2006/relationships/slide" Target="slide1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49.jpg"/><Relationship Id="rId4" Type="http://schemas.openxmlformats.org/officeDocument/2006/relationships/slide" Target="slide1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52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audio" Target="../media/audio1.wav"/><Relationship Id="rId7" Type="http://schemas.openxmlformats.org/officeDocument/2006/relationships/slide" Target="slide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6.gif"/><Relationship Id="rId5" Type="http://schemas.openxmlformats.org/officeDocument/2006/relationships/image" Target="../media/image15.gif"/><Relationship Id="rId4" Type="http://schemas.openxmlformats.org/officeDocument/2006/relationships/audio" Target="../media/audio2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5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audio" Target="../media/audio2.wav"/><Relationship Id="rId7" Type="http://schemas.openxmlformats.org/officeDocument/2006/relationships/slide" Target="slide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6.gif"/><Relationship Id="rId5" Type="http://schemas.openxmlformats.org/officeDocument/2006/relationships/image" Target="../media/image15.gif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audio" Target="../media/audio2.wav"/><Relationship Id="rId7" Type="http://schemas.openxmlformats.org/officeDocument/2006/relationships/slide" Target="slide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6.gif"/><Relationship Id="rId5" Type="http://schemas.openxmlformats.org/officeDocument/2006/relationships/image" Target="../media/image15.gif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audio" Target="../media/audio1.wav"/><Relationship Id="rId7" Type="http://schemas.openxmlformats.org/officeDocument/2006/relationships/slide" Target="slide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6.gif"/><Relationship Id="rId5" Type="http://schemas.openxmlformats.org/officeDocument/2006/relationships/image" Target="../media/image15.gif"/><Relationship Id="rId4" Type="http://schemas.openxmlformats.org/officeDocument/2006/relationships/audio" Target="../media/audio2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0027" y="744289"/>
            <a:ext cx="5895343" cy="4918641"/>
          </a:xfrm>
          <a:prstGeom prst="rect">
            <a:avLst/>
          </a:prstGeom>
        </p:spPr>
      </p:pic>
      <p:pic>
        <p:nvPicPr>
          <p:cNvPr id="5" name="图片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9640" y="1512570"/>
            <a:ext cx="4150360" cy="415036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0000" y="853472"/>
            <a:ext cx="6425741" cy="4474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929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E19302C-BB0F-A05D-65AC-B3069345AB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7412" y="490537"/>
            <a:ext cx="7693202" cy="445293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2CDFC3A-DDE1-DF32-CF59-3511E4826954}"/>
              </a:ext>
            </a:extLst>
          </p:cNvPr>
          <p:cNvSpPr/>
          <p:nvPr/>
        </p:nvSpPr>
        <p:spPr>
          <a:xfrm>
            <a:off x="1504951" y="5133975"/>
            <a:ext cx="9077324" cy="795876"/>
          </a:xfrm>
          <a:prstGeom prst="rect">
            <a:avLst/>
          </a:prstGeom>
          <a:solidFill>
            <a:srgbClr val="00B050"/>
          </a:solidFill>
          <a:ln w="28575">
            <a:solidFill>
              <a:srgbClr val="92D05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Yêu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cầu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của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cô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giáo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gì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010077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6607A46-FCF5-7192-A9D4-4D401BA3DF32}"/>
              </a:ext>
            </a:extLst>
          </p:cNvPr>
          <p:cNvSpPr/>
          <p:nvPr/>
        </p:nvSpPr>
        <p:spPr>
          <a:xfrm>
            <a:off x="2907585" y="161283"/>
            <a:ext cx="6780837" cy="795876"/>
          </a:xfrm>
          <a:prstGeom prst="rect">
            <a:avLst/>
          </a:prstGeom>
          <a:solidFill>
            <a:srgbClr val="00B050"/>
          </a:solidFill>
          <a:ln w="28575">
            <a:solidFill>
              <a:srgbClr val="92D05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540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a. Tính  230 : 10 = ?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789B47F-F063-92F8-F5F0-D4385C56E190}"/>
              </a:ext>
            </a:extLst>
          </p:cNvPr>
          <p:cNvSpPr txBox="1"/>
          <p:nvPr/>
        </p:nvSpPr>
        <p:spPr>
          <a:xfrm>
            <a:off x="1458930" y="1551398"/>
            <a:ext cx="97912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230 : 10 = 23 </a:t>
            </a:r>
            <a:r>
              <a:rPr lang="en-US" sz="4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vì</a:t>
            </a:r>
            <a:r>
              <a:rPr lang="en-US" sz="4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23 x 10 = 230.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D409C68-DD1D-53C0-EBB9-C6FA8F23047A}"/>
              </a:ext>
            </a:extLst>
          </p:cNvPr>
          <p:cNvGrpSpPr/>
          <p:nvPr/>
        </p:nvGrpSpPr>
        <p:grpSpPr>
          <a:xfrm>
            <a:off x="3498565" y="2746278"/>
            <a:ext cx="7607798" cy="3044435"/>
            <a:chOff x="3084803" y="4688541"/>
            <a:chExt cx="7130545" cy="1554556"/>
          </a:xfrm>
        </p:grpSpPr>
        <p:sp>
          <p:nvSpPr>
            <p:cNvPr id="5" name="Rounded Rectangular Callout 8">
              <a:extLst>
                <a:ext uri="{FF2B5EF4-FFF2-40B4-BE49-F238E27FC236}">
                  <a16:creationId xmlns:a16="http://schemas.microsoft.com/office/drawing/2014/main" id="{676833E4-9D53-FDB1-52A8-1C764356FC3D}"/>
                </a:ext>
              </a:extLst>
            </p:cNvPr>
            <p:cNvSpPr/>
            <p:nvPr/>
          </p:nvSpPr>
          <p:spPr>
            <a:xfrm>
              <a:off x="3514165" y="4688541"/>
              <a:ext cx="6194611" cy="1554556"/>
            </a:xfrm>
            <a:prstGeom prst="wedgeEllipseCallout">
              <a:avLst>
                <a:gd name="adj1" fmla="val -56562"/>
                <a:gd name="adj2" fmla="val 4874"/>
              </a:avLst>
            </a:prstGeom>
            <a:solidFill>
              <a:schemeClr val="bg1"/>
            </a:solidFill>
            <a:ln w="28575">
              <a:solidFill>
                <a:schemeClr val="accent4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AF204E3-2C7B-6C6A-1A5D-530F9758F735}"/>
                </a:ext>
              </a:extLst>
            </p:cNvPr>
            <p:cNvSpPr txBox="1"/>
            <p:nvPr/>
          </p:nvSpPr>
          <p:spPr>
            <a:xfrm>
              <a:off x="3084803" y="4807632"/>
              <a:ext cx="7130545" cy="1300177"/>
            </a:xfrm>
            <a:prstGeom prst="wedgeEllipseCallout">
              <a:avLst>
                <a:gd name="adj1" fmla="val -51346"/>
                <a:gd name="adj2" fmla="val 2453"/>
              </a:avLst>
            </a:prstGeom>
            <a:noFill/>
          </p:spPr>
          <p:txBody>
            <a:bodyPr wrap="square" rtlCol="0">
              <a:spAutoFit/>
            </a:bodyPr>
            <a:lstStyle/>
            <a:p>
              <a:pPr marL="0" marR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nl-NL" sz="3200" b="1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Khi chia 230 cho 10 ta chỉ việc bỏ bớt đi một chữ số 0 ở bên phải của số 230.</a:t>
              </a:r>
              <a:endParaRPr lang="en-US" sz="32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pic>
        <p:nvPicPr>
          <p:cNvPr id="7" name="图片 11">
            <a:extLst>
              <a:ext uri="{FF2B5EF4-FFF2-40B4-BE49-F238E27FC236}">
                <a16:creationId xmlns:a16="http://schemas.microsoft.com/office/drawing/2014/main" id="{42EA517B-B005-7D55-F8E9-B738D4F5CE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40701" y="3960530"/>
            <a:ext cx="2285757" cy="2285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714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7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6607A46-FCF5-7192-A9D4-4D401BA3DF32}"/>
              </a:ext>
            </a:extLst>
          </p:cNvPr>
          <p:cNvSpPr/>
          <p:nvPr/>
        </p:nvSpPr>
        <p:spPr>
          <a:xfrm>
            <a:off x="2907585" y="161283"/>
            <a:ext cx="6780837" cy="795876"/>
          </a:xfrm>
          <a:prstGeom prst="rect">
            <a:avLst/>
          </a:prstGeom>
          <a:solidFill>
            <a:srgbClr val="00B050"/>
          </a:solidFill>
          <a:ln w="28575">
            <a:solidFill>
              <a:srgbClr val="92D05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54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b. </a:t>
            </a:r>
            <a:r>
              <a:rPr lang="en-US" sz="54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Tính</a:t>
            </a:r>
            <a:r>
              <a:rPr lang="en-US" sz="54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2 300 : 100 = ?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789B47F-F063-92F8-F5F0-D4385C56E190}"/>
              </a:ext>
            </a:extLst>
          </p:cNvPr>
          <p:cNvSpPr txBox="1"/>
          <p:nvPr/>
        </p:nvSpPr>
        <p:spPr>
          <a:xfrm>
            <a:off x="760287" y="1551398"/>
            <a:ext cx="107775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2 300 : 100 = 23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vì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23 x 100 = 2 300.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D409C68-DD1D-53C0-EBB9-C6FA8F23047A}"/>
              </a:ext>
            </a:extLst>
          </p:cNvPr>
          <p:cNvGrpSpPr/>
          <p:nvPr/>
        </p:nvGrpSpPr>
        <p:grpSpPr>
          <a:xfrm>
            <a:off x="3498565" y="2746278"/>
            <a:ext cx="7607798" cy="3044435"/>
            <a:chOff x="3084803" y="4688541"/>
            <a:chExt cx="7130545" cy="1554556"/>
          </a:xfrm>
        </p:grpSpPr>
        <p:sp>
          <p:nvSpPr>
            <p:cNvPr id="5" name="Rounded Rectangular Callout 8">
              <a:extLst>
                <a:ext uri="{FF2B5EF4-FFF2-40B4-BE49-F238E27FC236}">
                  <a16:creationId xmlns:a16="http://schemas.microsoft.com/office/drawing/2014/main" id="{676833E4-9D53-FDB1-52A8-1C764356FC3D}"/>
                </a:ext>
              </a:extLst>
            </p:cNvPr>
            <p:cNvSpPr/>
            <p:nvPr/>
          </p:nvSpPr>
          <p:spPr>
            <a:xfrm>
              <a:off x="3514165" y="4688541"/>
              <a:ext cx="6194611" cy="1554556"/>
            </a:xfrm>
            <a:prstGeom prst="wedgeEllipseCallout">
              <a:avLst>
                <a:gd name="adj1" fmla="val -56562"/>
                <a:gd name="adj2" fmla="val 4874"/>
              </a:avLst>
            </a:prstGeom>
            <a:solidFill>
              <a:schemeClr val="bg1"/>
            </a:solidFill>
            <a:ln w="28575">
              <a:solidFill>
                <a:schemeClr val="accent4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AF204E3-2C7B-6C6A-1A5D-530F9758F735}"/>
                </a:ext>
              </a:extLst>
            </p:cNvPr>
            <p:cNvSpPr txBox="1"/>
            <p:nvPr/>
          </p:nvSpPr>
          <p:spPr>
            <a:xfrm>
              <a:off x="3084803" y="4807632"/>
              <a:ext cx="7130545" cy="1300177"/>
            </a:xfrm>
            <a:prstGeom prst="wedgeEllipseCallout">
              <a:avLst>
                <a:gd name="adj1" fmla="val -51346"/>
                <a:gd name="adj2" fmla="val 2453"/>
              </a:avLst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Khi chia 2 300 chia cho 100 ta chỉ việc bỏ bớt đi hai chữ số 0 ở bên phải của 2 300.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pic>
        <p:nvPicPr>
          <p:cNvPr id="7" name="图片 11">
            <a:extLst>
              <a:ext uri="{FF2B5EF4-FFF2-40B4-BE49-F238E27FC236}">
                <a16:creationId xmlns:a16="http://schemas.microsoft.com/office/drawing/2014/main" id="{42EA517B-B005-7D55-F8E9-B738D4F5CE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40701" y="3960530"/>
            <a:ext cx="2285757" cy="2285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201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7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5">
            <a:hlinkClick r:id="rId2" action="ppaction://hlinksldjump"/>
            <a:extLst>
              <a:ext uri="{FF2B5EF4-FFF2-40B4-BE49-F238E27FC236}">
                <a16:creationId xmlns:a16="http://schemas.microsoft.com/office/drawing/2014/main" id="{EEE91E5E-0D60-4B8F-302D-D04EEB178BA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0592" y="2583564"/>
            <a:ext cx="3984719" cy="3984719"/>
          </a:xfrm>
          <a:prstGeom prst="rect">
            <a:avLst/>
          </a:prstGeom>
        </p:spPr>
      </p:pic>
      <p:sp>
        <p:nvSpPr>
          <p:cNvPr id="3" name="Cloud Callout 15">
            <a:extLst>
              <a:ext uri="{FF2B5EF4-FFF2-40B4-BE49-F238E27FC236}">
                <a16:creationId xmlns:a16="http://schemas.microsoft.com/office/drawing/2014/main" id="{F75D065E-9137-87F8-5BB5-C66B9DB11EB7}"/>
              </a:ext>
            </a:extLst>
          </p:cNvPr>
          <p:cNvSpPr/>
          <p:nvPr/>
        </p:nvSpPr>
        <p:spPr>
          <a:xfrm>
            <a:off x="3218998" y="1017142"/>
            <a:ext cx="8103123" cy="3435466"/>
          </a:xfrm>
          <a:custGeom>
            <a:avLst/>
            <a:gdLst>
              <a:gd name="connsiteX0" fmla="*/ 3900 w 43200"/>
              <a:gd name="connsiteY0" fmla="*/ 14370 h 43200"/>
              <a:gd name="connsiteX1" fmla="*/ 5623 w 43200"/>
              <a:gd name="connsiteY1" fmla="*/ 6907 h 43200"/>
              <a:gd name="connsiteX2" fmla="*/ 14005 w 43200"/>
              <a:gd name="connsiteY2" fmla="*/ 5202 h 43200"/>
              <a:gd name="connsiteX3" fmla="*/ 22456 w 43200"/>
              <a:gd name="connsiteY3" fmla="*/ 3432 h 43200"/>
              <a:gd name="connsiteX4" fmla="*/ 25749 w 43200"/>
              <a:gd name="connsiteY4" fmla="*/ 200 h 43200"/>
              <a:gd name="connsiteX5" fmla="*/ 29833 w 43200"/>
              <a:gd name="connsiteY5" fmla="*/ 2481 h 43200"/>
              <a:gd name="connsiteX6" fmla="*/ 35463 w 43200"/>
              <a:gd name="connsiteY6" fmla="*/ 690 h 43200"/>
              <a:gd name="connsiteX7" fmla="*/ 38318 w 43200"/>
              <a:gd name="connsiteY7" fmla="*/ 5576 h 43200"/>
              <a:gd name="connsiteX8" fmla="*/ 41982 w 43200"/>
              <a:gd name="connsiteY8" fmla="*/ 10318 h 43200"/>
              <a:gd name="connsiteX9" fmla="*/ 41818 w 43200"/>
              <a:gd name="connsiteY9" fmla="*/ 15460 h 43200"/>
              <a:gd name="connsiteX10" fmla="*/ 43016 w 43200"/>
              <a:gd name="connsiteY10" fmla="*/ 23322 h 43200"/>
              <a:gd name="connsiteX11" fmla="*/ 37404 w 43200"/>
              <a:gd name="connsiteY11" fmla="*/ 30204 h 43200"/>
              <a:gd name="connsiteX12" fmla="*/ 35395 w 43200"/>
              <a:gd name="connsiteY12" fmla="*/ 36101 h 43200"/>
              <a:gd name="connsiteX13" fmla="*/ 28555 w 43200"/>
              <a:gd name="connsiteY13" fmla="*/ 36815 h 43200"/>
              <a:gd name="connsiteX14" fmla="*/ 23667 w 43200"/>
              <a:gd name="connsiteY14" fmla="*/ 43106 h 43200"/>
              <a:gd name="connsiteX15" fmla="*/ 16480 w 43200"/>
              <a:gd name="connsiteY15" fmla="*/ 39266 h 43200"/>
              <a:gd name="connsiteX16" fmla="*/ 5804 w 43200"/>
              <a:gd name="connsiteY16" fmla="*/ 35472 h 43200"/>
              <a:gd name="connsiteX17" fmla="*/ 1110 w 43200"/>
              <a:gd name="connsiteY17" fmla="*/ 31250 h 43200"/>
              <a:gd name="connsiteX18" fmla="*/ 2113 w 43200"/>
              <a:gd name="connsiteY18" fmla="*/ 25551 h 43200"/>
              <a:gd name="connsiteX19" fmla="*/ -5 w 43200"/>
              <a:gd name="connsiteY19" fmla="*/ 19704 h 43200"/>
              <a:gd name="connsiteX20" fmla="*/ 3863 w 43200"/>
              <a:gd name="connsiteY20" fmla="*/ 14507 h 43200"/>
              <a:gd name="connsiteX21" fmla="*/ 3900 w 43200"/>
              <a:gd name="connsiteY21" fmla="*/ 14370 h 43200"/>
              <a:gd name="connsiteX0" fmla="*/ -347870 w 5463741"/>
              <a:gd name="connsiteY0" fmla="*/ 2348926 h 2584788"/>
              <a:gd name="connsiteX1" fmla="*/ -419670 w 5463741"/>
              <a:gd name="connsiteY1" fmla="*/ 2420726 h 2584788"/>
              <a:gd name="connsiteX2" fmla="*/ -491470 w 5463741"/>
              <a:gd name="connsiteY2" fmla="*/ 2348926 h 2584788"/>
              <a:gd name="connsiteX3" fmla="*/ -419670 w 5463741"/>
              <a:gd name="connsiteY3" fmla="*/ 2277126 h 2584788"/>
              <a:gd name="connsiteX4" fmla="*/ -347870 w 5463741"/>
              <a:gd name="connsiteY4" fmla="*/ 2348926 h 2584788"/>
              <a:gd name="connsiteX0" fmla="*/ -13925 w 5463741"/>
              <a:gd name="connsiteY0" fmla="*/ 2261044 h 2584788"/>
              <a:gd name="connsiteX1" fmla="*/ -157524 w 5463741"/>
              <a:gd name="connsiteY1" fmla="*/ 2404643 h 2584788"/>
              <a:gd name="connsiteX2" fmla="*/ -301123 w 5463741"/>
              <a:gd name="connsiteY2" fmla="*/ 2261044 h 2584788"/>
              <a:gd name="connsiteX3" fmla="*/ -157524 w 5463741"/>
              <a:gd name="connsiteY3" fmla="*/ 2117445 h 2584788"/>
              <a:gd name="connsiteX4" fmla="*/ -13925 w 5463741"/>
              <a:gd name="connsiteY4" fmla="*/ 2261044 h 2584788"/>
              <a:gd name="connsiteX0" fmla="*/ 456172 w 5463741"/>
              <a:gd name="connsiteY0" fmla="*/ 2127517 h 2584788"/>
              <a:gd name="connsiteX1" fmla="*/ 240773 w 5463741"/>
              <a:gd name="connsiteY1" fmla="*/ 2342916 h 2584788"/>
              <a:gd name="connsiteX2" fmla="*/ 25374 w 5463741"/>
              <a:gd name="connsiteY2" fmla="*/ 2127517 h 2584788"/>
              <a:gd name="connsiteX3" fmla="*/ 240773 w 5463741"/>
              <a:gd name="connsiteY3" fmla="*/ 1912118 h 2584788"/>
              <a:gd name="connsiteX4" fmla="*/ 456172 w 5463741"/>
              <a:gd name="connsiteY4" fmla="*/ 2127517 h 2584788"/>
              <a:gd name="connsiteX0" fmla="*/ 4693 w 43200"/>
              <a:gd name="connsiteY0" fmla="*/ 26177 h 43200"/>
              <a:gd name="connsiteX1" fmla="*/ 2160 w 43200"/>
              <a:gd name="connsiteY1" fmla="*/ 25380 h 43200"/>
              <a:gd name="connsiteX2" fmla="*/ 6928 w 43200"/>
              <a:gd name="connsiteY2" fmla="*/ 34899 h 43200"/>
              <a:gd name="connsiteX3" fmla="*/ 5820 w 43200"/>
              <a:gd name="connsiteY3" fmla="*/ 35280 h 43200"/>
              <a:gd name="connsiteX4" fmla="*/ 16478 w 43200"/>
              <a:gd name="connsiteY4" fmla="*/ 39090 h 43200"/>
              <a:gd name="connsiteX5" fmla="*/ 15810 w 43200"/>
              <a:gd name="connsiteY5" fmla="*/ 37350 h 43200"/>
              <a:gd name="connsiteX6" fmla="*/ 28827 w 43200"/>
              <a:gd name="connsiteY6" fmla="*/ 34751 h 43200"/>
              <a:gd name="connsiteX7" fmla="*/ 28560 w 43200"/>
              <a:gd name="connsiteY7" fmla="*/ 36660 h 43200"/>
              <a:gd name="connsiteX8" fmla="*/ 34129 w 43200"/>
              <a:gd name="connsiteY8" fmla="*/ 22954 h 43200"/>
              <a:gd name="connsiteX9" fmla="*/ 37380 w 43200"/>
              <a:gd name="connsiteY9" fmla="*/ 30090 h 43200"/>
              <a:gd name="connsiteX10" fmla="*/ 41798 w 43200"/>
              <a:gd name="connsiteY10" fmla="*/ 15354 h 43200"/>
              <a:gd name="connsiteX11" fmla="*/ 40350 w 43200"/>
              <a:gd name="connsiteY11" fmla="*/ 18030 h 43200"/>
              <a:gd name="connsiteX12" fmla="*/ 38324 w 43200"/>
              <a:gd name="connsiteY12" fmla="*/ 5426 h 43200"/>
              <a:gd name="connsiteX13" fmla="*/ 38400 w 43200"/>
              <a:gd name="connsiteY13" fmla="*/ 6690 h 43200"/>
              <a:gd name="connsiteX14" fmla="*/ 29078 w 43200"/>
              <a:gd name="connsiteY14" fmla="*/ 3952 h 43200"/>
              <a:gd name="connsiteX15" fmla="*/ 29820 w 43200"/>
              <a:gd name="connsiteY15" fmla="*/ 2340 h 43200"/>
              <a:gd name="connsiteX16" fmla="*/ 22141 w 43200"/>
              <a:gd name="connsiteY16" fmla="*/ 4720 h 43200"/>
              <a:gd name="connsiteX17" fmla="*/ 22500 w 43200"/>
              <a:gd name="connsiteY17" fmla="*/ 3330 h 43200"/>
              <a:gd name="connsiteX18" fmla="*/ 14000 w 43200"/>
              <a:gd name="connsiteY18" fmla="*/ 5192 h 43200"/>
              <a:gd name="connsiteX19" fmla="*/ 15300 w 43200"/>
              <a:gd name="connsiteY19" fmla="*/ 6540 h 43200"/>
              <a:gd name="connsiteX20" fmla="*/ 4127 w 43200"/>
              <a:gd name="connsiteY20" fmla="*/ 15789 h 43200"/>
              <a:gd name="connsiteX21" fmla="*/ 3900 w 43200"/>
              <a:gd name="connsiteY21" fmla="*/ 14370 h 43200"/>
              <a:gd name="connsiteX0" fmla="*/ 7786 w 47106"/>
              <a:gd name="connsiteY0" fmla="*/ 14229 h 43219"/>
              <a:gd name="connsiteX1" fmla="*/ 9509 w 47106"/>
              <a:gd name="connsiteY1" fmla="*/ 6766 h 43219"/>
              <a:gd name="connsiteX2" fmla="*/ 17891 w 47106"/>
              <a:gd name="connsiteY2" fmla="*/ 5061 h 43219"/>
              <a:gd name="connsiteX3" fmla="*/ 26342 w 47106"/>
              <a:gd name="connsiteY3" fmla="*/ 3291 h 43219"/>
              <a:gd name="connsiteX4" fmla="*/ 29635 w 47106"/>
              <a:gd name="connsiteY4" fmla="*/ 59 h 43219"/>
              <a:gd name="connsiteX5" fmla="*/ 33719 w 47106"/>
              <a:gd name="connsiteY5" fmla="*/ 2340 h 43219"/>
              <a:gd name="connsiteX6" fmla="*/ 39349 w 47106"/>
              <a:gd name="connsiteY6" fmla="*/ 549 h 43219"/>
              <a:gd name="connsiteX7" fmla="*/ 42204 w 47106"/>
              <a:gd name="connsiteY7" fmla="*/ 5435 h 43219"/>
              <a:gd name="connsiteX8" fmla="*/ 45868 w 47106"/>
              <a:gd name="connsiteY8" fmla="*/ 10177 h 43219"/>
              <a:gd name="connsiteX9" fmla="*/ 45704 w 47106"/>
              <a:gd name="connsiteY9" fmla="*/ 15319 h 43219"/>
              <a:gd name="connsiteX10" fmla="*/ 46902 w 47106"/>
              <a:gd name="connsiteY10" fmla="*/ 23181 h 43219"/>
              <a:gd name="connsiteX11" fmla="*/ 41290 w 47106"/>
              <a:gd name="connsiteY11" fmla="*/ 30063 h 43219"/>
              <a:gd name="connsiteX12" fmla="*/ 39281 w 47106"/>
              <a:gd name="connsiteY12" fmla="*/ 35960 h 43219"/>
              <a:gd name="connsiteX13" fmla="*/ 32441 w 47106"/>
              <a:gd name="connsiteY13" fmla="*/ 36674 h 43219"/>
              <a:gd name="connsiteX14" fmla="*/ 27553 w 47106"/>
              <a:gd name="connsiteY14" fmla="*/ 42965 h 43219"/>
              <a:gd name="connsiteX15" fmla="*/ 20366 w 47106"/>
              <a:gd name="connsiteY15" fmla="*/ 39125 h 43219"/>
              <a:gd name="connsiteX16" fmla="*/ 9690 w 47106"/>
              <a:gd name="connsiteY16" fmla="*/ 35331 h 43219"/>
              <a:gd name="connsiteX17" fmla="*/ 4996 w 47106"/>
              <a:gd name="connsiteY17" fmla="*/ 31109 h 43219"/>
              <a:gd name="connsiteX18" fmla="*/ 5999 w 47106"/>
              <a:gd name="connsiteY18" fmla="*/ 25410 h 43219"/>
              <a:gd name="connsiteX19" fmla="*/ 3881 w 47106"/>
              <a:gd name="connsiteY19" fmla="*/ 19563 h 43219"/>
              <a:gd name="connsiteX20" fmla="*/ 7749 w 47106"/>
              <a:gd name="connsiteY20" fmla="*/ 14366 h 43219"/>
              <a:gd name="connsiteX21" fmla="*/ 7786 w 47106"/>
              <a:gd name="connsiteY21" fmla="*/ 14229 h 43219"/>
              <a:gd name="connsiteX0" fmla="*/ 143600 w 5957741"/>
              <a:gd name="connsiteY0" fmla="*/ 2340490 h 2585925"/>
              <a:gd name="connsiteX1" fmla="*/ 71800 w 5957741"/>
              <a:gd name="connsiteY1" fmla="*/ 2412290 h 2585925"/>
              <a:gd name="connsiteX2" fmla="*/ 0 w 5957741"/>
              <a:gd name="connsiteY2" fmla="*/ 2340490 h 2585925"/>
              <a:gd name="connsiteX3" fmla="*/ 71800 w 5957741"/>
              <a:gd name="connsiteY3" fmla="*/ 2268690 h 2585925"/>
              <a:gd name="connsiteX4" fmla="*/ 143600 w 5957741"/>
              <a:gd name="connsiteY4" fmla="*/ 2340490 h 2585925"/>
              <a:gd name="connsiteX0" fmla="*/ 477545 w 5957741"/>
              <a:gd name="connsiteY0" fmla="*/ 2252608 h 2585925"/>
              <a:gd name="connsiteX1" fmla="*/ 333946 w 5957741"/>
              <a:gd name="connsiteY1" fmla="*/ 2396207 h 2585925"/>
              <a:gd name="connsiteX2" fmla="*/ 190347 w 5957741"/>
              <a:gd name="connsiteY2" fmla="*/ 2252608 h 2585925"/>
              <a:gd name="connsiteX3" fmla="*/ 333946 w 5957741"/>
              <a:gd name="connsiteY3" fmla="*/ 2109009 h 2585925"/>
              <a:gd name="connsiteX4" fmla="*/ 477545 w 5957741"/>
              <a:gd name="connsiteY4" fmla="*/ 2252608 h 2585925"/>
              <a:gd name="connsiteX0" fmla="*/ 947642 w 5957741"/>
              <a:gd name="connsiteY0" fmla="*/ 2119081 h 2585925"/>
              <a:gd name="connsiteX1" fmla="*/ 732243 w 5957741"/>
              <a:gd name="connsiteY1" fmla="*/ 2334480 h 2585925"/>
              <a:gd name="connsiteX2" fmla="*/ 516844 w 5957741"/>
              <a:gd name="connsiteY2" fmla="*/ 2119081 h 2585925"/>
              <a:gd name="connsiteX3" fmla="*/ 732243 w 5957741"/>
              <a:gd name="connsiteY3" fmla="*/ 1903682 h 2585925"/>
              <a:gd name="connsiteX4" fmla="*/ 947642 w 5957741"/>
              <a:gd name="connsiteY4" fmla="*/ 2119081 h 2585925"/>
              <a:gd name="connsiteX0" fmla="*/ 8579 w 47106"/>
              <a:gd name="connsiteY0" fmla="*/ 26036 h 43219"/>
              <a:gd name="connsiteX1" fmla="*/ 6046 w 47106"/>
              <a:gd name="connsiteY1" fmla="*/ 25239 h 43219"/>
              <a:gd name="connsiteX2" fmla="*/ 10814 w 47106"/>
              <a:gd name="connsiteY2" fmla="*/ 34758 h 43219"/>
              <a:gd name="connsiteX3" fmla="*/ 9706 w 47106"/>
              <a:gd name="connsiteY3" fmla="*/ 35139 h 43219"/>
              <a:gd name="connsiteX4" fmla="*/ 20364 w 47106"/>
              <a:gd name="connsiteY4" fmla="*/ 38949 h 43219"/>
              <a:gd name="connsiteX5" fmla="*/ 19696 w 47106"/>
              <a:gd name="connsiteY5" fmla="*/ 37209 h 43219"/>
              <a:gd name="connsiteX6" fmla="*/ 32713 w 47106"/>
              <a:gd name="connsiteY6" fmla="*/ 34610 h 43219"/>
              <a:gd name="connsiteX7" fmla="*/ 32446 w 47106"/>
              <a:gd name="connsiteY7" fmla="*/ 36519 h 43219"/>
              <a:gd name="connsiteX8" fmla="*/ 40929 w 47106"/>
              <a:gd name="connsiteY8" fmla="*/ 28059 h 43219"/>
              <a:gd name="connsiteX9" fmla="*/ 41266 w 47106"/>
              <a:gd name="connsiteY9" fmla="*/ 29949 h 43219"/>
              <a:gd name="connsiteX10" fmla="*/ 45684 w 47106"/>
              <a:gd name="connsiteY10" fmla="*/ 15213 h 43219"/>
              <a:gd name="connsiteX11" fmla="*/ 44236 w 47106"/>
              <a:gd name="connsiteY11" fmla="*/ 17889 h 43219"/>
              <a:gd name="connsiteX12" fmla="*/ 42210 w 47106"/>
              <a:gd name="connsiteY12" fmla="*/ 5285 h 43219"/>
              <a:gd name="connsiteX13" fmla="*/ 42286 w 47106"/>
              <a:gd name="connsiteY13" fmla="*/ 6549 h 43219"/>
              <a:gd name="connsiteX14" fmla="*/ 32964 w 47106"/>
              <a:gd name="connsiteY14" fmla="*/ 3811 h 43219"/>
              <a:gd name="connsiteX15" fmla="*/ 33706 w 47106"/>
              <a:gd name="connsiteY15" fmla="*/ 2199 h 43219"/>
              <a:gd name="connsiteX16" fmla="*/ 26027 w 47106"/>
              <a:gd name="connsiteY16" fmla="*/ 4579 h 43219"/>
              <a:gd name="connsiteX17" fmla="*/ 26386 w 47106"/>
              <a:gd name="connsiteY17" fmla="*/ 3189 h 43219"/>
              <a:gd name="connsiteX18" fmla="*/ 17886 w 47106"/>
              <a:gd name="connsiteY18" fmla="*/ 5051 h 43219"/>
              <a:gd name="connsiteX19" fmla="*/ 19186 w 47106"/>
              <a:gd name="connsiteY19" fmla="*/ 6399 h 43219"/>
              <a:gd name="connsiteX20" fmla="*/ 8013 w 47106"/>
              <a:gd name="connsiteY20" fmla="*/ 15648 h 43219"/>
              <a:gd name="connsiteX21" fmla="*/ 7786 w 47106"/>
              <a:gd name="connsiteY21" fmla="*/ 14229 h 43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7106" h="43219">
                <a:moveTo>
                  <a:pt x="7786" y="14229"/>
                </a:moveTo>
                <a:cubicBezTo>
                  <a:pt x="7515" y="11516"/>
                  <a:pt x="8147" y="8780"/>
                  <a:pt x="9509" y="6766"/>
                </a:cubicBezTo>
                <a:cubicBezTo>
                  <a:pt x="11661" y="3585"/>
                  <a:pt x="15150" y="2876"/>
                  <a:pt x="17891" y="5061"/>
                </a:cubicBezTo>
                <a:cubicBezTo>
                  <a:pt x="19564" y="768"/>
                  <a:pt x="23800" y="-119"/>
                  <a:pt x="26342" y="3291"/>
                </a:cubicBezTo>
                <a:cubicBezTo>
                  <a:pt x="26983" y="1542"/>
                  <a:pt x="28214" y="333"/>
                  <a:pt x="29635" y="59"/>
                </a:cubicBezTo>
                <a:cubicBezTo>
                  <a:pt x="31199" y="-243"/>
                  <a:pt x="32761" y="629"/>
                  <a:pt x="33719" y="2340"/>
                </a:cubicBezTo>
                <a:cubicBezTo>
                  <a:pt x="35101" y="126"/>
                  <a:pt x="37387" y="-601"/>
                  <a:pt x="39349" y="549"/>
                </a:cubicBezTo>
                <a:cubicBezTo>
                  <a:pt x="40844" y="1425"/>
                  <a:pt x="41916" y="3259"/>
                  <a:pt x="42204" y="5435"/>
                </a:cubicBezTo>
                <a:cubicBezTo>
                  <a:pt x="43932" y="6077"/>
                  <a:pt x="45308" y="7857"/>
                  <a:pt x="45868" y="10177"/>
                </a:cubicBezTo>
                <a:cubicBezTo>
                  <a:pt x="46275" y="11861"/>
                  <a:pt x="46217" y="13690"/>
                  <a:pt x="45704" y="15319"/>
                </a:cubicBezTo>
                <a:cubicBezTo>
                  <a:pt x="46965" y="17553"/>
                  <a:pt x="47406" y="20449"/>
                  <a:pt x="46902" y="23181"/>
                </a:cubicBezTo>
                <a:cubicBezTo>
                  <a:pt x="46232" y="26813"/>
                  <a:pt x="44014" y="29533"/>
                  <a:pt x="41290" y="30063"/>
                </a:cubicBezTo>
                <a:cubicBezTo>
                  <a:pt x="41277" y="32330"/>
                  <a:pt x="40544" y="34480"/>
                  <a:pt x="39281" y="35960"/>
                </a:cubicBezTo>
                <a:cubicBezTo>
                  <a:pt x="37362" y="38209"/>
                  <a:pt x="34590" y="38498"/>
                  <a:pt x="32441" y="36674"/>
                </a:cubicBezTo>
                <a:cubicBezTo>
                  <a:pt x="31746" y="39807"/>
                  <a:pt x="29885" y="42202"/>
                  <a:pt x="27553" y="42965"/>
                </a:cubicBezTo>
                <a:cubicBezTo>
                  <a:pt x="24805" y="43864"/>
                  <a:pt x="21937" y="42332"/>
                  <a:pt x="20366" y="39125"/>
                </a:cubicBezTo>
                <a:cubicBezTo>
                  <a:pt x="16658" y="42169"/>
                  <a:pt x="11842" y="40458"/>
                  <a:pt x="9690" y="35331"/>
                </a:cubicBezTo>
                <a:cubicBezTo>
                  <a:pt x="7576" y="35668"/>
                  <a:pt x="5591" y="33883"/>
                  <a:pt x="4996" y="31109"/>
                </a:cubicBezTo>
                <a:cubicBezTo>
                  <a:pt x="4565" y="29102"/>
                  <a:pt x="4946" y="26936"/>
                  <a:pt x="5999" y="25410"/>
                </a:cubicBezTo>
                <a:cubicBezTo>
                  <a:pt x="4505" y="24213"/>
                  <a:pt x="3673" y="21916"/>
                  <a:pt x="3881" y="19563"/>
                </a:cubicBezTo>
                <a:cubicBezTo>
                  <a:pt x="4125" y="16808"/>
                  <a:pt x="5731" y="14650"/>
                  <a:pt x="7749" y="14366"/>
                </a:cubicBezTo>
                <a:cubicBezTo>
                  <a:pt x="7761" y="14320"/>
                  <a:pt x="7774" y="14275"/>
                  <a:pt x="7786" y="14229"/>
                </a:cubicBezTo>
                <a:close/>
              </a:path>
              <a:path w="5957741" h="2585925">
                <a:moveTo>
                  <a:pt x="143600" y="2340490"/>
                </a:moveTo>
                <a:cubicBezTo>
                  <a:pt x="143600" y="2380144"/>
                  <a:pt x="111454" y="2412290"/>
                  <a:pt x="71800" y="2412290"/>
                </a:cubicBezTo>
                <a:cubicBezTo>
                  <a:pt x="32146" y="2412290"/>
                  <a:pt x="0" y="2380144"/>
                  <a:pt x="0" y="2340490"/>
                </a:cubicBezTo>
                <a:cubicBezTo>
                  <a:pt x="0" y="2300836"/>
                  <a:pt x="32146" y="2268690"/>
                  <a:pt x="71800" y="2268690"/>
                </a:cubicBezTo>
                <a:cubicBezTo>
                  <a:pt x="111454" y="2268690"/>
                  <a:pt x="143600" y="2300836"/>
                  <a:pt x="143600" y="2340490"/>
                </a:cubicBezTo>
                <a:close/>
              </a:path>
              <a:path w="5957741" h="2585925">
                <a:moveTo>
                  <a:pt x="477545" y="2252608"/>
                </a:moveTo>
                <a:cubicBezTo>
                  <a:pt x="477545" y="2331916"/>
                  <a:pt x="413254" y="2396207"/>
                  <a:pt x="333946" y="2396207"/>
                </a:cubicBezTo>
                <a:cubicBezTo>
                  <a:pt x="254638" y="2396207"/>
                  <a:pt x="190347" y="2331916"/>
                  <a:pt x="190347" y="2252608"/>
                </a:cubicBezTo>
                <a:cubicBezTo>
                  <a:pt x="190347" y="2173300"/>
                  <a:pt x="254638" y="2109009"/>
                  <a:pt x="333946" y="2109009"/>
                </a:cubicBezTo>
                <a:cubicBezTo>
                  <a:pt x="413254" y="2109009"/>
                  <a:pt x="477545" y="2173300"/>
                  <a:pt x="477545" y="2252608"/>
                </a:cubicBezTo>
                <a:close/>
              </a:path>
              <a:path w="5957741" h="2585925">
                <a:moveTo>
                  <a:pt x="947642" y="2119081"/>
                </a:moveTo>
                <a:cubicBezTo>
                  <a:pt x="947642" y="2238043"/>
                  <a:pt x="851205" y="2334480"/>
                  <a:pt x="732243" y="2334480"/>
                </a:cubicBezTo>
                <a:cubicBezTo>
                  <a:pt x="613281" y="2334480"/>
                  <a:pt x="516844" y="2238043"/>
                  <a:pt x="516844" y="2119081"/>
                </a:cubicBezTo>
                <a:cubicBezTo>
                  <a:pt x="516844" y="2000119"/>
                  <a:pt x="613281" y="1903682"/>
                  <a:pt x="732243" y="1903682"/>
                </a:cubicBezTo>
                <a:cubicBezTo>
                  <a:pt x="851205" y="1903682"/>
                  <a:pt x="947642" y="2000119"/>
                  <a:pt x="947642" y="2119081"/>
                </a:cubicBezTo>
                <a:close/>
              </a:path>
              <a:path w="47106" h="43219" fill="none" extrusionOk="0">
                <a:moveTo>
                  <a:pt x="8579" y="26036"/>
                </a:moveTo>
                <a:cubicBezTo>
                  <a:pt x="7695" y="26130"/>
                  <a:pt x="6811" y="25852"/>
                  <a:pt x="6046" y="25239"/>
                </a:cubicBezTo>
                <a:moveTo>
                  <a:pt x="10814" y="34758"/>
                </a:moveTo>
                <a:cubicBezTo>
                  <a:pt x="10459" y="34951"/>
                  <a:pt x="10086" y="35079"/>
                  <a:pt x="9706" y="35139"/>
                </a:cubicBezTo>
                <a:moveTo>
                  <a:pt x="20364" y="38949"/>
                </a:moveTo>
                <a:cubicBezTo>
                  <a:pt x="20097" y="38403"/>
                  <a:pt x="19873" y="37820"/>
                  <a:pt x="19696" y="37209"/>
                </a:cubicBezTo>
                <a:moveTo>
                  <a:pt x="32713" y="34610"/>
                </a:moveTo>
                <a:cubicBezTo>
                  <a:pt x="32674" y="35257"/>
                  <a:pt x="32584" y="35897"/>
                  <a:pt x="32446" y="36519"/>
                </a:cubicBezTo>
                <a:moveTo>
                  <a:pt x="40929" y="28059"/>
                </a:moveTo>
                <a:cubicBezTo>
                  <a:pt x="42933" y="29387"/>
                  <a:pt x="41284" y="26917"/>
                  <a:pt x="41266" y="29949"/>
                </a:cubicBezTo>
                <a:moveTo>
                  <a:pt x="45684" y="15213"/>
                </a:moveTo>
                <a:cubicBezTo>
                  <a:pt x="45359" y="16245"/>
                  <a:pt x="44864" y="17161"/>
                  <a:pt x="44236" y="17889"/>
                </a:cubicBezTo>
                <a:moveTo>
                  <a:pt x="42210" y="5285"/>
                </a:moveTo>
                <a:cubicBezTo>
                  <a:pt x="42265" y="5702"/>
                  <a:pt x="42291" y="6125"/>
                  <a:pt x="42286" y="6549"/>
                </a:cubicBezTo>
                <a:moveTo>
                  <a:pt x="32964" y="3811"/>
                </a:moveTo>
                <a:cubicBezTo>
                  <a:pt x="33153" y="3228"/>
                  <a:pt x="33402" y="2685"/>
                  <a:pt x="33706" y="2199"/>
                </a:cubicBezTo>
                <a:moveTo>
                  <a:pt x="26027" y="4579"/>
                </a:moveTo>
                <a:cubicBezTo>
                  <a:pt x="26104" y="4097"/>
                  <a:pt x="26225" y="3630"/>
                  <a:pt x="26386" y="3189"/>
                </a:cubicBezTo>
                <a:moveTo>
                  <a:pt x="17886" y="5051"/>
                </a:moveTo>
                <a:cubicBezTo>
                  <a:pt x="18358" y="5427"/>
                  <a:pt x="18794" y="5880"/>
                  <a:pt x="19186" y="6399"/>
                </a:cubicBezTo>
                <a:moveTo>
                  <a:pt x="8013" y="15648"/>
                </a:moveTo>
                <a:cubicBezTo>
                  <a:pt x="7910" y="15184"/>
                  <a:pt x="7834" y="14710"/>
                  <a:pt x="7786" y="14229"/>
                </a:cubicBezTo>
              </a:path>
            </a:pathLst>
          </a:custGeom>
          <a:solidFill>
            <a:schemeClr val="bg1"/>
          </a:solidFill>
          <a:ln>
            <a:solidFill>
              <a:srgbClr val="9966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F7B78AE-7196-D663-2063-5517CAD27D95}"/>
              </a:ext>
            </a:extLst>
          </p:cNvPr>
          <p:cNvSpPr txBox="1"/>
          <p:nvPr/>
        </p:nvSpPr>
        <p:spPr>
          <a:xfrm>
            <a:off x="4639877" y="1610106"/>
            <a:ext cx="626100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Khi chia </a:t>
            </a:r>
            <a:r>
              <a:rPr kumimoji="0" lang="en-GB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kumimoji="0" lang="en-GB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GB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tròn</a:t>
            </a:r>
            <a:r>
              <a:rPr kumimoji="0" lang="en-GB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GB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chục</a:t>
            </a:r>
            <a:r>
              <a:rPr kumimoji="0" lang="en-GB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kumimoji="0" lang="en-GB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tròn</a:t>
            </a:r>
            <a:r>
              <a:rPr kumimoji="0" lang="en-GB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GB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trăm</a:t>
            </a:r>
            <a:r>
              <a:rPr kumimoji="0" lang="en-GB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kumimoji="0" lang="en-GB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tròn</a:t>
            </a:r>
            <a:r>
              <a:rPr kumimoji="0" lang="en-GB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GB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nghìn</a:t>
            </a:r>
            <a:r>
              <a:rPr kumimoji="0" lang="en-GB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, ... </a:t>
            </a:r>
            <a:r>
              <a:rPr kumimoji="0" lang="en-GB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cho</a:t>
            </a:r>
            <a:r>
              <a:rPr kumimoji="0" lang="en-GB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10, 100, 1000,... ta </a:t>
            </a:r>
            <a:r>
              <a:rPr kumimoji="0" lang="en-GB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chỉ</a:t>
            </a:r>
            <a:r>
              <a:rPr kumimoji="0" lang="en-GB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GB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việc</a:t>
            </a:r>
            <a:r>
              <a:rPr kumimoji="0" lang="en-GB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GB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bỏ</a:t>
            </a:r>
            <a:r>
              <a:rPr kumimoji="0" lang="en-GB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GB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bớt</a:t>
            </a:r>
            <a:r>
              <a:rPr kumimoji="0" lang="en-GB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GB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đi</a:t>
            </a:r>
            <a:r>
              <a:rPr kumimoji="0" lang="en-GB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GB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một</a:t>
            </a:r>
            <a:r>
              <a:rPr kumimoji="0" lang="en-GB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kumimoji="0" lang="en-GB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hai</a:t>
            </a:r>
            <a:r>
              <a:rPr kumimoji="0" lang="en-GB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kumimoji="0" lang="en-GB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ba</a:t>
            </a:r>
            <a:r>
              <a:rPr kumimoji="0" lang="en-GB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,... </a:t>
            </a:r>
            <a:r>
              <a:rPr kumimoji="0" lang="en-GB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chữ</a:t>
            </a:r>
            <a:r>
              <a:rPr kumimoji="0" lang="en-GB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GB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kumimoji="0" lang="en-GB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0 ở </a:t>
            </a:r>
            <a:r>
              <a:rPr kumimoji="0" lang="en-GB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bên</a:t>
            </a:r>
            <a:r>
              <a:rPr kumimoji="0" lang="en-GB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GB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phải</a:t>
            </a:r>
            <a:r>
              <a:rPr kumimoji="0" lang="en-GB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GB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kumimoji="0" lang="en-GB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GB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đó</a:t>
            </a:r>
            <a:r>
              <a:rPr kumimoji="0" lang="en-GB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2103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9999" y="744289"/>
            <a:ext cx="5895343" cy="4918641"/>
          </a:xfrm>
          <a:prstGeom prst="rect">
            <a:avLst/>
          </a:prstGeom>
        </p:spPr>
      </p:pic>
      <p:pic>
        <p:nvPicPr>
          <p:cNvPr id="5" name="图片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9640" y="1512570"/>
            <a:ext cx="4150360" cy="415036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75680" y="1299604"/>
            <a:ext cx="5303980" cy="3475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595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ounded Rectangle 50"/>
          <p:cNvSpPr/>
          <p:nvPr/>
        </p:nvSpPr>
        <p:spPr>
          <a:xfrm>
            <a:off x="219573" y="174702"/>
            <a:ext cx="11694659" cy="6482686"/>
          </a:xfrm>
          <a:prstGeom prst="roundRect">
            <a:avLst>
              <a:gd name="adj" fmla="val 8667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-1337481" y="272955"/>
            <a:ext cx="232012" cy="259308"/>
          </a:xfrm>
          <a:prstGeom prst="rect">
            <a:avLst/>
          </a:prstGeom>
          <a:solidFill>
            <a:srgbClr val="FFBF4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0C8334-22C7-C2C8-8A4A-EF62E15D1FFF}"/>
              </a:ext>
            </a:extLst>
          </p:cNvPr>
          <p:cNvSpPr txBox="1"/>
          <p:nvPr/>
        </p:nvSpPr>
        <p:spPr>
          <a:xfrm>
            <a:off x="445131" y="333295"/>
            <a:ext cx="445564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1.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Tính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nhẩm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C0EB3D1-1DAE-0EB9-E3A6-70C5576B3D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581" y="1981307"/>
            <a:ext cx="3059826" cy="296629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AC235C9-6C28-D129-BD8D-29B928982B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6585" y="2013735"/>
            <a:ext cx="3174540" cy="294868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2BE3A7E-54AE-665B-D369-F3FCF97622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35444" y="2019139"/>
            <a:ext cx="3178499" cy="2933005"/>
          </a:xfrm>
          <a:prstGeom prst="rect">
            <a:avLst/>
          </a:prstGeom>
        </p:spPr>
      </p:pic>
      <p:sp>
        <p:nvSpPr>
          <p:cNvPr id="54" name="TextBox 53">
            <a:extLst>
              <a:ext uri="{FF2B5EF4-FFF2-40B4-BE49-F238E27FC236}">
                <a16:creationId xmlns:a16="http://schemas.microsoft.com/office/drawing/2014/main" id="{72290D53-2888-1CBE-9DEE-61435D1E1C55}"/>
              </a:ext>
            </a:extLst>
          </p:cNvPr>
          <p:cNvSpPr txBox="1"/>
          <p:nvPr/>
        </p:nvSpPr>
        <p:spPr>
          <a:xfrm>
            <a:off x="332115" y="1114131"/>
            <a:ext cx="108571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a)</a:t>
            </a:r>
          </a:p>
        </p:txBody>
      </p:sp>
    </p:spTree>
    <p:extLst>
      <p:ext uri="{BB962C8B-B14F-4D97-AF65-F5344CB8AC3E}">
        <p14:creationId xmlns:p14="http://schemas.microsoft.com/office/powerpoint/2010/main" val="3343937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E9A5288-9D13-4BC1-A0F7-B23AE8264F69}"/>
              </a:ext>
            </a:extLst>
          </p:cNvPr>
          <p:cNvSpPr txBox="1"/>
          <p:nvPr/>
        </p:nvSpPr>
        <p:spPr>
          <a:xfrm>
            <a:off x="653558" y="895356"/>
            <a:ext cx="4121641" cy="820414"/>
          </a:xfrm>
          <a:prstGeom prst="rect">
            <a:avLst/>
          </a:prstGeom>
          <a:noFill/>
        </p:spPr>
        <p:txBody>
          <a:bodyPr wrap="none" rtlCol="0">
            <a:prstTxWarp prst="textArchUp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prstClr val="black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Trò ch</a:t>
            </a:r>
            <a:r>
              <a:rPr kumimoji="0" lang="vi-VN" sz="66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prstClr val="black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ơ</a:t>
            </a:r>
            <a:r>
              <a:rPr kumimoji="0" lang="en-US" sz="66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prstClr val="black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i</a:t>
            </a:r>
            <a:endParaRPr kumimoji="0" lang="en-US" sz="6600" b="1" i="0" u="none" strike="noStrike" kern="120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prstClr val="black"/>
              </a:solidFill>
              <a:effectLst>
                <a:outerShdw blurRad="12700" dist="38100" dir="2700000" algn="tl" rotWithShape="0">
                  <a:prstClr val="white">
                    <a:lumMod val="50000"/>
                  </a:prst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8" name="TextBox 207">
            <a:extLst>
              <a:ext uri="{FF2B5EF4-FFF2-40B4-BE49-F238E27FC236}">
                <a16:creationId xmlns:a16="http://schemas.microsoft.com/office/drawing/2014/main" id="{DF3CAF8D-57D3-4F7F-889D-903411F74AE8}"/>
              </a:ext>
            </a:extLst>
          </p:cNvPr>
          <p:cNvSpPr txBox="1"/>
          <p:nvPr/>
        </p:nvSpPr>
        <p:spPr>
          <a:xfrm>
            <a:off x="1441805" y="1132551"/>
            <a:ext cx="271580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prstClr val="black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HÁI TÁO</a:t>
            </a:r>
          </a:p>
        </p:txBody>
      </p:sp>
      <p:pic>
        <p:nvPicPr>
          <p:cNvPr id="7" name="Picture 6">
            <a:hlinkClick r:id="rId4" action="ppaction://hlinksldjump"/>
            <a:extLst>
              <a:ext uri="{FF2B5EF4-FFF2-40B4-BE49-F238E27FC236}">
                <a16:creationId xmlns:a16="http://schemas.microsoft.com/office/drawing/2014/main" id="{BB586092-3CA1-4E1A-A909-DA763E9C7D0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224"/>
          <a:stretch/>
        </p:blipFill>
        <p:spPr>
          <a:xfrm>
            <a:off x="943002" y="2109751"/>
            <a:ext cx="1286367" cy="1212298"/>
          </a:xfrm>
          <a:prstGeom prst="rect">
            <a:avLst/>
          </a:prstGeom>
        </p:spPr>
      </p:pic>
      <p:pic>
        <p:nvPicPr>
          <p:cNvPr id="10" name="Picture 9">
            <a:hlinkClick r:id="rId6" action="ppaction://hlinksldjump"/>
            <a:extLst>
              <a:ext uri="{FF2B5EF4-FFF2-40B4-BE49-F238E27FC236}">
                <a16:creationId xmlns:a16="http://schemas.microsoft.com/office/drawing/2014/main" id="{8E0B206C-BD97-4018-A3AF-3D88CB15981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27"/>
          <a:stretch/>
        </p:blipFill>
        <p:spPr>
          <a:xfrm>
            <a:off x="2248638" y="2109751"/>
            <a:ext cx="1292464" cy="1280128"/>
          </a:xfrm>
          <a:prstGeom prst="rect">
            <a:avLst/>
          </a:prstGeom>
        </p:spPr>
      </p:pic>
      <p:pic>
        <p:nvPicPr>
          <p:cNvPr id="12" name="Picture 11">
            <a:hlinkClick r:id="rId8" action="ppaction://hlinksldjump"/>
            <a:extLst>
              <a:ext uri="{FF2B5EF4-FFF2-40B4-BE49-F238E27FC236}">
                <a16:creationId xmlns:a16="http://schemas.microsoft.com/office/drawing/2014/main" id="{A8CF9C86-66B4-45ED-8BF4-13532FF49B7E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753"/>
          <a:stretch/>
        </p:blipFill>
        <p:spPr>
          <a:xfrm>
            <a:off x="3560371" y="2109750"/>
            <a:ext cx="1286367" cy="1219727"/>
          </a:xfrm>
          <a:prstGeom prst="rect">
            <a:avLst/>
          </a:prstGeom>
        </p:spPr>
      </p:pic>
      <p:pic>
        <p:nvPicPr>
          <p:cNvPr id="14" name="Picture 13">
            <a:hlinkClick r:id="rId10" action="ppaction://hlinksldjump"/>
            <a:extLst>
              <a:ext uri="{FF2B5EF4-FFF2-40B4-BE49-F238E27FC236}">
                <a16:creationId xmlns:a16="http://schemas.microsoft.com/office/drawing/2014/main" id="{6512FE6A-C0E2-4655-916E-F9B849FB641E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224"/>
          <a:stretch/>
        </p:blipFill>
        <p:spPr>
          <a:xfrm>
            <a:off x="943002" y="3468123"/>
            <a:ext cx="1286367" cy="1212298"/>
          </a:xfrm>
          <a:prstGeom prst="rect">
            <a:avLst/>
          </a:prstGeom>
        </p:spPr>
      </p:pic>
      <p:pic>
        <p:nvPicPr>
          <p:cNvPr id="16" name="Picture 15">
            <a:hlinkClick r:id="rId12" action="ppaction://hlinksldjump"/>
            <a:extLst>
              <a:ext uri="{FF2B5EF4-FFF2-40B4-BE49-F238E27FC236}">
                <a16:creationId xmlns:a16="http://schemas.microsoft.com/office/drawing/2014/main" id="{896E125A-EEEA-4A9C-8503-4AE637630A96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223"/>
          <a:stretch/>
        </p:blipFill>
        <p:spPr>
          <a:xfrm>
            <a:off x="2248638" y="3468122"/>
            <a:ext cx="1292464" cy="1212299"/>
          </a:xfrm>
          <a:prstGeom prst="rect">
            <a:avLst/>
          </a:prstGeom>
        </p:spPr>
      </p:pic>
      <p:pic>
        <p:nvPicPr>
          <p:cNvPr id="18" name="Picture 17">
            <a:hlinkClick r:id="rId14" action="ppaction://hlinksldjump"/>
            <a:extLst>
              <a:ext uri="{FF2B5EF4-FFF2-40B4-BE49-F238E27FC236}">
                <a16:creationId xmlns:a16="http://schemas.microsoft.com/office/drawing/2014/main" id="{2AAC0311-D5EC-48E3-B161-0B008A256397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224"/>
          <a:stretch/>
        </p:blipFill>
        <p:spPr>
          <a:xfrm>
            <a:off x="3560371" y="3468123"/>
            <a:ext cx="1286367" cy="1212298"/>
          </a:xfrm>
          <a:prstGeom prst="rect">
            <a:avLst/>
          </a:prstGeom>
        </p:spPr>
      </p:pic>
      <p:pic>
        <p:nvPicPr>
          <p:cNvPr id="20" name="Picture 19">
            <a:hlinkClick r:id="rId16" action="ppaction://hlinksldjump"/>
            <a:extLst>
              <a:ext uri="{FF2B5EF4-FFF2-40B4-BE49-F238E27FC236}">
                <a16:creationId xmlns:a16="http://schemas.microsoft.com/office/drawing/2014/main" id="{B7AC7854-731B-4738-B69B-990DF3C81C31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439"/>
          <a:stretch/>
        </p:blipFill>
        <p:spPr>
          <a:xfrm>
            <a:off x="943002" y="4826493"/>
            <a:ext cx="1286367" cy="1272053"/>
          </a:xfrm>
          <a:prstGeom prst="rect">
            <a:avLst/>
          </a:prstGeom>
        </p:spPr>
      </p:pic>
      <p:pic>
        <p:nvPicPr>
          <p:cNvPr id="22" name="Picture 21">
            <a:hlinkClick r:id="rId18" action="ppaction://hlinksldjump"/>
            <a:extLst>
              <a:ext uri="{FF2B5EF4-FFF2-40B4-BE49-F238E27FC236}">
                <a16:creationId xmlns:a16="http://schemas.microsoft.com/office/drawing/2014/main" id="{1405C4C2-93A0-4F47-9ABC-F806F5E0823E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981"/>
          <a:stretch/>
        </p:blipFill>
        <p:spPr>
          <a:xfrm>
            <a:off x="2248638" y="4826494"/>
            <a:ext cx="1292464" cy="1263494"/>
          </a:xfrm>
          <a:prstGeom prst="rect">
            <a:avLst/>
          </a:prstGeom>
        </p:spPr>
      </p:pic>
      <p:pic>
        <p:nvPicPr>
          <p:cNvPr id="24" name="Picture 23">
            <a:hlinkClick r:id="rId20" action="ppaction://hlinksldjump"/>
            <a:extLst>
              <a:ext uri="{FF2B5EF4-FFF2-40B4-BE49-F238E27FC236}">
                <a16:creationId xmlns:a16="http://schemas.microsoft.com/office/drawing/2014/main" id="{6DAB58F2-77E5-4D5D-AFD1-EDC1141876E9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439"/>
          <a:stretch/>
        </p:blipFill>
        <p:spPr>
          <a:xfrm>
            <a:off x="3560371" y="4826493"/>
            <a:ext cx="1286367" cy="1272053"/>
          </a:xfrm>
          <a:prstGeom prst="rect">
            <a:avLst/>
          </a:prstGeom>
        </p:spPr>
      </p:pic>
      <p:pic>
        <p:nvPicPr>
          <p:cNvPr id="62" name="tree">
            <a:extLst>
              <a:ext uri="{FF2B5EF4-FFF2-40B4-BE49-F238E27FC236}">
                <a16:creationId xmlns:a16="http://schemas.microsoft.com/office/drawing/2014/main" id="{5092B1E2-DA57-4C92-A5CC-DED5604F037E}"/>
              </a:ext>
            </a:extLst>
          </p:cNvPr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46" t="8588" r="8346" b="6235"/>
          <a:stretch/>
        </p:blipFill>
        <p:spPr>
          <a:xfrm>
            <a:off x="5536961" y="598594"/>
            <a:ext cx="5686426" cy="5589504"/>
          </a:xfrm>
          <a:prstGeom prst="rect">
            <a:avLst/>
          </a:prstGeom>
        </p:spPr>
      </p:pic>
      <p:pic>
        <p:nvPicPr>
          <p:cNvPr id="63" name="basket">
            <a:extLst>
              <a:ext uri="{FF2B5EF4-FFF2-40B4-BE49-F238E27FC236}">
                <a16:creationId xmlns:a16="http://schemas.microsoft.com/office/drawing/2014/main" id="{1B9894BE-5EE4-4B95-B666-FE3B445A7693}"/>
              </a:ext>
            </a:extLst>
          </p:cNvPr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11" t="16663" r="18352" b="24075"/>
          <a:stretch/>
        </p:blipFill>
        <p:spPr>
          <a:xfrm>
            <a:off x="5317947" y="4753795"/>
            <a:ext cx="2146361" cy="1842159"/>
          </a:xfrm>
          <a:prstGeom prst="rect">
            <a:avLst/>
          </a:prstGeom>
        </p:spPr>
      </p:pic>
      <p:pic>
        <p:nvPicPr>
          <p:cNvPr id="64" name="apple">
            <a:extLst>
              <a:ext uri="{FF2B5EF4-FFF2-40B4-BE49-F238E27FC236}">
                <a16:creationId xmlns:a16="http://schemas.microsoft.com/office/drawing/2014/main" id="{7B3A2E84-6313-4F96-9F4A-E78FDED88380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5651706" y="5203833"/>
            <a:ext cx="602182" cy="548787"/>
          </a:xfrm>
          <a:prstGeom prst="rect">
            <a:avLst/>
          </a:prstGeom>
        </p:spPr>
      </p:pic>
      <p:pic>
        <p:nvPicPr>
          <p:cNvPr id="65" name="apple">
            <a:extLst>
              <a:ext uri="{FF2B5EF4-FFF2-40B4-BE49-F238E27FC236}">
                <a16:creationId xmlns:a16="http://schemas.microsoft.com/office/drawing/2014/main" id="{D01FA628-3F96-45D6-9265-134A964BC554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6629057" y="5209995"/>
            <a:ext cx="602182" cy="548787"/>
          </a:xfrm>
          <a:prstGeom prst="rect">
            <a:avLst/>
          </a:prstGeom>
        </p:spPr>
      </p:pic>
      <p:pic>
        <p:nvPicPr>
          <p:cNvPr id="66" name="apple">
            <a:extLst>
              <a:ext uri="{FF2B5EF4-FFF2-40B4-BE49-F238E27FC236}">
                <a16:creationId xmlns:a16="http://schemas.microsoft.com/office/drawing/2014/main" id="{27F708AC-20C0-4AE6-BCC0-2B07DC1A98A3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6955">
            <a:off x="5989846" y="5216776"/>
            <a:ext cx="602182" cy="548787"/>
          </a:xfrm>
          <a:prstGeom prst="rect">
            <a:avLst/>
          </a:prstGeom>
        </p:spPr>
      </p:pic>
      <p:pic>
        <p:nvPicPr>
          <p:cNvPr id="67" name="apple">
            <a:extLst>
              <a:ext uri="{FF2B5EF4-FFF2-40B4-BE49-F238E27FC236}">
                <a16:creationId xmlns:a16="http://schemas.microsoft.com/office/drawing/2014/main" id="{2C6A98A9-7B0D-4343-9271-1DD772B97ACB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6955">
            <a:off x="6336649" y="5223248"/>
            <a:ext cx="602182" cy="548787"/>
          </a:xfrm>
          <a:prstGeom prst="rect">
            <a:avLst/>
          </a:prstGeom>
        </p:spPr>
      </p:pic>
      <p:pic>
        <p:nvPicPr>
          <p:cNvPr id="68" name="apple">
            <a:extLst>
              <a:ext uri="{FF2B5EF4-FFF2-40B4-BE49-F238E27FC236}">
                <a16:creationId xmlns:a16="http://schemas.microsoft.com/office/drawing/2014/main" id="{D4E82285-42F9-448A-8810-01408A57E9C5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6743921" y="5435708"/>
            <a:ext cx="602182" cy="548787"/>
          </a:xfrm>
          <a:prstGeom prst="rect">
            <a:avLst/>
          </a:prstGeom>
        </p:spPr>
      </p:pic>
      <p:grpSp>
        <p:nvGrpSpPr>
          <p:cNvPr id="69" name="Group 68">
            <a:extLst>
              <a:ext uri="{FF2B5EF4-FFF2-40B4-BE49-F238E27FC236}">
                <a16:creationId xmlns:a16="http://schemas.microsoft.com/office/drawing/2014/main" id="{D04CE1D5-ED71-4084-9CB0-3FC71CE08BB2}"/>
              </a:ext>
            </a:extLst>
          </p:cNvPr>
          <p:cNvGrpSpPr/>
          <p:nvPr/>
        </p:nvGrpSpPr>
        <p:grpSpPr>
          <a:xfrm>
            <a:off x="6102676" y="4543006"/>
            <a:ext cx="502712" cy="738743"/>
            <a:chOff x="2724120" y="1392702"/>
            <a:chExt cx="2173074" cy="3193366"/>
          </a:xfrm>
        </p:grpSpPr>
        <p:pic>
          <p:nvPicPr>
            <p:cNvPr id="70" name="Picture 69">
              <a:extLst>
                <a:ext uri="{FF2B5EF4-FFF2-40B4-BE49-F238E27FC236}">
                  <a16:creationId xmlns:a16="http://schemas.microsoft.com/office/drawing/2014/main" id="{927099A0-CB9E-43E8-9AF0-4E94EC6A4F7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85" t="13721" r="66680" b="29384"/>
            <a:stretch/>
          </p:blipFill>
          <p:spPr>
            <a:xfrm>
              <a:off x="2724120" y="1392702"/>
              <a:ext cx="2173074" cy="3193366"/>
            </a:xfrm>
            <a:prstGeom prst="rect">
              <a:avLst/>
            </a:prstGeom>
          </p:spPr>
        </p:pic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BA66E35C-896A-4ADA-903F-7EE2900F7BF4}"/>
                </a:ext>
              </a:extLst>
            </p:cNvPr>
            <p:cNvSpPr/>
            <p:nvPr/>
          </p:nvSpPr>
          <p:spPr>
            <a:xfrm>
              <a:off x="3140590" y="1858422"/>
              <a:ext cx="1262664" cy="1232077"/>
            </a:xfrm>
            <a:prstGeom prst="ellipse">
              <a:avLst/>
            </a:prstGeom>
            <a:solidFill>
              <a:srgbClr val="FEED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1</a:t>
              </a:r>
            </a:p>
          </p:txBody>
        </p:sp>
      </p:grpSp>
      <p:pic>
        <p:nvPicPr>
          <p:cNvPr id="72" name="apple">
            <a:extLst>
              <a:ext uri="{FF2B5EF4-FFF2-40B4-BE49-F238E27FC236}">
                <a16:creationId xmlns:a16="http://schemas.microsoft.com/office/drawing/2014/main" id="{FB96FC67-C47B-4A54-9503-8895E19FB03F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5445679" y="5400480"/>
            <a:ext cx="602182" cy="548787"/>
          </a:xfrm>
          <a:prstGeom prst="rect">
            <a:avLst/>
          </a:prstGeom>
        </p:spPr>
      </p:pic>
      <p:pic>
        <p:nvPicPr>
          <p:cNvPr id="73" name="apple">
            <a:extLst>
              <a:ext uri="{FF2B5EF4-FFF2-40B4-BE49-F238E27FC236}">
                <a16:creationId xmlns:a16="http://schemas.microsoft.com/office/drawing/2014/main" id="{21CD3C18-E1FF-41C6-8793-1FE008125148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6191996" y="2806526"/>
            <a:ext cx="602182" cy="548787"/>
          </a:xfrm>
          <a:prstGeom prst="rect">
            <a:avLst/>
          </a:prstGeom>
        </p:spPr>
      </p:pic>
      <p:pic>
        <p:nvPicPr>
          <p:cNvPr id="74" name="apple">
            <a:extLst>
              <a:ext uri="{FF2B5EF4-FFF2-40B4-BE49-F238E27FC236}">
                <a16:creationId xmlns:a16="http://schemas.microsoft.com/office/drawing/2014/main" id="{F59093A9-C446-4071-8351-19C4A656CA50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5743739" y="5457733"/>
            <a:ext cx="602182" cy="548787"/>
          </a:xfrm>
          <a:prstGeom prst="rect">
            <a:avLst/>
          </a:prstGeom>
        </p:spPr>
      </p:pic>
      <p:pic>
        <p:nvPicPr>
          <p:cNvPr id="75" name="apple">
            <a:extLst>
              <a:ext uri="{FF2B5EF4-FFF2-40B4-BE49-F238E27FC236}">
                <a16:creationId xmlns:a16="http://schemas.microsoft.com/office/drawing/2014/main" id="{3130CF19-2D7C-4967-BC66-5E52AFE41C99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8923183" y="896934"/>
            <a:ext cx="602182" cy="548787"/>
          </a:xfrm>
          <a:prstGeom prst="rect">
            <a:avLst/>
          </a:prstGeom>
        </p:spPr>
      </p:pic>
      <p:pic>
        <p:nvPicPr>
          <p:cNvPr id="76" name="apple">
            <a:extLst>
              <a:ext uri="{FF2B5EF4-FFF2-40B4-BE49-F238E27FC236}">
                <a16:creationId xmlns:a16="http://schemas.microsoft.com/office/drawing/2014/main" id="{6B11EF83-D843-47FF-953F-7E7F46D94CA1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7475670" y="2423638"/>
            <a:ext cx="602182" cy="548787"/>
          </a:xfrm>
          <a:prstGeom prst="rect">
            <a:avLst/>
          </a:prstGeom>
        </p:spPr>
      </p:pic>
      <p:pic>
        <p:nvPicPr>
          <p:cNvPr id="77" name="apple">
            <a:extLst>
              <a:ext uri="{FF2B5EF4-FFF2-40B4-BE49-F238E27FC236}">
                <a16:creationId xmlns:a16="http://schemas.microsoft.com/office/drawing/2014/main" id="{649370DD-4E60-41C8-93B9-680A7F135A0E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6080743" y="5479544"/>
            <a:ext cx="602182" cy="548787"/>
          </a:xfrm>
          <a:prstGeom prst="rect">
            <a:avLst/>
          </a:prstGeom>
        </p:spPr>
      </p:pic>
      <p:pic>
        <p:nvPicPr>
          <p:cNvPr id="78" name="apple">
            <a:extLst>
              <a:ext uri="{FF2B5EF4-FFF2-40B4-BE49-F238E27FC236}">
                <a16:creationId xmlns:a16="http://schemas.microsoft.com/office/drawing/2014/main" id="{B50986D1-FBFA-40E4-B494-D6577584532A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7595433" y="3171376"/>
            <a:ext cx="602182" cy="548787"/>
          </a:xfrm>
          <a:prstGeom prst="rect">
            <a:avLst/>
          </a:prstGeom>
        </p:spPr>
      </p:pic>
      <p:pic>
        <p:nvPicPr>
          <p:cNvPr id="79" name="apple">
            <a:extLst>
              <a:ext uri="{FF2B5EF4-FFF2-40B4-BE49-F238E27FC236}">
                <a16:creationId xmlns:a16="http://schemas.microsoft.com/office/drawing/2014/main" id="{7C1F5E64-E505-4D55-8494-B384FF7BD32B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8661485" y="3010053"/>
            <a:ext cx="602182" cy="548787"/>
          </a:xfrm>
          <a:prstGeom prst="rect">
            <a:avLst/>
          </a:prstGeom>
        </p:spPr>
      </p:pic>
      <p:pic>
        <p:nvPicPr>
          <p:cNvPr id="80" name="apple">
            <a:extLst>
              <a:ext uri="{FF2B5EF4-FFF2-40B4-BE49-F238E27FC236}">
                <a16:creationId xmlns:a16="http://schemas.microsoft.com/office/drawing/2014/main" id="{CDC0C665-3E00-4244-BFA2-8C24AD477027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6437344" y="5466292"/>
            <a:ext cx="602182" cy="548787"/>
          </a:xfrm>
          <a:prstGeom prst="rect">
            <a:avLst/>
          </a:prstGeom>
        </p:spPr>
      </p:pic>
      <p:pic>
        <p:nvPicPr>
          <p:cNvPr id="81" name="apple">
            <a:extLst>
              <a:ext uri="{FF2B5EF4-FFF2-40B4-BE49-F238E27FC236}">
                <a16:creationId xmlns:a16="http://schemas.microsoft.com/office/drawing/2014/main" id="{3ECC5EEB-2515-4613-A6B2-E3E9B2450EFB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6362251" y="1395769"/>
            <a:ext cx="602182" cy="548787"/>
          </a:xfrm>
          <a:prstGeom prst="rect">
            <a:avLst/>
          </a:prstGeom>
        </p:spPr>
      </p:pic>
      <p:pic>
        <p:nvPicPr>
          <p:cNvPr id="82" name="apple">
            <a:extLst>
              <a:ext uri="{FF2B5EF4-FFF2-40B4-BE49-F238E27FC236}">
                <a16:creationId xmlns:a16="http://schemas.microsoft.com/office/drawing/2014/main" id="{3F4B895A-2452-4AAE-AFE2-46831B789ACE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7587940" y="838492"/>
            <a:ext cx="602182" cy="548787"/>
          </a:xfrm>
          <a:prstGeom prst="rect">
            <a:avLst/>
          </a:prstGeom>
        </p:spPr>
      </p:pic>
      <p:pic>
        <p:nvPicPr>
          <p:cNvPr id="83" name="apple">
            <a:extLst>
              <a:ext uri="{FF2B5EF4-FFF2-40B4-BE49-F238E27FC236}">
                <a16:creationId xmlns:a16="http://schemas.microsoft.com/office/drawing/2014/main" id="{0D74A162-B08A-4D8A-87AC-A80175C5A343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9830160" y="1441376"/>
            <a:ext cx="602182" cy="548787"/>
          </a:xfrm>
          <a:prstGeom prst="rect">
            <a:avLst/>
          </a:prstGeom>
        </p:spPr>
      </p:pic>
      <p:pic>
        <p:nvPicPr>
          <p:cNvPr id="84" name="apple">
            <a:extLst>
              <a:ext uri="{FF2B5EF4-FFF2-40B4-BE49-F238E27FC236}">
                <a16:creationId xmlns:a16="http://schemas.microsoft.com/office/drawing/2014/main" id="{64A02318-008F-4B55-833B-669E9CA2FB1F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10179922" y="3134251"/>
            <a:ext cx="602182" cy="548787"/>
          </a:xfrm>
          <a:prstGeom prst="rect">
            <a:avLst/>
          </a:prstGeom>
        </p:spPr>
      </p:pic>
      <p:pic>
        <p:nvPicPr>
          <p:cNvPr id="85" name="basket">
            <a:extLst>
              <a:ext uri="{FF2B5EF4-FFF2-40B4-BE49-F238E27FC236}">
                <a16:creationId xmlns:a16="http://schemas.microsoft.com/office/drawing/2014/main" id="{4FE8CA67-323A-4801-84D8-5D343111FD20}"/>
              </a:ext>
            </a:extLst>
          </p:cNvPr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11" t="16663" r="18352" b="24075"/>
          <a:stretch/>
        </p:blipFill>
        <p:spPr>
          <a:xfrm>
            <a:off x="7432574" y="4753795"/>
            <a:ext cx="2146361" cy="1842159"/>
          </a:xfrm>
          <a:prstGeom prst="rect">
            <a:avLst/>
          </a:prstGeom>
        </p:spPr>
      </p:pic>
      <p:pic>
        <p:nvPicPr>
          <p:cNvPr id="86" name="apple">
            <a:extLst>
              <a:ext uri="{FF2B5EF4-FFF2-40B4-BE49-F238E27FC236}">
                <a16:creationId xmlns:a16="http://schemas.microsoft.com/office/drawing/2014/main" id="{661D6367-9A6F-4DB1-8D4F-3A6F3041C9D5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7766333" y="5203833"/>
            <a:ext cx="602182" cy="548787"/>
          </a:xfrm>
          <a:prstGeom prst="rect">
            <a:avLst/>
          </a:prstGeom>
        </p:spPr>
      </p:pic>
      <p:pic>
        <p:nvPicPr>
          <p:cNvPr id="87" name="apple">
            <a:extLst>
              <a:ext uri="{FF2B5EF4-FFF2-40B4-BE49-F238E27FC236}">
                <a16:creationId xmlns:a16="http://schemas.microsoft.com/office/drawing/2014/main" id="{E96B62D2-3165-4E68-8506-6394E96B5673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8743684" y="5209995"/>
            <a:ext cx="602182" cy="548787"/>
          </a:xfrm>
          <a:prstGeom prst="rect">
            <a:avLst/>
          </a:prstGeom>
        </p:spPr>
      </p:pic>
      <p:pic>
        <p:nvPicPr>
          <p:cNvPr id="88" name="apple">
            <a:extLst>
              <a:ext uri="{FF2B5EF4-FFF2-40B4-BE49-F238E27FC236}">
                <a16:creationId xmlns:a16="http://schemas.microsoft.com/office/drawing/2014/main" id="{67BB095C-343A-4D63-8009-81F144A895D8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6955">
            <a:off x="8104473" y="5216776"/>
            <a:ext cx="602182" cy="548787"/>
          </a:xfrm>
          <a:prstGeom prst="rect">
            <a:avLst/>
          </a:prstGeom>
        </p:spPr>
      </p:pic>
      <p:pic>
        <p:nvPicPr>
          <p:cNvPr id="89" name="apple">
            <a:extLst>
              <a:ext uri="{FF2B5EF4-FFF2-40B4-BE49-F238E27FC236}">
                <a16:creationId xmlns:a16="http://schemas.microsoft.com/office/drawing/2014/main" id="{F14A520D-8031-413F-B825-E0AD412B2C2C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6955">
            <a:off x="8451276" y="5223248"/>
            <a:ext cx="602182" cy="548787"/>
          </a:xfrm>
          <a:prstGeom prst="rect">
            <a:avLst/>
          </a:prstGeom>
        </p:spPr>
      </p:pic>
      <p:pic>
        <p:nvPicPr>
          <p:cNvPr id="90" name="apple">
            <a:extLst>
              <a:ext uri="{FF2B5EF4-FFF2-40B4-BE49-F238E27FC236}">
                <a16:creationId xmlns:a16="http://schemas.microsoft.com/office/drawing/2014/main" id="{325BD5D9-0CD0-4589-8881-728C9C174B69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8858548" y="5435708"/>
            <a:ext cx="602182" cy="548787"/>
          </a:xfrm>
          <a:prstGeom prst="rect">
            <a:avLst/>
          </a:prstGeom>
        </p:spPr>
      </p:pic>
      <p:pic>
        <p:nvPicPr>
          <p:cNvPr id="91" name="apple">
            <a:extLst>
              <a:ext uri="{FF2B5EF4-FFF2-40B4-BE49-F238E27FC236}">
                <a16:creationId xmlns:a16="http://schemas.microsoft.com/office/drawing/2014/main" id="{3A044126-A282-4B24-B06F-084D3667E25A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7560306" y="5400480"/>
            <a:ext cx="602182" cy="548787"/>
          </a:xfrm>
          <a:prstGeom prst="rect">
            <a:avLst/>
          </a:prstGeom>
        </p:spPr>
      </p:pic>
      <p:pic>
        <p:nvPicPr>
          <p:cNvPr id="92" name="apple">
            <a:extLst>
              <a:ext uri="{FF2B5EF4-FFF2-40B4-BE49-F238E27FC236}">
                <a16:creationId xmlns:a16="http://schemas.microsoft.com/office/drawing/2014/main" id="{F4C1B030-2F62-4751-B91D-5F41D03D0881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8793210" y="2009753"/>
            <a:ext cx="602182" cy="548787"/>
          </a:xfrm>
          <a:prstGeom prst="rect">
            <a:avLst/>
          </a:prstGeom>
        </p:spPr>
      </p:pic>
      <p:pic>
        <p:nvPicPr>
          <p:cNvPr id="93" name="apple">
            <a:extLst>
              <a:ext uri="{FF2B5EF4-FFF2-40B4-BE49-F238E27FC236}">
                <a16:creationId xmlns:a16="http://schemas.microsoft.com/office/drawing/2014/main" id="{4903D365-43EC-4BF8-9BDE-CCC28EBB46B4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7858366" y="5457733"/>
            <a:ext cx="602182" cy="548787"/>
          </a:xfrm>
          <a:prstGeom prst="rect">
            <a:avLst/>
          </a:prstGeom>
        </p:spPr>
      </p:pic>
      <p:pic>
        <p:nvPicPr>
          <p:cNvPr id="94" name="apple">
            <a:extLst>
              <a:ext uri="{FF2B5EF4-FFF2-40B4-BE49-F238E27FC236}">
                <a16:creationId xmlns:a16="http://schemas.microsoft.com/office/drawing/2014/main" id="{1E373A21-FC34-41C0-9077-40B90C401ACC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9340451" y="2564660"/>
            <a:ext cx="602182" cy="548787"/>
          </a:xfrm>
          <a:prstGeom prst="rect">
            <a:avLst/>
          </a:prstGeom>
        </p:spPr>
      </p:pic>
      <p:pic>
        <p:nvPicPr>
          <p:cNvPr id="95" name="apple">
            <a:extLst>
              <a:ext uri="{FF2B5EF4-FFF2-40B4-BE49-F238E27FC236}">
                <a16:creationId xmlns:a16="http://schemas.microsoft.com/office/drawing/2014/main" id="{EE0394A9-6FDB-44AB-8221-C99505ADA459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8132249" y="3553687"/>
            <a:ext cx="602182" cy="548787"/>
          </a:xfrm>
          <a:prstGeom prst="rect">
            <a:avLst/>
          </a:prstGeom>
        </p:spPr>
      </p:pic>
      <p:pic>
        <p:nvPicPr>
          <p:cNvPr id="96" name="apple">
            <a:extLst>
              <a:ext uri="{FF2B5EF4-FFF2-40B4-BE49-F238E27FC236}">
                <a16:creationId xmlns:a16="http://schemas.microsoft.com/office/drawing/2014/main" id="{EE436C01-90B5-437A-A231-1EBFBBDA21FC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8195370" y="5479544"/>
            <a:ext cx="602182" cy="548787"/>
          </a:xfrm>
          <a:prstGeom prst="rect">
            <a:avLst/>
          </a:prstGeom>
        </p:spPr>
      </p:pic>
      <p:pic>
        <p:nvPicPr>
          <p:cNvPr id="97" name="apple">
            <a:extLst>
              <a:ext uri="{FF2B5EF4-FFF2-40B4-BE49-F238E27FC236}">
                <a16:creationId xmlns:a16="http://schemas.microsoft.com/office/drawing/2014/main" id="{2E30AA6A-7942-4714-AA74-D82646DCD29F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9457244" y="3174591"/>
            <a:ext cx="602182" cy="548787"/>
          </a:xfrm>
          <a:prstGeom prst="rect">
            <a:avLst/>
          </a:prstGeom>
        </p:spPr>
      </p:pic>
      <p:pic>
        <p:nvPicPr>
          <p:cNvPr id="98" name="apple">
            <a:extLst>
              <a:ext uri="{FF2B5EF4-FFF2-40B4-BE49-F238E27FC236}">
                <a16:creationId xmlns:a16="http://schemas.microsoft.com/office/drawing/2014/main" id="{52C5AFC2-0592-4FCF-BA69-F168CB248B84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6723893" y="3363311"/>
            <a:ext cx="602182" cy="548787"/>
          </a:xfrm>
          <a:prstGeom prst="rect">
            <a:avLst/>
          </a:prstGeom>
        </p:spPr>
      </p:pic>
      <p:pic>
        <p:nvPicPr>
          <p:cNvPr id="99" name="apple">
            <a:extLst>
              <a:ext uri="{FF2B5EF4-FFF2-40B4-BE49-F238E27FC236}">
                <a16:creationId xmlns:a16="http://schemas.microsoft.com/office/drawing/2014/main" id="{5E27D283-B915-4659-8C3E-E76DB8B483B7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8551971" y="5466292"/>
            <a:ext cx="602182" cy="548787"/>
          </a:xfrm>
          <a:prstGeom prst="rect">
            <a:avLst/>
          </a:prstGeom>
        </p:spPr>
      </p:pic>
      <p:pic>
        <p:nvPicPr>
          <p:cNvPr id="100" name="apple">
            <a:extLst>
              <a:ext uri="{FF2B5EF4-FFF2-40B4-BE49-F238E27FC236}">
                <a16:creationId xmlns:a16="http://schemas.microsoft.com/office/drawing/2014/main" id="{B5ED6E44-64F6-4BF5-8C44-2F40C167B933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7221142" y="1400809"/>
            <a:ext cx="602182" cy="548787"/>
          </a:xfrm>
          <a:prstGeom prst="rect">
            <a:avLst/>
          </a:prstGeom>
        </p:spPr>
      </p:pic>
      <p:pic>
        <p:nvPicPr>
          <p:cNvPr id="101" name="apple">
            <a:extLst>
              <a:ext uri="{FF2B5EF4-FFF2-40B4-BE49-F238E27FC236}">
                <a16:creationId xmlns:a16="http://schemas.microsoft.com/office/drawing/2014/main" id="{BACE6C86-746F-4ABC-A826-E4CD1C057646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10663381" y="2250244"/>
            <a:ext cx="602182" cy="548787"/>
          </a:xfrm>
          <a:prstGeom prst="rect">
            <a:avLst/>
          </a:prstGeom>
        </p:spPr>
      </p:pic>
      <p:pic>
        <p:nvPicPr>
          <p:cNvPr id="102" name="apple">
            <a:extLst>
              <a:ext uri="{FF2B5EF4-FFF2-40B4-BE49-F238E27FC236}">
                <a16:creationId xmlns:a16="http://schemas.microsoft.com/office/drawing/2014/main" id="{E680C98F-BE7F-40C6-816C-C50FDF73AECB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6831556" y="1862613"/>
            <a:ext cx="602182" cy="548787"/>
          </a:xfrm>
          <a:prstGeom prst="rect">
            <a:avLst/>
          </a:prstGeom>
        </p:spPr>
      </p:pic>
      <p:pic>
        <p:nvPicPr>
          <p:cNvPr id="103" name="apple">
            <a:extLst>
              <a:ext uri="{FF2B5EF4-FFF2-40B4-BE49-F238E27FC236}">
                <a16:creationId xmlns:a16="http://schemas.microsoft.com/office/drawing/2014/main" id="{16767F84-5606-41F9-9042-9C8461CCACFF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8311195" y="711165"/>
            <a:ext cx="602182" cy="548787"/>
          </a:xfrm>
          <a:prstGeom prst="rect">
            <a:avLst/>
          </a:prstGeom>
        </p:spPr>
      </p:pic>
      <p:pic>
        <p:nvPicPr>
          <p:cNvPr id="104" name="basket">
            <a:extLst>
              <a:ext uri="{FF2B5EF4-FFF2-40B4-BE49-F238E27FC236}">
                <a16:creationId xmlns:a16="http://schemas.microsoft.com/office/drawing/2014/main" id="{1CA3CF50-0489-42EF-A792-F7E385701045}"/>
              </a:ext>
            </a:extLst>
          </p:cNvPr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11" t="16663" r="18352" b="24075"/>
          <a:stretch/>
        </p:blipFill>
        <p:spPr>
          <a:xfrm>
            <a:off x="14236374" y="4753795"/>
            <a:ext cx="2146361" cy="1842159"/>
          </a:xfrm>
          <a:prstGeom prst="rect">
            <a:avLst/>
          </a:prstGeom>
        </p:spPr>
      </p:pic>
      <p:pic>
        <p:nvPicPr>
          <p:cNvPr id="105" name="apple">
            <a:extLst>
              <a:ext uri="{FF2B5EF4-FFF2-40B4-BE49-F238E27FC236}">
                <a16:creationId xmlns:a16="http://schemas.microsoft.com/office/drawing/2014/main" id="{92148F94-6F83-426C-80B4-E92C6CE5CDA3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14570133" y="5203833"/>
            <a:ext cx="602182" cy="548787"/>
          </a:xfrm>
          <a:prstGeom prst="rect">
            <a:avLst/>
          </a:prstGeom>
        </p:spPr>
      </p:pic>
      <p:pic>
        <p:nvPicPr>
          <p:cNvPr id="106" name="apple">
            <a:extLst>
              <a:ext uri="{FF2B5EF4-FFF2-40B4-BE49-F238E27FC236}">
                <a16:creationId xmlns:a16="http://schemas.microsoft.com/office/drawing/2014/main" id="{A104DC9C-43FA-4F3A-8D09-805CAD8C6810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15547484" y="5209995"/>
            <a:ext cx="602182" cy="548787"/>
          </a:xfrm>
          <a:prstGeom prst="rect">
            <a:avLst/>
          </a:prstGeom>
        </p:spPr>
      </p:pic>
      <p:pic>
        <p:nvPicPr>
          <p:cNvPr id="107" name="apple">
            <a:extLst>
              <a:ext uri="{FF2B5EF4-FFF2-40B4-BE49-F238E27FC236}">
                <a16:creationId xmlns:a16="http://schemas.microsoft.com/office/drawing/2014/main" id="{EE7DDF7B-6EEC-46C2-9B2C-53D25380DD0A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6955">
            <a:off x="14908273" y="5216776"/>
            <a:ext cx="602182" cy="548787"/>
          </a:xfrm>
          <a:prstGeom prst="rect">
            <a:avLst/>
          </a:prstGeom>
        </p:spPr>
      </p:pic>
      <p:pic>
        <p:nvPicPr>
          <p:cNvPr id="108" name="apple">
            <a:extLst>
              <a:ext uri="{FF2B5EF4-FFF2-40B4-BE49-F238E27FC236}">
                <a16:creationId xmlns:a16="http://schemas.microsoft.com/office/drawing/2014/main" id="{CD7036C3-31F3-4D47-B904-740054001ADD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6955">
            <a:off x="15255076" y="5223248"/>
            <a:ext cx="602182" cy="548787"/>
          </a:xfrm>
          <a:prstGeom prst="rect">
            <a:avLst/>
          </a:prstGeom>
        </p:spPr>
      </p:pic>
      <p:pic>
        <p:nvPicPr>
          <p:cNvPr id="109" name="apple">
            <a:extLst>
              <a:ext uri="{FF2B5EF4-FFF2-40B4-BE49-F238E27FC236}">
                <a16:creationId xmlns:a16="http://schemas.microsoft.com/office/drawing/2014/main" id="{89063331-AFB7-41E0-A7AF-609907080C4A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15662348" y="5435708"/>
            <a:ext cx="602182" cy="548787"/>
          </a:xfrm>
          <a:prstGeom prst="rect">
            <a:avLst/>
          </a:prstGeom>
        </p:spPr>
      </p:pic>
      <p:pic>
        <p:nvPicPr>
          <p:cNvPr id="110" name="apple">
            <a:extLst>
              <a:ext uri="{FF2B5EF4-FFF2-40B4-BE49-F238E27FC236}">
                <a16:creationId xmlns:a16="http://schemas.microsoft.com/office/drawing/2014/main" id="{8BAA847B-C8EF-4EC1-A6C5-BE0F00810EB5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14364106" y="5400480"/>
            <a:ext cx="602182" cy="548787"/>
          </a:xfrm>
          <a:prstGeom prst="rect">
            <a:avLst/>
          </a:prstGeom>
        </p:spPr>
      </p:pic>
      <p:pic>
        <p:nvPicPr>
          <p:cNvPr id="111" name="apple">
            <a:extLst>
              <a:ext uri="{FF2B5EF4-FFF2-40B4-BE49-F238E27FC236}">
                <a16:creationId xmlns:a16="http://schemas.microsoft.com/office/drawing/2014/main" id="{3D27C25C-530D-412C-9F10-BD44E73F3B5A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117540" flipH="1">
            <a:off x="6955945" y="982165"/>
            <a:ext cx="602182" cy="548787"/>
          </a:xfrm>
          <a:prstGeom prst="rect">
            <a:avLst/>
          </a:prstGeom>
        </p:spPr>
      </p:pic>
      <p:pic>
        <p:nvPicPr>
          <p:cNvPr id="112" name="apple">
            <a:extLst>
              <a:ext uri="{FF2B5EF4-FFF2-40B4-BE49-F238E27FC236}">
                <a16:creationId xmlns:a16="http://schemas.microsoft.com/office/drawing/2014/main" id="{E28671F5-DB3C-4AC9-8FA1-B91C0E260474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14662166" y="5457733"/>
            <a:ext cx="602182" cy="548787"/>
          </a:xfrm>
          <a:prstGeom prst="rect">
            <a:avLst/>
          </a:prstGeom>
        </p:spPr>
      </p:pic>
      <p:pic>
        <p:nvPicPr>
          <p:cNvPr id="113" name="apple">
            <a:extLst>
              <a:ext uri="{FF2B5EF4-FFF2-40B4-BE49-F238E27FC236}">
                <a16:creationId xmlns:a16="http://schemas.microsoft.com/office/drawing/2014/main" id="{67353F46-5D93-44A4-BDB3-3B179EC5E1BD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8507323" y="1414866"/>
            <a:ext cx="602182" cy="548787"/>
          </a:xfrm>
          <a:prstGeom prst="rect">
            <a:avLst/>
          </a:prstGeom>
        </p:spPr>
      </p:pic>
      <p:pic>
        <p:nvPicPr>
          <p:cNvPr id="114" name="apple">
            <a:extLst>
              <a:ext uri="{FF2B5EF4-FFF2-40B4-BE49-F238E27FC236}">
                <a16:creationId xmlns:a16="http://schemas.microsoft.com/office/drawing/2014/main" id="{AC36F92E-6BF8-4341-BA8F-8360B31D3291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8179921" y="2739427"/>
            <a:ext cx="602182" cy="548787"/>
          </a:xfrm>
          <a:prstGeom prst="rect">
            <a:avLst/>
          </a:prstGeom>
        </p:spPr>
      </p:pic>
      <p:pic>
        <p:nvPicPr>
          <p:cNvPr id="115" name="apple">
            <a:extLst>
              <a:ext uri="{FF2B5EF4-FFF2-40B4-BE49-F238E27FC236}">
                <a16:creationId xmlns:a16="http://schemas.microsoft.com/office/drawing/2014/main" id="{B1255E7B-BEDE-4123-8921-85BA1D4B0616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14999170" y="5479544"/>
            <a:ext cx="602182" cy="548787"/>
          </a:xfrm>
          <a:prstGeom prst="rect">
            <a:avLst/>
          </a:prstGeom>
        </p:spPr>
      </p:pic>
      <p:pic>
        <p:nvPicPr>
          <p:cNvPr id="116" name="apple">
            <a:extLst>
              <a:ext uri="{FF2B5EF4-FFF2-40B4-BE49-F238E27FC236}">
                <a16:creationId xmlns:a16="http://schemas.microsoft.com/office/drawing/2014/main" id="{1F7197B5-5F9A-49FA-A45D-311D66032228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10043699" y="2475343"/>
            <a:ext cx="602182" cy="548787"/>
          </a:xfrm>
          <a:prstGeom prst="rect">
            <a:avLst/>
          </a:prstGeom>
        </p:spPr>
      </p:pic>
      <p:pic>
        <p:nvPicPr>
          <p:cNvPr id="117" name="apple">
            <a:extLst>
              <a:ext uri="{FF2B5EF4-FFF2-40B4-BE49-F238E27FC236}">
                <a16:creationId xmlns:a16="http://schemas.microsoft.com/office/drawing/2014/main" id="{5365BA4A-9574-4FE6-80AD-BF639D26A6F0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6163612" y="2057664"/>
            <a:ext cx="602182" cy="548787"/>
          </a:xfrm>
          <a:prstGeom prst="rect">
            <a:avLst/>
          </a:prstGeom>
        </p:spPr>
      </p:pic>
      <p:pic>
        <p:nvPicPr>
          <p:cNvPr id="118" name="apple">
            <a:extLst>
              <a:ext uri="{FF2B5EF4-FFF2-40B4-BE49-F238E27FC236}">
                <a16:creationId xmlns:a16="http://schemas.microsoft.com/office/drawing/2014/main" id="{942DEC96-5A23-43D4-B04B-BE72CD4251F2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15355771" y="5466292"/>
            <a:ext cx="602182" cy="548787"/>
          </a:xfrm>
          <a:prstGeom prst="rect">
            <a:avLst/>
          </a:prstGeom>
        </p:spPr>
      </p:pic>
      <p:pic>
        <p:nvPicPr>
          <p:cNvPr id="119" name="apple">
            <a:extLst>
              <a:ext uri="{FF2B5EF4-FFF2-40B4-BE49-F238E27FC236}">
                <a16:creationId xmlns:a16="http://schemas.microsoft.com/office/drawing/2014/main" id="{9E14BE87-086B-4A84-BABD-9360F8A90121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9597736" y="1958414"/>
            <a:ext cx="602182" cy="548787"/>
          </a:xfrm>
          <a:prstGeom prst="rect">
            <a:avLst/>
          </a:prstGeom>
        </p:spPr>
      </p:pic>
      <p:pic>
        <p:nvPicPr>
          <p:cNvPr id="120" name="apple">
            <a:extLst>
              <a:ext uri="{FF2B5EF4-FFF2-40B4-BE49-F238E27FC236}">
                <a16:creationId xmlns:a16="http://schemas.microsoft.com/office/drawing/2014/main" id="{454F36F8-91BE-4A96-A0C2-2501E8A70AA2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9058143" y="1594269"/>
            <a:ext cx="602182" cy="548787"/>
          </a:xfrm>
          <a:prstGeom prst="rect">
            <a:avLst/>
          </a:prstGeom>
        </p:spPr>
      </p:pic>
      <p:pic>
        <p:nvPicPr>
          <p:cNvPr id="121" name="apple">
            <a:extLst>
              <a:ext uri="{FF2B5EF4-FFF2-40B4-BE49-F238E27FC236}">
                <a16:creationId xmlns:a16="http://schemas.microsoft.com/office/drawing/2014/main" id="{D7ACAD06-7429-4629-9C19-35B4A72E6D2F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7128393" y="2845660"/>
            <a:ext cx="602182" cy="548787"/>
          </a:xfrm>
          <a:prstGeom prst="rect">
            <a:avLst/>
          </a:prstGeom>
        </p:spPr>
      </p:pic>
      <p:pic>
        <p:nvPicPr>
          <p:cNvPr id="122" name="apple">
            <a:extLst>
              <a:ext uri="{FF2B5EF4-FFF2-40B4-BE49-F238E27FC236}">
                <a16:creationId xmlns:a16="http://schemas.microsoft.com/office/drawing/2014/main" id="{0B34BF82-7E2D-4F31-995B-43D355912EB2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7926080" y="1454052"/>
            <a:ext cx="602182" cy="548787"/>
          </a:xfrm>
          <a:prstGeom prst="rect">
            <a:avLst/>
          </a:prstGeom>
        </p:spPr>
      </p:pic>
      <p:grpSp>
        <p:nvGrpSpPr>
          <p:cNvPr id="123" name="Group 122">
            <a:extLst>
              <a:ext uri="{FF2B5EF4-FFF2-40B4-BE49-F238E27FC236}">
                <a16:creationId xmlns:a16="http://schemas.microsoft.com/office/drawing/2014/main" id="{0865CC9E-1C88-4528-A899-DEAC107EDC69}"/>
              </a:ext>
            </a:extLst>
          </p:cNvPr>
          <p:cNvGrpSpPr/>
          <p:nvPr/>
        </p:nvGrpSpPr>
        <p:grpSpPr>
          <a:xfrm>
            <a:off x="8217825" y="4556258"/>
            <a:ext cx="502712" cy="738743"/>
            <a:chOff x="4819031" y="1368436"/>
            <a:chExt cx="2173074" cy="3193366"/>
          </a:xfrm>
        </p:grpSpPr>
        <p:pic>
          <p:nvPicPr>
            <p:cNvPr id="124" name="Picture 123">
              <a:extLst>
                <a:ext uri="{FF2B5EF4-FFF2-40B4-BE49-F238E27FC236}">
                  <a16:creationId xmlns:a16="http://schemas.microsoft.com/office/drawing/2014/main" id="{42ED3F5F-2305-4E9A-88D8-5C1A2B52CDA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075" t="13288" r="34690" b="29817"/>
            <a:stretch/>
          </p:blipFill>
          <p:spPr>
            <a:xfrm>
              <a:off x="4819031" y="1368436"/>
              <a:ext cx="2173074" cy="3193366"/>
            </a:xfrm>
            <a:prstGeom prst="rect">
              <a:avLst/>
            </a:prstGeom>
          </p:spPr>
        </p:pic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C7783CB4-1A59-4288-8B23-FE57AAAC7503}"/>
                </a:ext>
              </a:extLst>
            </p:cNvPr>
            <p:cNvSpPr/>
            <p:nvPr/>
          </p:nvSpPr>
          <p:spPr>
            <a:xfrm>
              <a:off x="5267274" y="1858421"/>
              <a:ext cx="1262664" cy="1232077"/>
            </a:xfrm>
            <a:prstGeom prst="ellipse">
              <a:avLst/>
            </a:prstGeom>
            <a:solidFill>
              <a:srgbClr val="FEED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2</a:t>
              </a:r>
            </a:p>
          </p:txBody>
        </p:sp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8684BE42-67BC-45B9-9FE8-B95D30345922}"/>
              </a:ext>
            </a:extLst>
          </p:cNvPr>
          <p:cNvGrpSpPr/>
          <p:nvPr/>
        </p:nvGrpSpPr>
        <p:grpSpPr>
          <a:xfrm>
            <a:off x="15046155" y="4556258"/>
            <a:ext cx="502712" cy="738743"/>
            <a:chOff x="6718142" y="1368436"/>
            <a:chExt cx="2173074" cy="3193366"/>
          </a:xfrm>
        </p:grpSpPr>
        <p:pic>
          <p:nvPicPr>
            <p:cNvPr id="135" name="Picture 134">
              <a:extLst>
                <a:ext uri="{FF2B5EF4-FFF2-40B4-BE49-F238E27FC236}">
                  <a16:creationId xmlns:a16="http://schemas.microsoft.com/office/drawing/2014/main" id="{9AFD031D-1888-4420-B059-E870D03E088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669" t="12521" r="2096" b="30584"/>
            <a:stretch/>
          </p:blipFill>
          <p:spPr>
            <a:xfrm>
              <a:off x="6718142" y="1368436"/>
              <a:ext cx="2173074" cy="3193366"/>
            </a:xfrm>
            <a:prstGeom prst="rect">
              <a:avLst/>
            </a:prstGeom>
          </p:spPr>
        </p:pic>
        <p:sp>
          <p:nvSpPr>
            <p:cNvPr id="136" name="Oval 135">
              <a:extLst>
                <a:ext uri="{FF2B5EF4-FFF2-40B4-BE49-F238E27FC236}">
                  <a16:creationId xmlns:a16="http://schemas.microsoft.com/office/drawing/2014/main" id="{F69642EA-E6A8-414D-8756-28C0532C710F}"/>
                </a:ext>
              </a:extLst>
            </p:cNvPr>
            <p:cNvSpPr/>
            <p:nvPr/>
          </p:nvSpPr>
          <p:spPr>
            <a:xfrm>
              <a:off x="7212307" y="1926674"/>
              <a:ext cx="1262664" cy="1232077"/>
            </a:xfrm>
            <a:prstGeom prst="ellipse">
              <a:avLst/>
            </a:prstGeom>
            <a:solidFill>
              <a:srgbClr val="FEED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37" name="apple">
            <a:extLst>
              <a:ext uri="{FF2B5EF4-FFF2-40B4-BE49-F238E27FC236}">
                <a16:creationId xmlns:a16="http://schemas.microsoft.com/office/drawing/2014/main" id="{FF26CD29-B23B-4FFC-B431-784A786D7F05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10233290" y="1892539"/>
            <a:ext cx="602182" cy="548787"/>
          </a:xfrm>
          <a:prstGeom prst="rect">
            <a:avLst/>
          </a:prstGeom>
        </p:spPr>
      </p:pic>
      <p:pic>
        <p:nvPicPr>
          <p:cNvPr id="138" name="apple">
            <a:extLst>
              <a:ext uri="{FF2B5EF4-FFF2-40B4-BE49-F238E27FC236}">
                <a16:creationId xmlns:a16="http://schemas.microsoft.com/office/drawing/2014/main" id="{6039136F-6674-4195-89EA-7CDA1E69F198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8821866" y="2530003"/>
            <a:ext cx="602182" cy="548787"/>
          </a:xfrm>
          <a:prstGeom prst="rect">
            <a:avLst/>
          </a:prstGeom>
        </p:spPr>
      </p:pic>
      <p:pic>
        <p:nvPicPr>
          <p:cNvPr id="147" name="apple">
            <a:extLst>
              <a:ext uri="{FF2B5EF4-FFF2-40B4-BE49-F238E27FC236}">
                <a16:creationId xmlns:a16="http://schemas.microsoft.com/office/drawing/2014/main" id="{DEBAFBDB-D104-4E79-B141-F7C23A5F0A74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25861">
            <a:off x="8836587" y="3536303"/>
            <a:ext cx="602182" cy="548787"/>
          </a:xfrm>
          <a:prstGeom prst="rect">
            <a:avLst/>
          </a:prstGeom>
        </p:spPr>
      </p:pic>
      <p:pic>
        <p:nvPicPr>
          <p:cNvPr id="148" name="apple">
            <a:extLst>
              <a:ext uri="{FF2B5EF4-FFF2-40B4-BE49-F238E27FC236}">
                <a16:creationId xmlns:a16="http://schemas.microsoft.com/office/drawing/2014/main" id="{3E2C6463-76D4-4EFD-9A87-49DCECF32765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6734281" y="2388612"/>
            <a:ext cx="602182" cy="548787"/>
          </a:xfrm>
          <a:prstGeom prst="rect">
            <a:avLst/>
          </a:prstGeom>
        </p:spPr>
      </p:pic>
      <p:pic>
        <p:nvPicPr>
          <p:cNvPr id="149" name="apple">
            <a:extLst>
              <a:ext uri="{FF2B5EF4-FFF2-40B4-BE49-F238E27FC236}">
                <a16:creationId xmlns:a16="http://schemas.microsoft.com/office/drawing/2014/main" id="{6F106916-2751-4D76-88D0-5FB46950B15E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8221658" y="2074548"/>
            <a:ext cx="602182" cy="548787"/>
          </a:xfrm>
          <a:prstGeom prst="rect">
            <a:avLst/>
          </a:prstGeom>
        </p:spPr>
      </p:pic>
      <p:pic>
        <p:nvPicPr>
          <p:cNvPr id="150" name="apple">
            <a:extLst>
              <a:ext uri="{FF2B5EF4-FFF2-40B4-BE49-F238E27FC236}">
                <a16:creationId xmlns:a16="http://schemas.microsoft.com/office/drawing/2014/main" id="{09F2D995-70E9-4E87-8FBE-1A063F06D68D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7611273" y="1882426"/>
            <a:ext cx="602182" cy="548787"/>
          </a:xfrm>
          <a:prstGeom prst="rect">
            <a:avLst/>
          </a:prstGeom>
        </p:spPr>
      </p:pic>
      <p:pic>
        <p:nvPicPr>
          <p:cNvPr id="151" name="apple">
            <a:extLst>
              <a:ext uri="{FF2B5EF4-FFF2-40B4-BE49-F238E27FC236}">
                <a16:creationId xmlns:a16="http://schemas.microsoft.com/office/drawing/2014/main" id="{17E617A3-0C66-4C6A-BF16-4B302F4521ED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6955">
            <a:off x="5625304" y="2502565"/>
            <a:ext cx="602182" cy="548787"/>
          </a:xfrm>
          <a:prstGeom prst="rect">
            <a:avLst/>
          </a:prstGeom>
        </p:spPr>
      </p:pic>
      <p:pic>
        <p:nvPicPr>
          <p:cNvPr id="152" name="apple">
            <a:extLst>
              <a:ext uri="{FF2B5EF4-FFF2-40B4-BE49-F238E27FC236}">
                <a16:creationId xmlns:a16="http://schemas.microsoft.com/office/drawing/2014/main" id="{C6E3D22F-7B69-467C-958F-50C9AA3DDA66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9454810" y="1049382"/>
            <a:ext cx="602182" cy="548787"/>
          </a:xfrm>
          <a:prstGeom prst="rect">
            <a:avLst/>
          </a:prstGeom>
        </p:spPr>
      </p:pic>
      <p:pic>
        <p:nvPicPr>
          <p:cNvPr id="153" name="apple">
            <a:extLst>
              <a:ext uri="{FF2B5EF4-FFF2-40B4-BE49-F238E27FC236}">
                <a16:creationId xmlns:a16="http://schemas.microsoft.com/office/drawing/2014/main" id="{224856AB-F82D-4386-8117-2CEF7BF4B2F1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5781007" y="1753495"/>
            <a:ext cx="602182" cy="548787"/>
          </a:xfrm>
          <a:prstGeom prst="rect">
            <a:avLst/>
          </a:prstGeom>
        </p:spPr>
      </p:pic>
      <p:sp>
        <p:nvSpPr>
          <p:cNvPr id="3" name="Rectangle: Rounded Corners 2">
            <a:hlinkClick r:id="rId28" action="ppaction://hlinksldjump"/>
            <a:extLst>
              <a:ext uri="{FF2B5EF4-FFF2-40B4-BE49-F238E27FC236}">
                <a16:creationId xmlns:a16="http://schemas.microsoft.com/office/drawing/2014/main" id="{24CA2EE3-B479-9147-BDE5-C137C2AA792D}"/>
              </a:ext>
            </a:extLst>
          </p:cNvPr>
          <p:cNvSpPr/>
          <p:nvPr/>
        </p:nvSpPr>
        <p:spPr>
          <a:xfrm>
            <a:off x="10253609" y="205483"/>
            <a:ext cx="1643865" cy="43151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tiếp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8026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10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7" dur="10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7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8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9" dur="10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9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0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1" dur="10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0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174" restart="whenNotActive" fill="hold" evtFilter="cancelBubble" nodeType="interactiveSeq">
                <p:stCondLst>
                  <p:cond evt="onClick" delay="0">
                    <p:tgtEl>
                      <p:spTgt spid="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5" fill="hold">
                      <p:stCondLst>
                        <p:cond delay="0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2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3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4" dur="10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10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1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4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5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6" dur="1000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1000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6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7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8" dur="1000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1000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5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6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8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9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0" dur="1000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1000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7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8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0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1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2" dur="1000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1000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9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0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2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3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4" dur="1000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5" dur="1000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1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2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3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4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5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6" dur="1000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1000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" fill="hold">
                      <p:stCondLst>
                        <p:cond delay="indefinite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3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4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5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6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7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8" dur="1000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9" dur="1000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1" fill="hold">
                      <p:stCondLst>
                        <p:cond delay="indefinite"/>
                      </p:stCondLst>
                      <p:childTnLst>
                        <p:par>
                          <p:cTn id="272" fill="hold">
                            <p:stCondLst>
                              <p:cond delay="0"/>
                            </p:stCondLst>
                            <p:childTnLst>
                              <p:par>
                                <p:cTn id="27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5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6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7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8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9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0" dur="1000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1" dur="1000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5"/>
                  </p:tgtEl>
                </p:cond>
              </p:nextCondLst>
            </p:seq>
            <p:seq concurrent="1" nextAc="seek">
              <p:cTn id="283" restart="whenNotActive" fill="hold" evtFilter="cancelBubble" nodeType="interactiveSeq">
                <p:stCondLst>
                  <p:cond evt="onClick" delay="0">
                    <p:tgtEl>
                      <p:spTgt spid="1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4" fill="hold">
                      <p:stCondLst>
                        <p:cond delay="0"/>
                      </p:stCondLst>
                      <p:childTnLst>
                        <p:par>
                          <p:cTn id="285" fill="hold">
                            <p:stCondLst>
                              <p:cond delay="0"/>
                            </p:stCondLst>
                            <p:childTnLst>
                              <p:par>
                                <p:cTn id="28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8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9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0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1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2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3" dur="1000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4" dur="1000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6" fill="hold">
                      <p:stCondLst>
                        <p:cond delay="indefinite"/>
                      </p:stCondLst>
                      <p:childTnLst>
                        <p:par>
                          <p:cTn id="297" fill="hold">
                            <p:stCondLst>
                              <p:cond delay="0"/>
                            </p:stCondLst>
                            <p:childTnLst>
                              <p:par>
                                <p:cTn id="29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0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1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2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3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4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5" dur="1000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6" dur="1000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8" fill="hold">
                      <p:stCondLst>
                        <p:cond delay="indefinite"/>
                      </p:stCondLst>
                      <p:childTnLst>
                        <p:par>
                          <p:cTn id="309" fill="hold">
                            <p:stCondLst>
                              <p:cond delay="0"/>
                            </p:stCondLst>
                            <p:childTnLst>
                              <p:par>
                                <p:cTn id="31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2"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3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4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5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6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7" dur="1000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8" dur="1000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0" fill="hold">
                      <p:stCondLst>
                        <p:cond delay="indefinite"/>
                      </p:stCondLst>
                      <p:childTnLst>
                        <p:par>
                          <p:cTn id="321" fill="hold">
                            <p:stCondLst>
                              <p:cond delay="0"/>
                            </p:stCondLst>
                            <p:childTnLst>
                              <p:par>
                                <p:cTn id="32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4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5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6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7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8"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9" dur="1000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0" dur="1000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2" fill="hold">
                      <p:stCondLst>
                        <p:cond delay="indefinite"/>
                      </p:stCondLst>
                      <p:childTnLst>
                        <p:par>
                          <p:cTn id="333" fill="hold">
                            <p:stCondLst>
                              <p:cond delay="0"/>
                            </p:stCondLst>
                            <p:childTnLst>
                              <p:par>
                                <p:cTn id="33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6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7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8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9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0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1" dur="1000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2" dur="1000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4" fill="hold">
                      <p:stCondLst>
                        <p:cond delay="indefinite"/>
                      </p:stCondLst>
                      <p:childTnLst>
                        <p:par>
                          <p:cTn id="345" fill="hold">
                            <p:stCondLst>
                              <p:cond delay="0"/>
                            </p:stCondLst>
                            <p:childTnLst>
                              <p:par>
                                <p:cTn id="34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8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9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0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1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2"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3" dur="1000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4" dur="1000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6" fill="hold">
                      <p:stCondLst>
                        <p:cond delay="indefinite"/>
                      </p:stCondLst>
                      <p:childTnLst>
                        <p:par>
                          <p:cTn id="357" fill="hold">
                            <p:stCondLst>
                              <p:cond delay="0"/>
                            </p:stCondLst>
                            <p:childTnLst>
                              <p:par>
                                <p:cTn id="35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0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1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2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3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4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5" dur="1000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6" dur="1000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8" fill="hold">
                      <p:stCondLst>
                        <p:cond delay="indefinite"/>
                      </p:stCondLst>
                      <p:childTnLst>
                        <p:par>
                          <p:cTn id="369" fill="hold">
                            <p:stCondLst>
                              <p:cond delay="0"/>
                            </p:stCondLst>
                            <p:childTnLst>
                              <p:par>
                                <p:cTn id="37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2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3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4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5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6" dur="1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7" dur="1000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8" dur="1000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0" fill="hold">
                      <p:stCondLst>
                        <p:cond delay="indefinite"/>
                      </p:stCondLst>
                      <p:childTnLst>
                        <p:par>
                          <p:cTn id="381" fill="hold">
                            <p:stCondLst>
                              <p:cond delay="0"/>
                            </p:stCondLst>
                            <p:childTnLst>
                              <p:par>
                                <p:cTn id="38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4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5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6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7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8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9" dur="1000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0" dur="1000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14" name="Rounded Rectangle 5">
            <a:extLst>
              <a:ext uri="{FF2B5EF4-FFF2-40B4-BE49-F238E27FC236}">
                <a16:creationId xmlns:a16="http://schemas.microsoft.com/office/drawing/2014/main" id="{C9C2484E-80BC-434C-80BE-4F77A2FC2477}"/>
              </a:ext>
            </a:extLst>
          </p:cNvPr>
          <p:cNvSpPr/>
          <p:nvPr/>
        </p:nvSpPr>
        <p:spPr>
          <a:xfrm>
            <a:off x="6950092" y="3149190"/>
            <a:ext cx="4579983" cy="1254163"/>
          </a:xfrm>
          <a:prstGeom prst="roundRect">
            <a:avLst/>
          </a:prstGeom>
          <a:solidFill>
            <a:schemeClr val="bg1">
              <a:alpha val="88000"/>
            </a:schemeClr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800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08EEB8E-0BBF-4E7B-87C7-5AC918D93667}"/>
              </a:ext>
            </a:extLst>
          </p:cNvPr>
          <p:cNvSpPr/>
          <p:nvPr/>
        </p:nvSpPr>
        <p:spPr>
          <a:xfrm>
            <a:off x="635792" y="1418703"/>
            <a:ext cx="5694648" cy="4795305"/>
          </a:xfrm>
          <a:prstGeom prst="roundRect">
            <a:avLst>
              <a:gd name="adj" fmla="val 6350"/>
            </a:avLst>
          </a:prstGeom>
          <a:solidFill>
            <a:schemeClr val="bg1">
              <a:alpha val="88000"/>
            </a:schemeClr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BD99AB8-7707-4ACF-8AE2-704AEF1809C5}"/>
              </a:ext>
            </a:extLst>
          </p:cNvPr>
          <p:cNvSpPr/>
          <p:nvPr/>
        </p:nvSpPr>
        <p:spPr>
          <a:xfrm>
            <a:off x="0" y="2566468"/>
            <a:ext cx="6190512" cy="8581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8 000 : 10 = ?</a:t>
            </a:r>
          </a:p>
        </p:txBody>
      </p:sp>
      <p:pic>
        <p:nvPicPr>
          <p:cNvPr id="19" name="Picture 18">
            <a:hlinkClick r:id="rId4" action="ppaction://hlinksldjump"/>
            <a:extLst>
              <a:ext uri="{FF2B5EF4-FFF2-40B4-BE49-F238E27FC236}">
                <a16:creationId xmlns:a16="http://schemas.microsoft.com/office/drawing/2014/main" id="{7EED5691-C49F-4581-8210-56BCA713C8A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6251" y="6050542"/>
            <a:ext cx="566052" cy="55962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828817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737EAA5-9723-3482-6F54-1DD59F6EDF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3" name="Rounded Rectangle 5">
            <a:extLst>
              <a:ext uri="{FF2B5EF4-FFF2-40B4-BE49-F238E27FC236}">
                <a16:creationId xmlns:a16="http://schemas.microsoft.com/office/drawing/2014/main" id="{8008EB1B-C293-ED0F-C0A9-8E27AF39BF3A}"/>
              </a:ext>
            </a:extLst>
          </p:cNvPr>
          <p:cNvSpPr/>
          <p:nvPr/>
        </p:nvSpPr>
        <p:spPr>
          <a:xfrm>
            <a:off x="6950092" y="3149190"/>
            <a:ext cx="4579983" cy="1254163"/>
          </a:xfrm>
          <a:prstGeom prst="roundRect">
            <a:avLst/>
          </a:prstGeom>
          <a:solidFill>
            <a:schemeClr val="bg1">
              <a:alpha val="88000"/>
            </a:schemeClr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80</a:t>
            </a:r>
          </a:p>
        </p:txBody>
      </p:sp>
      <p:sp>
        <p:nvSpPr>
          <p:cNvPr id="8" name="Rounded Rectangle 3">
            <a:extLst>
              <a:ext uri="{FF2B5EF4-FFF2-40B4-BE49-F238E27FC236}">
                <a16:creationId xmlns:a16="http://schemas.microsoft.com/office/drawing/2014/main" id="{D5D84BC0-A890-68FF-01C3-FDF844AB7880}"/>
              </a:ext>
            </a:extLst>
          </p:cNvPr>
          <p:cNvSpPr/>
          <p:nvPr/>
        </p:nvSpPr>
        <p:spPr>
          <a:xfrm>
            <a:off x="635792" y="1418703"/>
            <a:ext cx="5694648" cy="4795305"/>
          </a:xfrm>
          <a:prstGeom prst="roundRect">
            <a:avLst>
              <a:gd name="adj" fmla="val 6350"/>
            </a:avLst>
          </a:prstGeom>
          <a:solidFill>
            <a:schemeClr val="bg1">
              <a:alpha val="88000"/>
            </a:schemeClr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8393F5B-BF3E-1B0D-1165-E31B8AA0C7A5}"/>
              </a:ext>
            </a:extLst>
          </p:cNvPr>
          <p:cNvSpPr/>
          <p:nvPr/>
        </p:nvSpPr>
        <p:spPr>
          <a:xfrm>
            <a:off x="0" y="2566468"/>
            <a:ext cx="6190512" cy="8581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8 000 : 100 = ?</a:t>
            </a:r>
          </a:p>
        </p:txBody>
      </p:sp>
      <p:pic>
        <p:nvPicPr>
          <p:cNvPr id="10" name="Picture 9">
            <a:hlinkClick r:id="rId4" action="ppaction://hlinksldjump"/>
            <a:extLst>
              <a:ext uri="{FF2B5EF4-FFF2-40B4-BE49-F238E27FC236}">
                <a16:creationId xmlns:a16="http://schemas.microsoft.com/office/drawing/2014/main" id="{9DD1096D-92EA-18D5-0B3F-4469918C291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6251" y="6050542"/>
            <a:ext cx="566052" cy="55962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024283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A9B05B6-79A8-E4DD-76D6-122189AE34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3" name="Rounded Rectangle 5">
            <a:extLst>
              <a:ext uri="{FF2B5EF4-FFF2-40B4-BE49-F238E27FC236}">
                <a16:creationId xmlns:a16="http://schemas.microsoft.com/office/drawing/2014/main" id="{A9C8D86D-B903-A4DF-9221-E27F696502C7}"/>
              </a:ext>
            </a:extLst>
          </p:cNvPr>
          <p:cNvSpPr/>
          <p:nvPr/>
        </p:nvSpPr>
        <p:spPr>
          <a:xfrm>
            <a:off x="6950092" y="3149190"/>
            <a:ext cx="4579983" cy="1254163"/>
          </a:xfrm>
          <a:prstGeom prst="roundRect">
            <a:avLst/>
          </a:prstGeom>
          <a:solidFill>
            <a:schemeClr val="bg1">
              <a:alpha val="88000"/>
            </a:schemeClr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8</a:t>
            </a:r>
          </a:p>
        </p:txBody>
      </p:sp>
      <p:sp>
        <p:nvSpPr>
          <p:cNvPr id="8" name="Rounded Rectangle 3">
            <a:extLst>
              <a:ext uri="{FF2B5EF4-FFF2-40B4-BE49-F238E27FC236}">
                <a16:creationId xmlns:a16="http://schemas.microsoft.com/office/drawing/2014/main" id="{7DA4E089-5869-306F-249C-A03E44566BA8}"/>
              </a:ext>
            </a:extLst>
          </p:cNvPr>
          <p:cNvSpPr/>
          <p:nvPr/>
        </p:nvSpPr>
        <p:spPr>
          <a:xfrm>
            <a:off x="635792" y="1418703"/>
            <a:ext cx="5694648" cy="4795305"/>
          </a:xfrm>
          <a:prstGeom prst="roundRect">
            <a:avLst>
              <a:gd name="adj" fmla="val 6350"/>
            </a:avLst>
          </a:prstGeom>
          <a:solidFill>
            <a:schemeClr val="bg1">
              <a:alpha val="88000"/>
            </a:schemeClr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35F31DA-B1A5-B2B2-C9DA-0BC9D404516A}"/>
              </a:ext>
            </a:extLst>
          </p:cNvPr>
          <p:cNvSpPr/>
          <p:nvPr/>
        </p:nvSpPr>
        <p:spPr>
          <a:xfrm>
            <a:off x="0" y="2566468"/>
            <a:ext cx="6190512" cy="8581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8 000 : 1 000 = ?</a:t>
            </a:r>
          </a:p>
        </p:txBody>
      </p:sp>
      <p:pic>
        <p:nvPicPr>
          <p:cNvPr id="10" name="Picture 9">
            <a:hlinkClick r:id="rId4" action="ppaction://hlinksldjump"/>
            <a:extLst>
              <a:ext uri="{FF2B5EF4-FFF2-40B4-BE49-F238E27FC236}">
                <a16:creationId xmlns:a16="http://schemas.microsoft.com/office/drawing/2014/main" id="{6BCE72D8-F60F-A1CD-95DD-7600BFA1DDF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6251" y="6050542"/>
            <a:ext cx="566052" cy="55962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700423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31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46" b="7846"/>
          <a:stretch/>
        </p:blipFill>
        <p:spPr>
          <a:xfrm>
            <a:off x="806133" y="3418296"/>
            <a:ext cx="2452370" cy="2067560"/>
          </a:xfrm>
          <a:prstGeom prst="rect">
            <a:avLst/>
          </a:prstGeom>
        </p:spPr>
      </p:pic>
      <p:pic>
        <p:nvPicPr>
          <p:cNvPr id="5" name="图片 32">
            <a:hlinkClick r:id="rId5" action="ppaction://hlinksldjump"/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8" b="688"/>
          <a:stretch/>
        </p:blipFill>
        <p:spPr>
          <a:xfrm>
            <a:off x="3785121" y="3418296"/>
            <a:ext cx="2139270" cy="2109832"/>
          </a:xfrm>
          <a:prstGeom prst="rect">
            <a:avLst/>
          </a:prstGeom>
        </p:spPr>
      </p:pic>
      <p:pic>
        <p:nvPicPr>
          <p:cNvPr id="7" name="图片 33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50" b="8450"/>
          <a:stretch/>
        </p:blipFill>
        <p:spPr>
          <a:xfrm>
            <a:off x="6118542" y="3454672"/>
            <a:ext cx="2452370" cy="2037080"/>
          </a:xfrm>
          <a:prstGeom prst="rect">
            <a:avLst/>
          </a:prstGeom>
        </p:spPr>
      </p:pic>
      <p:pic>
        <p:nvPicPr>
          <p:cNvPr id="8" name="图片 5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765063" y="3119120"/>
            <a:ext cx="2665912" cy="2665912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1409462" y="777403"/>
            <a:ext cx="9176068" cy="1913092"/>
            <a:chOff x="1268095" y="3746863"/>
            <a:chExt cx="2421800" cy="536121"/>
          </a:xfrm>
        </p:grpSpPr>
        <p:sp>
          <p:nvSpPr>
            <p:cNvPr id="11" name="文本框 17">
              <a:extLst>
                <a:ext uri="{FF2B5EF4-FFF2-40B4-BE49-F238E27FC236}">
                  <a16:creationId xmlns:a16="http://schemas.microsoft.com/office/drawing/2014/main" id="{3038CB48-43C5-47BF-9917-F81B41DA23B1}"/>
                </a:ext>
              </a:extLst>
            </p:cNvPr>
            <p:cNvSpPr txBox="1"/>
            <p:nvPr/>
          </p:nvSpPr>
          <p:spPr>
            <a:xfrm>
              <a:off x="1333410" y="3804829"/>
              <a:ext cx="2356485" cy="478155"/>
            </a:xfrm>
            <a:custGeom>
              <a:avLst/>
              <a:gdLst>
                <a:gd name="connsiteX0" fmla="*/ 0 w 2356485"/>
                <a:gd name="connsiteY0" fmla="*/ 0 h 478155"/>
                <a:gd name="connsiteX1" fmla="*/ 2356485 w 2356485"/>
                <a:gd name="connsiteY1" fmla="*/ 0 h 478155"/>
                <a:gd name="connsiteX2" fmla="*/ 2356485 w 2356485"/>
                <a:gd name="connsiteY2" fmla="*/ 478155 h 478155"/>
                <a:gd name="connsiteX3" fmla="*/ 0 w 2356485"/>
                <a:gd name="connsiteY3" fmla="*/ 478155 h 478155"/>
                <a:gd name="connsiteX4" fmla="*/ 0 w 2356485"/>
                <a:gd name="connsiteY4" fmla="*/ 0 h 47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6485" h="478155" fill="none" extrusionOk="0">
                  <a:moveTo>
                    <a:pt x="0" y="0"/>
                  </a:moveTo>
                  <a:cubicBezTo>
                    <a:pt x="1033992" y="10773"/>
                    <a:pt x="1774310" y="-97671"/>
                    <a:pt x="2356485" y="0"/>
                  </a:cubicBezTo>
                  <a:cubicBezTo>
                    <a:pt x="2380685" y="148019"/>
                    <a:pt x="2341611" y="356312"/>
                    <a:pt x="2356485" y="478155"/>
                  </a:cubicBezTo>
                  <a:cubicBezTo>
                    <a:pt x="1521984" y="505449"/>
                    <a:pt x="843993" y="496060"/>
                    <a:pt x="0" y="478155"/>
                  </a:cubicBezTo>
                  <a:cubicBezTo>
                    <a:pt x="-17959" y="362352"/>
                    <a:pt x="27449" y="105842"/>
                    <a:pt x="0" y="0"/>
                  </a:cubicBezTo>
                  <a:close/>
                </a:path>
                <a:path w="2356485" h="478155" stroke="0" extrusionOk="0">
                  <a:moveTo>
                    <a:pt x="0" y="0"/>
                  </a:moveTo>
                  <a:cubicBezTo>
                    <a:pt x="993752" y="-39195"/>
                    <a:pt x="1624532" y="-59810"/>
                    <a:pt x="2356485" y="0"/>
                  </a:cubicBezTo>
                  <a:cubicBezTo>
                    <a:pt x="2368917" y="82176"/>
                    <a:pt x="2322692" y="352227"/>
                    <a:pt x="2356485" y="478155"/>
                  </a:cubicBezTo>
                  <a:cubicBezTo>
                    <a:pt x="1625676" y="553820"/>
                    <a:pt x="666553" y="627811"/>
                    <a:pt x="0" y="478155"/>
                  </a:cubicBezTo>
                  <a:cubicBezTo>
                    <a:pt x="-7300" y="319028"/>
                    <a:pt x="24222" y="56148"/>
                    <a:pt x="0" y="0"/>
                  </a:cubicBezTo>
                  <a:close/>
                </a:path>
              </a:pathLst>
            </a:custGeom>
            <a:solidFill>
              <a:srgbClr val="B54D06"/>
            </a:solidFill>
            <a:ln w="19050">
              <a:solidFill>
                <a:srgbClr val="B54D06"/>
              </a:solidFill>
              <a:extLst>
                <a:ext uri="{C807C97D-BFC1-408E-A445-0C87EB9F89A2}">
                  <ask:lineSketchStyleProps xmlns:ask="http://schemas.microsoft.com/office/drawing/2018/sketchyshapes" sd="2286537542">
                    <a:prstGeom prst="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algn="ctr">
                <a:defRPr>
                  <a:solidFill>
                    <a:schemeClr val="tx1"/>
                  </a:solidFill>
                  <a:cs typeface="+mn-ea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思源黑体 CN Medium" panose="020B0600000000000000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2" name="文本框 18"/>
            <p:cNvSpPr txBox="1"/>
            <p:nvPr/>
          </p:nvSpPr>
          <p:spPr>
            <a:xfrm>
              <a:off x="1268095" y="3746863"/>
              <a:ext cx="2356485" cy="478155"/>
            </a:xfrm>
            <a:custGeom>
              <a:avLst/>
              <a:gdLst>
                <a:gd name="connsiteX0" fmla="*/ 0 w 2356485"/>
                <a:gd name="connsiteY0" fmla="*/ 0 h 478155"/>
                <a:gd name="connsiteX1" fmla="*/ 2356485 w 2356485"/>
                <a:gd name="connsiteY1" fmla="*/ 0 h 478155"/>
                <a:gd name="connsiteX2" fmla="*/ 2356485 w 2356485"/>
                <a:gd name="connsiteY2" fmla="*/ 478155 h 478155"/>
                <a:gd name="connsiteX3" fmla="*/ 0 w 2356485"/>
                <a:gd name="connsiteY3" fmla="*/ 478155 h 478155"/>
                <a:gd name="connsiteX4" fmla="*/ 0 w 2356485"/>
                <a:gd name="connsiteY4" fmla="*/ 0 h 47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6485" h="478155" fill="none" extrusionOk="0">
                  <a:moveTo>
                    <a:pt x="0" y="0"/>
                  </a:moveTo>
                  <a:cubicBezTo>
                    <a:pt x="1033992" y="10773"/>
                    <a:pt x="1774310" y="-97671"/>
                    <a:pt x="2356485" y="0"/>
                  </a:cubicBezTo>
                  <a:cubicBezTo>
                    <a:pt x="2380685" y="148019"/>
                    <a:pt x="2341611" y="356312"/>
                    <a:pt x="2356485" y="478155"/>
                  </a:cubicBezTo>
                  <a:cubicBezTo>
                    <a:pt x="1521984" y="505449"/>
                    <a:pt x="843993" y="496060"/>
                    <a:pt x="0" y="478155"/>
                  </a:cubicBezTo>
                  <a:cubicBezTo>
                    <a:pt x="-17959" y="362352"/>
                    <a:pt x="27449" y="105842"/>
                    <a:pt x="0" y="0"/>
                  </a:cubicBezTo>
                  <a:close/>
                </a:path>
                <a:path w="2356485" h="478155" stroke="0" extrusionOk="0">
                  <a:moveTo>
                    <a:pt x="0" y="0"/>
                  </a:moveTo>
                  <a:cubicBezTo>
                    <a:pt x="993752" y="-39195"/>
                    <a:pt x="1624532" y="-59810"/>
                    <a:pt x="2356485" y="0"/>
                  </a:cubicBezTo>
                  <a:cubicBezTo>
                    <a:pt x="2368917" y="82176"/>
                    <a:pt x="2322692" y="352227"/>
                    <a:pt x="2356485" y="478155"/>
                  </a:cubicBezTo>
                  <a:cubicBezTo>
                    <a:pt x="1625676" y="553820"/>
                    <a:pt x="666553" y="627811"/>
                    <a:pt x="0" y="478155"/>
                  </a:cubicBezTo>
                  <a:cubicBezTo>
                    <a:pt x="-7300" y="319028"/>
                    <a:pt x="24222" y="56148"/>
                    <a:pt x="0" y="0"/>
                  </a:cubicBezTo>
                  <a:close/>
                </a:path>
              </a:pathLst>
            </a:custGeom>
            <a:solidFill>
              <a:srgbClr val="FFF1DA"/>
            </a:solidFill>
            <a:ln w="19050">
              <a:solidFill>
                <a:srgbClr val="B54D06"/>
              </a:solidFill>
              <a:extLst>
                <a:ext uri="{C807C97D-BFC1-408E-A445-0C87EB9F89A2}">
                  <ask:lineSketchStyleProps xmlns:ask="http://schemas.microsoft.com/office/drawing/2018/sketchyshapes" sd="2286537542">
                    <a:prstGeom prst="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algn="ctr">
                <a:defRPr>
                  <a:solidFill>
                    <a:schemeClr val="tx1"/>
                  </a:solidFill>
                  <a:cs typeface="+mn-ea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思源黑体 CN Medium" panose="020B0600000000000000" pitchFamily="34" charset="-122"/>
                <a:sym typeface="Arial" panose="020B0604020202020204" pitchFamily="34" charset="0"/>
              </a:endParaRPr>
            </a:p>
          </p:txBody>
        </p:sp>
      </p:grpSp>
      <p:pic>
        <p:nvPicPr>
          <p:cNvPr id="16" name="Picture 15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646436" y="816300"/>
            <a:ext cx="9083827" cy="1566808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1067593" y="984249"/>
            <a:ext cx="9567080" cy="4501607"/>
          </a:xfrm>
          <a:prstGeom prst="roundRect">
            <a:avLst/>
          </a:prstGeom>
          <a:solidFill>
            <a:schemeClr val="bg1">
              <a:alpha val="84000"/>
            </a:schemeClr>
          </a:solidFill>
          <a:ln>
            <a:solidFill>
              <a:schemeClr val="accent4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sng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Luật</a:t>
            </a:r>
            <a:r>
              <a:rPr kumimoji="0" lang="en-GB" sz="3600" b="0" i="0" u="sng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3600" b="0" i="0" u="sng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chơi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  <a:r>
              <a:rPr kumimoji="0" lang="en-GB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Mỗi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bạn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nhỏ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dưới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đây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có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một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thử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thách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nhỏ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cho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các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em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Các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em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hãy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chọn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người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đưa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ra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thử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thách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cho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mình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và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hoàn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thành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nó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nhé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! </a:t>
            </a:r>
            <a:r>
              <a:rPr kumimoji="0" lang="en-GB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Chúng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ta </a:t>
            </a:r>
            <a:r>
              <a:rPr kumimoji="0" lang="en-GB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cùng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đua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xem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bạn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nào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có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trì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nhớ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tốt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nhất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nào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738534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8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7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1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7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3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4B00F93-253B-BA2D-0ADC-BB0CADD354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3" name="Rounded Rectangle 5">
            <a:extLst>
              <a:ext uri="{FF2B5EF4-FFF2-40B4-BE49-F238E27FC236}">
                <a16:creationId xmlns:a16="http://schemas.microsoft.com/office/drawing/2014/main" id="{59ED619F-1408-7B06-9A8E-280831A16C59}"/>
              </a:ext>
            </a:extLst>
          </p:cNvPr>
          <p:cNvSpPr/>
          <p:nvPr/>
        </p:nvSpPr>
        <p:spPr>
          <a:xfrm>
            <a:off x="6950092" y="3149190"/>
            <a:ext cx="4579983" cy="1254163"/>
          </a:xfrm>
          <a:prstGeom prst="roundRect">
            <a:avLst/>
          </a:prstGeom>
          <a:solidFill>
            <a:schemeClr val="bg1">
              <a:alpha val="88000"/>
            </a:schemeClr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5 600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84D8C0FA-E67E-611C-9728-BD85B30B2D14}"/>
              </a:ext>
            </a:extLst>
          </p:cNvPr>
          <p:cNvSpPr/>
          <p:nvPr/>
        </p:nvSpPr>
        <p:spPr>
          <a:xfrm>
            <a:off x="635792" y="1418703"/>
            <a:ext cx="5694648" cy="4795305"/>
          </a:xfrm>
          <a:prstGeom prst="roundRect">
            <a:avLst>
              <a:gd name="adj" fmla="val 6350"/>
            </a:avLst>
          </a:prstGeom>
          <a:solidFill>
            <a:schemeClr val="bg1">
              <a:alpha val="88000"/>
            </a:schemeClr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088A124-4027-725C-FF2B-1356470D6F8E}"/>
              </a:ext>
            </a:extLst>
          </p:cNvPr>
          <p:cNvSpPr/>
          <p:nvPr/>
        </p:nvSpPr>
        <p:spPr>
          <a:xfrm>
            <a:off x="0" y="2566468"/>
            <a:ext cx="6190512" cy="8581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56 000 : 10 = ?</a:t>
            </a:r>
          </a:p>
        </p:txBody>
      </p:sp>
      <p:pic>
        <p:nvPicPr>
          <p:cNvPr id="6" name="Picture 5">
            <a:hlinkClick r:id="rId4" action="ppaction://hlinksldjump"/>
            <a:extLst>
              <a:ext uri="{FF2B5EF4-FFF2-40B4-BE49-F238E27FC236}">
                <a16:creationId xmlns:a16="http://schemas.microsoft.com/office/drawing/2014/main" id="{A52FA335-05CC-D79F-1EBF-FCC0F65CB47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6251" y="6050542"/>
            <a:ext cx="566052" cy="55962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140224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CD79334-27C5-5096-5271-B05F06D489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3" name="Rounded Rectangle 5">
            <a:extLst>
              <a:ext uri="{FF2B5EF4-FFF2-40B4-BE49-F238E27FC236}">
                <a16:creationId xmlns:a16="http://schemas.microsoft.com/office/drawing/2014/main" id="{6DE605A8-4182-EEF6-9FD6-163E7A0066B2}"/>
              </a:ext>
            </a:extLst>
          </p:cNvPr>
          <p:cNvSpPr/>
          <p:nvPr/>
        </p:nvSpPr>
        <p:spPr>
          <a:xfrm>
            <a:off x="6950092" y="3149190"/>
            <a:ext cx="4579983" cy="1254163"/>
          </a:xfrm>
          <a:prstGeom prst="roundRect">
            <a:avLst/>
          </a:prstGeom>
          <a:solidFill>
            <a:schemeClr val="bg1">
              <a:alpha val="88000"/>
            </a:schemeClr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560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C2145EA7-0F3F-9A26-9C15-21741416D0FE}"/>
              </a:ext>
            </a:extLst>
          </p:cNvPr>
          <p:cNvSpPr/>
          <p:nvPr/>
        </p:nvSpPr>
        <p:spPr>
          <a:xfrm>
            <a:off x="635792" y="1418703"/>
            <a:ext cx="5694648" cy="4795305"/>
          </a:xfrm>
          <a:prstGeom prst="roundRect">
            <a:avLst>
              <a:gd name="adj" fmla="val 6350"/>
            </a:avLst>
          </a:prstGeom>
          <a:solidFill>
            <a:schemeClr val="bg1">
              <a:alpha val="88000"/>
            </a:schemeClr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E67832D-45BB-78FD-D6A7-BFE7666BADE0}"/>
              </a:ext>
            </a:extLst>
          </p:cNvPr>
          <p:cNvSpPr/>
          <p:nvPr/>
        </p:nvSpPr>
        <p:spPr>
          <a:xfrm>
            <a:off x="0" y="2566468"/>
            <a:ext cx="6190512" cy="8581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56 000 : 100 = ?</a:t>
            </a:r>
          </a:p>
        </p:txBody>
      </p:sp>
      <p:pic>
        <p:nvPicPr>
          <p:cNvPr id="6" name="Picture 5">
            <a:hlinkClick r:id="rId4" action="ppaction://hlinksldjump"/>
            <a:extLst>
              <a:ext uri="{FF2B5EF4-FFF2-40B4-BE49-F238E27FC236}">
                <a16:creationId xmlns:a16="http://schemas.microsoft.com/office/drawing/2014/main" id="{3A5410ED-587A-B50F-D21B-8A93B8A5584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6251" y="6050542"/>
            <a:ext cx="566052" cy="55962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599001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8563E7A-9406-B120-641F-4CA8060FB2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3" name="Rounded Rectangle 5">
            <a:extLst>
              <a:ext uri="{FF2B5EF4-FFF2-40B4-BE49-F238E27FC236}">
                <a16:creationId xmlns:a16="http://schemas.microsoft.com/office/drawing/2014/main" id="{D47628FC-63B3-B4F4-57E8-9D0358F9A8BA}"/>
              </a:ext>
            </a:extLst>
          </p:cNvPr>
          <p:cNvSpPr/>
          <p:nvPr/>
        </p:nvSpPr>
        <p:spPr>
          <a:xfrm>
            <a:off x="6950092" y="3149190"/>
            <a:ext cx="4579983" cy="1254163"/>
          </a:xfrm>
          <a:prstGeom prst="roundRect">
            <a:avLst/>
          </a:prstGeom>
          <a:solidFill>
            <a:schemeClr val="bg1">
              <a:alpha val="88000"/>
            </a:schemeClr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56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FD50557F-54F1-AA48-A22D-A3CC3AC46DB2}"/>
              </a:ext>
            </a:extLst>
          </p:cNvPr>
          <p:cNvSpPr/>
          <p:nvPr/>
        </p:nvSpPr>
        <p:spPr>
          <a:xfrm>
            <a:off x="635792" y="1418703"/>
            <a:ext cx="5694648" cy="4795305"/>
          </a:xfrm>
          <a:prstGeom prst="roundRect">
            <a:avLst>
              <a:gd name="adj" fmla="val 6350"/>
            </a:avLst>
          </a:prstGeom>
          <a:solidFill>
            <a:schemeClr val="bg1">
              <a:alpha val="88000"/>
            </a:schemeClr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CD29560-50EC-0697-6B70-83E3B8C18CD3}"/>
              </a:ext>
            </a:extLst>
          </p:cNvPr>
          <p:cNvSpPr/>
          <p:nvPr/>
        </p:nvSpPr>
        <p:spPr>
          <a:xfrm>
            <a:off x="493160" y="2689758"/>
            <a:ext cx="6190512" cy="8581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56 000 : 1 000 = ?</a:t>
            </a:r>
          </a:p>
        </p:txBody>
      </p:sp>
      <p:pic>
        <p:nvPicPr>
          <p:cNvPr id="6" name="Picture 5">
            <a:hlinkClick r:id="rId4" action="ppaction://hlinksldjump"/>
            <a:extLst>
              <a:ext uri="{FF2B5EF4-FFF2-40B4-BE49-F238E27FC236}">
                <a16:creationId xmlns:a16="http://schemas.microsoft.com/office/drawing/2014/main" id="{6DA4D2DA-A0EC-13F1-F6F2-ED40FFBABFF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6251" y="6050542"/>
            <a:ext cx="566052" cy="55962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346808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2B5A84E-AEC6-B393-4B4F-03E768594D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3" name="Rounded Rectangle 5">
            <a:extLst>
              <a:ext uri="{FF2B5EF4-FFF2-40B4-BE49-F238E27FC236}">
                <a16:creationId xmlns:a16="http://schemas.microsoft.com/office/drawing/2014/main" id="{58AE90BF-768C-EC5E-78E2-AB8B92849628}"/>
              </a:ext>
            </a:extLst>
          </p:cNvPr>
          <p:cNvSpPr/>
          <p:nvPr/>
        </p:nvSpPr>
        <p:spPr>
          <a:xfrm>
            <a:off x="6950092" y="3149190"/>
            <a:ext cx="4579983" cy="1254163"/>
          </a:xfrm>
          <a:prstGeom prst="roundRect">
            <a:avLst/>
          </a:prstGeom>
          <a:solidFill>
            <a:schemeClr val="bg1">
              <a:alpha val="88000"/>
            </a:schemeClr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640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5903F58D-B7D3-7346-E94E-3A89DEB12303}"/>
              </a:ext>
            </a:extLst>
          </p:cNvPr>
          <p:cNvSpPr/>
          <p:nvPr/>
        </p:nvSpPr>
        <p:spPr>
          <a:xfrm>
            <a:off x="635792" y="1418703"/>
            <a:ext cx="5694648" cy="4795305"/>
          </a:xfrm>
          <a:prstGeom prst="roundRect">
            <a:avLst>
              <a:gd name="adj" fmla="val 6350"/>
            </a:avLst>
          </a:prstGeom>
          <a:solidFill>
            <a:schemeClr val="bg1">
              <a:alpha val="88000"/>
            </a:schemeClr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631CDA-E743-73E9-E913-0498AC536989}"/>
              </a:ext>
            </a:extLst>
          </p:cNvPr>
          <p:cNvSpPr/>
          <p:nvPr/>
        </p:nvSpPr>
        <p:spPr>
          <a:xfrm>
            <a:off x="493160" y="2689758"/>
            <a:ext cx="6190512" cy="8581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6 400 : 10 = ?</a:t>
            </a:r>
          </a:p>
        </p:txBody>
      </p:sp>
      <p:pic>
        <p:nvPicPr>
          <p:cNvPr id="6" name="Picture 5">
            <a:hlinkClick r:id="rId4" action="ppaction://hlinksldjump"/>
            <a:extLst>
              <a:ext uri="{FF2B5EF4-FFF2-40B4-BE49-F238E27FC236}">
                <a16:creationId xmlns:a16="http://schemas.microsoft.com/office/drawing/2014/main" id="{80E8110F-2C90-7143-D17B-BF895188F5D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6251" y="6050542"/>
            <a:ext cx="566052" cy="55962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142039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D3B5807-E035-2248-BF8D-C0215D8247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3" name="Rounded Rectangle 5">
            <a:extLst>
              <a:ext uri="{FF2B5EF4-FFF2-40B4-BE49-F238E27FC236}">
                <a16:creationId xmlns:a16="http://schemas.microsoft.com/office/drawing/2014/main" id="{85B19C3A-FE9E-D28C-A168-D984D8583F94}"/>
              </a:ext>
            </a:extLst>
          </p:cNvPr>
          <p:cNvSpPr/>
          <p:nvPr/>
        </p:nvSpPr>
        <p:spPr>
          <a:xfrm>
            <a:off x="6950092" y="3149190"/>
            <a:ext cx="4579983" cy="1254163"/>
          </a:xfrm>
          <a:prstGeom prst="roundRect">
            <a:avLst/>
          </a:prstGeom>
          <a:solidFill>
            <a:schemeClr val="bg1">
              <a:alpha val="88000"/>
            </a:schemeClr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64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50575791-7CB1-8EE9-6CEA-1968729DF9C5}"/>
              </a:ext>
            </a:extLst>
          </p:cNvPr>
          <p:cNvSpPr/>
          <p:nvPr/>
        </p:nvSpPr>
        <p:spPr>
          <a:xfrm>
            <a:off x="635792" y="1418703"/>
            <a:ext cx="5694648" cy="4795305"/>
          </a:xfrm>
          <a:prstGeom prst="roundRect">
            <a:avLst>
              <a:gd name="adj" fmla="val 6350"/>
            </a:avLst>
          </a:prstGeom>
          <a:solidFill>
            <a:schemeClr val="bg1">
              <a:alpha val="88000"/>
            </a:schemeClr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C322525-F5F7-F64C-A386-4C5C541F2AF2}"/>
              </a:ext>
            </a:extLst>
          </p:cNvPr>
          <p:cNvSpPr/>
          <p:nvPr/>
        </p:nvSpPr>
        <p:spPr>
          <a:xfrm>
            <a:off x="493160" y="2689758"/>
            <a:ext cx="6190512" cy="8581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6 400 : 100 = ?</a:t>
            </a:r>
          </a:p>
        </p:txBody>
      </p:sp>
      <p:pic>
        <p:nvPicPr>
          <p:cNvPr id="6" name="Picture 5">
            <a:hlinkClick r:id="rId4" action="ppaction://hlinksldjump"/>
            <a:extLst>
              <a:ext uri="{FF2B5EF4-FFF2-40B4-BE49-F238E27FC236}">
                <a16:creationId xmlns:a16="http://schemas.microsoft.com/office/drawing/2014/main" id="{A4C2B5A3-B993-C4DC-6997-28772D1BA2E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6251" y="6050542"/>
            <a:ext cx="566052" cy="55962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30852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10A5E90-919C-4D81-1A79-C45D566FEA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3" name="Rounded Rectangle 5">
            <a:extLst>
              <a:ext uri="{FF2B5EF4-FFF2-40B4-BE49-F238E27FC236}">
                <a16:creationId xmlns:a16="http://schemas.microsoft.com/office/drawing/2014/main" id="{496114EA-EABC-0B54-D6A1-D1822DFB5C92}"/>
              </a:ext>
            </a:extLst>
          </p:cNvPr>
          <p:cNvSpPr/>
          <p:nvPr/>
        </p:nvSpPr>
        <p:spPr>
          <a:xfrm>
            <a:off x="6950092" y="3149190"/>
            <a:ext cx="4579983" cy="1254163"/>
          </a:xfrm>
          <a:prstGeom prst="roundRect">
            <a:avLst/>
          </a:prstGeom>
          <a:solidFill>
            <a:schemeClr val="bg1">
              <a:alpha val="88000"/>
            </a:schemeClr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64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F5B50868-9E63-2BE7-0DAA-E25CB87B439A}"/>
              </a:ext>
            </a:extLst>
          </p:cNvPr>
          <p:cNvSpPr/>
          <p:nvPr/>
        </p:nvSpPr>
        <p:spPr>
          <a:xfrm>
            <a:off x="635792" y="1418703"/>
            <a:ext cx="5694648" cy="4795305"/>
          </a:xfrm>
          <a:prstGeom prst="roundRect">
            <a:avLst>
              <a:gd name="adj" fmla="val 6350"/>
            </a:avLst>
          </a:prstGeom>
          <a:solidFill>
            <a:schemeClr val="bg1">
              <a:alpha val="88000"/>
            </a:schemeClr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1C6E281-39DA-37A4-045C-E71491C1BD9C}"/>
              </a:ext>
            </a:extLst>
          </p:cNvPr>
          <p:cNvSpPr/>
          <p:nvPr/>
        </p:nvSpPr>
        <p:spPr>
          <a:xfrm>
            <a:off x="493160" y="2689758"/>
            <a:ext cx="6190512" cy="8581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64 000 : 1 000 = ?</a:t>
            </a:r>
          </a:p>
        </p:txBody>
      </p:sp>
      <p:pic>
        <p:nvPicPr>
          <p:cNvPr id="6" name="Picture 5">
            <a:hlinkClick r:id="rId4" action="ppaction://hlinksldjump"/>
            <a:extLst>
              <a:ext uri="{FF2B5EF4-FFF2-40B4-BE49-F238E27FC236}">
                <a16:creationId xmlns:a16="http://schemas.microsoft.com/office/drawing/2014/main" id="{40BD7548-A1BA-19BE-9753-0186019E8D7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6251" y="6050542"/>
            <a:ext cx="566052" cy="55962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437968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10"/>
          <p:cNvSpPr/>
          <p:nvPr/>
        </p:nvSpPr>
        <p:spPr>
          <a:xfrm>
            <a:off x="232012" y="218365"/>
            <a:ext cx="11694659" cy="6482686"/>
          </a:xfrm>
          <a:prstGeom prst="roundRect">
            <a:avLst>
              <a:gd name="adj" fmla="val 8667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98D0C042-BB29-D838-BEEF-D053920972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577" y="1730178"/>
            <a:ext cx="11265618" cy="2615791"/>
          </a:xfrm>
          <a:prstGeom prst="rect">
            <a:avLst/>
          </a:prstGeom>
        </p:spPr>
      </p:pic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1FAF0DF-8D55-3119-F94B-1E69A543653A}"/>
              </a:ext>
            </a:extLst>
          </p:cNvPr>
          <p:cNvSpPr/>
          <p:nvPr/>
        </p:nvSpPr>
        <p:spPr>
          <a:xfrm>
            <a:off x="2527442" y="2702104"/>
            <a:ext cx="1294544" cy="46233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= 13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EA464565-675C-58BF-BBFB-1FA846024F2C}"/>
              </a:ext>
            </a:extLst>
          </p:cNvPr>
          <p:cNvSpPr/>
          <p:nvPr/>
        </p:nvSpPr>
        <p:spPr>
          <a:xfrm>
            <a:off x="2547990" y="3287731"/>
            <a:ext cx="1294544" cy="46233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= 150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5E4E4A4F-F5AD-A212-2901-ED6A67131DB7}"/>
              </a:ext>
            </a:extLst>
          </p:cNvPr>
          <p:cNvSpPr/>
          <p:nvPr/>
        </p:nvSpPr>
        <p:spPr>
          <a:xfrm>
            <a:off x="6328880" y="2681556"/>
            <a:ext cx="1047965" cy="46233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= 23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DC909428-72E5-DB84-D6FE-83D6FF2937CC}"/>
              </a:ext>
            </a:extLst>
          </p:cNvPr>
          <p:cNvSpPr/>
          <p:nvPr/>
        </p:nvSpPr>
        <p:spPr>
          <a:xfrm>
            <a:off x="6328880" y="3267183"/>
            <a:ext cx="1047965" cy="46233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= 18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31DDE36F-9D7F-18BF-D276-4FE1E062DECD}"/>
              </a:ext>
            </a:extLst>
          </p:cNvPr>
          <p:cNvSpPr/>
          <p:nvPr/>
        </p:nvSpPr>
        <p:spPr>
          <a:xfrm>
            <a:off x="10674849" y="2681556"/>
            <a:ext cx="1047965" cy="46233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= 21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F30F7785-3117-7531-BFAC-ADF529C337A9}"/>
              </a:ext>
            </a:extLst>
          </p:cNvPr>
          <p:cNvSpPr/>
          <p:nvPr/>
        </p:nvSpPr>
        <p:spPr>
          <a:xfrm>
            <a:off x="10705672" y="3277457"/>
            <a:ext cx="1366463" cy="46233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= 203</a:t>
            </a:r>
          </a:p>
        </p:txBody>
      </p:sp>
    </p:spTree>
    <p:extLst>
      <p:ext uri="{BB962C8B-B14F-4D97-AF65-F5344CB8AC3E}">
        <p14:creationId xmlns:p14="http://schemas.microsoft.com/office/powerpoint/2010/main" val="3855097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218364" y="126080"/>
            <a:ext cx="11694659" cy="6537278"/>
          </a:xfrm>
          <a:prstGeom prst="roundRect">
            <a:avLst>
              <a:gd name="adj" fmla="val 8667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01171" y="163773"/>
            <a:ext cx="92880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sz="4000" b="1" kern="0" dirty="0">
                <a:solidFill>
                  <a:srgbClr val="4472C4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2. </a:t>
            </a:r>
            <a:r>
              <a:rPr lang="en-US" sz="4000" b="1" kern="0" dirty="0" err="1">
                <a:solidFill>
                  <a:srgbClr val="4472C4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Tính</a:t>
            </a:r>
            <a:r>
              <a:rPr lang="en-US" sz="4000" b="1" kern="0" dirty="0">
                <a:solidFill>
                  <a:srgbClr val="4472C4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kern="0" dirty="0" err="1">
                <a:solidFill>
                  <a:srgbClr val="4472C4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nhẩm</a:t>
            </a:r>
            <a:r>
              <a:rPr lang="en-US" sz="4000" b="1" kern="0" dirty="0">
                <a:solidFill>
                  <a:srgbClr val="4472C4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sz="4000" b="1" kern="0" dirty="0" err="1">
                <a:solidFill>
                  <a:srgbClr val="4472C4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theo</a:t>
            </a:r>
            <a:r>
              <a:rPr lang="en-US" sz="4000" b="1" kern="0" dirty="0">
                <a:solidFill>
                  <a:srgbClr val="4472C4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kern="0" dirty="0" err="1">
                <a:solidFill>
                  <a:srgbClr val="4472C4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mẫu</a:t>
            </a:r>
            <a:r>
              <a:rPr lang="en-US" sz="4000" b="1" kern="0" dirty="0">
                <a:solidFill>
                  <a:srgbClr val="4472C4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):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B125ECD-BCBF-57D9-1C0C-04E1364FCE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6542" y="1066853"/>
            <a:ext cx="4724400" cy="25050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AB9A6F1-7EF1-70AD-6664-C8DFFFC2C7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8584" y="3934411"/>
            <a:ext cx="8797171" cy="2260905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3C4DD3A-4DB5-A7E7-5CDD-CA3A474AAC46}"/>
              </a:ext>
            </a:extLst>
          </p:cNvPr>
          <p:cNvSpPr/>
          <p:nvPr/>
        </p:nvSpPr>
        <p:spPr>
          <a:xfrm>
            <a:off x="4839128" y="4130211"/>
            <a:ext cx="955497" cy="863029"/>
          </a:xfrm>
          <a:prstGeom prst="roundRect">
            <a:avLst/>
          </a:prstGeom>
          <a:ln w="57150">
            <a:solidFill>
              <a:srgbClr val="DE369E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E25C26B-CD0E-E810-C75F-EBC1FFA240F9}"/>
              </a:ext>
            </a:extLst>
          </p:cNvPr>
          <p:cNvSpPr/>
          <p:nvPr/>
        </p:nvSpPr>
        <p:spPr>
          <a:xfrm>
            <a:off x="4839128" y="5198723"/>
            <a:ext cx="955497" cy="863029"/>
          </a:xfrm>
          <a:prstGeom prst="roundRect">
            <a:avLst/>
          </a:prstGeom>
          <a:ln w="57150">
            <a:solidFill>
              <a:srgbClr val="DE369E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5BE1297-96A9-593B-2926-B1F735176C2F}"/>
              </a:ext>
            </a:extLst>
          </p:cNvPr>
          <p:cNvSpPr/>
          <p:nvPr/>
        </p:nvSpPr>
        <p:spPr>
          <a:xfrm>
            <a:off x="9565240" y="4130210"/>
            <a:ext cx="955497" cy="863029"/>
          </a:xfrm>
          <a:prstGeom prst="roundRect">
            <a:avLst/>
          </a:prstGeom>
          <a:ln w="57150">
            <a:solidFill>
              <a:srgbClr val="DE369E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FF0000"/>
                </a:solidFill>
              </a:rPr>
              <a:t>40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760DFC11-3C20-B013-3395-2EECD602F886}"/>
              </a:ext>
            </a:extLst>
          </p:cNvPr>
          <p:cNvSpPr/>
          <p:nvPr/>
        </p:nvSpPr>
        <p:spPr>
          <a:xfrm>
            <a:off x="9565240" y="5178174"/>
            <a:ext cx="955497" cy="863029"/>
          </a:xfrm>
          <a:prstGeom prst="roundRect">
            <a:avLst/>
          </a:prstGeom>
          <a:ln w="57150">
            <a:solidFill>
              <a:srgbClr val="DE369E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FF0000"/>
                </a:solidFill>
              </a:rPr>
              <a:t>90</a:t>
            </a:r>
          </a:p>
        </p:txBody>
      </p:sp>
    </p:spTree>
    <p:extLst>
      <p:ext uri="{BB962C8B-B14F-4D97-AF65-F5344CB8AC3E}">
        <p14:creationId xmlns:p14="http://schemas.microsoft.com/office/powerpoint/2010/main" val="1472539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18364" y="126080"/>
            <a:ext cx="11694659" cy="6537278"/>
          </a:xfrm>
          <a:prstGeom prst="roundRect">
            <a:avLst>
              <a:gd name="adj" fmla="val 8667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037F6DA-046A-77B9-DD81-5B2BB803278F}"/>
              </a:ext>
            </a:extLst>
          </p:cNvPr>
          <p:cNvSpPr/>
          <p:nvPr/>
        </p:nvSpPr>
        <p:spPr>
          <a:xfrm>
            <a:off x="501170" y="163773"/>
            <a:ext cx="1123191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2800" b="1" kern="0" dirty="0">
                <a:solidFill>
                  <a:srgbClr val="4472C4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3. </a:t>
            </a:r>
            <a:r>
              <a:rPr lang="vi-VN" sz="2800" b="1" kern="0" dirty="0">
                <a:solidFill>
                  <a:srgbClr val="4472C4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Để vận chuyển hết các bao gạo, mỗi bao cân nặng 100 kg, người ta đã dùng một xe ô tô có trọng tải 25 tấn và một xe công-ten-nơ có trọng tải 60 tấn. Hỏi có thể xếp nhiều nhất bao nhiêu bao gạo lên xe ô tô, bao nhiêu bao gạo lên xe công-ten-nơ?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65FF7D8-B098-8F48-CC6A-C3A9833428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337" y="2365202"/>
            <a:ext cx="11298148" cy="2488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144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18364" y="126080"/>
            <a:ext cx="11694659" cy="6537278"/>
          </a:xfrm>
          <a:prstGeom prst="roundRect">
            <a:avLst>
              <a:gd name="adj" fmla="val 8667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70BD4AF-D2A3-E6D3-160D-021F36753DE0}"/>
              </a:ext>
            </a:extLst>
          </p:cNvPr>
          <p:cNvSpPr txBox="1"/>
          <p:nvPr/>
        </p:nvSpPr>
        <p:spPr>
          <a:xfrm>
            <a:off x="739739" y="863029"/>
            <a:ext cx="1068512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Bài</a:t>
            </a:r>
            <a:r>
              <a:rPr lang="en-US" sz="32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giải</a:t>
            </a:r>
            <a:r>
              <a:rPr lang="en-US" sz="32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32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Đổi</a:t>
            </a:r>
            <a:r>
              <a:rPr lang="en-US" sz="3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en-US" sz="320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25 </a:t>
            </a:r>
            <a:r>
              <a:rPr lang="en-US" sz="3200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tấn</a:t>
            </a:r>
            <a:r>
              <a:rPr lang="en-US" sz="320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= 25000 kg</a:t>
            </a: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320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60 </a:t>
            </a:r>
            <a:r>
              <a:rPr lang="en-US" sz="3200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tấn</a:t>
            </a:r>
            <a:r>
              <a:rPr lang="en-US" sz="320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= 60 000 kg</a:t>
            </a: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320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Ta </a:t>
            </a:r>
            <a:r>
              <a:rPr lang="en-US" sz="3200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sz="320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 25000 : 100 = 250</a:t>
            </a: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320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          60 000 : 100 = 600</a:t>
            </a: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3200" b="1" i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Vậy</a:t>
            </a:r>
            <a:r>
              <a:rPr lang="en-US" sz="3200" b="1" i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sz="3200" b="1" i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thể</a:t>
            </a:r>
            <a:r>
              <a:rPr lang="en-US" sz="3200" b="1" i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xếp</a:t>
            </a:r>
            <a:r>
              <a:rPr lang="en-US" sz="3200" b="1" i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lên</a:t>
            </a:r>
            <a:r>
              <a:rPr lang="en-US" sz="3200" b="1" i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xe</a:t>
            </a:r>
            <a:r>
              <a:rPr lang="en-US" sz="3200" b="1" i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ô </a:t>
            </a:r>
            <a:r>
              <a:rPr lang="en-US" sz="3200" b="1" i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tô</a:t>
            </a:r>
            <a:r>
              <a:rPr lang="en-US" sz="3200" b="1" i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trọng</a:t>
            </a:r>
            <a:r>
              <a:rPr lang="en-US" sz="3200" b="1" i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tải</a:t>
            </a:r>
            <a:r>
              <a:rPr lang="en-US" sz="3200" b="1" i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25 </a:t>
            </a:r>
            <a:r>
              <a:rPr lang="en-US" sz="3200" b="1" i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tấn</a:t>
            </a:r>
            <a:r>
              <a:rPr lang="en-US" sz="3200" b="1" i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nhiều</a:t>
            </a:r>
            <a:r>
              <a:rPr lang="en-US" sz="3200" b="1" i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nhất</a:t>
            </a:r>
            <a:r>
              <a:rPr lang="en-US" sz="3200" b="1" i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sz="3200" b="1" i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250 bao </a:t>
            </a:r>
            <a:r>
              <a:rPr lang="en-US" sz="3200" b="1" i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gạo</a:t>
            </a:r>
            <a:r>
              <a:rPr lang="en-US" sz="3200" b="1" i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algn="just"/>
            <a:r>
              <a:rPr lang="en-US" sz="3200" b="1" i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sz="3200" b="1" i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thể</a:t>
            </a:r>
            <a:r>
              <a:rPr lang="en-US" sz="3200" b="1" i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xếp</a:t>
            </a:r>
            <a:r>
              <a:rPr lang="en-US" sz="3200" b="1" i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lên</a:t>
            </a:r>
            <a:r>
              <a:rPr lang="en-US" sz="3200" b="1" i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xe</a:t>
            </a:r>
            <a:r>
              <a:rPr lang="en-US" sz="3200" b="1" i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công</a:t>
            </a:r>
            <a:r>
              <a:rPr lang="en-US" sz="3200" b="1" i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-ten-</a:t>
            </a:r>
            <a:r>
              <a:rPr lang="en-US" sz="3200" b="1" i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nơ</a:t>
            </a:r>
            <a:r>
              <a:rPr lang="en-US" sz="3200" b="1" i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trọng</a:t>
            </a:r>
            <a:r>
              <a:rPr lang="en-US" sz="3200" b="1" i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tải</a:t>
            </a:r>
            <a:r>
              <a:rPr lang="en-US" sz="3200" b="1" i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60 </a:t>
            </a:r>
            <a:r>
              <a:rPr lang="en-US" sz="3200" b="1" i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tấn</a:t>
            </a:r>
            <a:r>
              <a:rPr lang="en-US" sz="3200" b="1" i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nhiều</a:t>
            </a:r>
            <a:r>
              <a:rPr lang="en-US" sz="3200" b="1" i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nhất</a:t>
            </a:r>
            <a:r>
              <a:rPr lang="en-US" sz="3200" b="1" i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sz="3200" b="1" i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600 bao </a:t>
            </a:r>
            <a:r>
              <a:rPr lang="en-US" sz="3200" b="1" i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gạo</a:t>
            </a:r>
            <a:r>
              <a:rPr lang="en-US" sz="3200" b="1" i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US" sz="3200" b="1" i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3980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62"/>
          <p:cNvGrpSpPr/>
          <p:nvPr/>
        </p:nvGrpSpPr>
        <p:grpSpPr>
          <a:xfrm>
            <a:off x="920599" y="889873"/>
            <a:ext cx="3608751" cy="4776124"/>
            <a:chOff x="1122680" y="1816100"/>
            <a:chExt cx="2918006" cy="3819075"/>
          </a:xfrm>
        </p:grpSpPr>
        <p:sp>
          <p:nvSpPr>
            <p:cNvPr id="61" name="矩形: 圆角 19">
              <a:extLst>
                <a:ext uri="{FF2B5EF4-FFF2-40B4-BE49-F238E27FC236}">
                  <a16:creationId xmlns:a16="http://schemas.microsoft.com/office/drawing/2014/main" id="{508F0F7B-540E-4BDD-841E-9EBB0DAA2840}"/>
                </a:ext>
              </a:extLst>
            </p:cNvPr>
            <p:cNvSpPr/>
            <p:nvPr/>
          </p:nvSpPr>
          <p:spPr>
            <a:xfrm>
              <a:off x="1278436" y="1850575"/>
              <a:ext cx="2762250" cy="3784600"/>
            </a:xfrm>
            <a:custGeom>
              <a:avLst/>
              <a:gdLst>
                <a:gd name="connsiteX0" fmla="*/ 0 w 2762250"/>
                <a:gd name="connsiteY0" fmla="*/ 273739 h 3784600"/>
                <a:gd name="connsiteX1" fmla="*/ 273739 w 2762250"/>
                <a:gd name="connsiteY1" fmla="*/ 0 h 3784600"/>
                <a:gd name="connsiteX2" fmla="*/ 2488511 w 2762250"/>
                <a:gd name="connsiteY2" fmla="*/ 0 h 3784600"/>
                <a:gd name="connsiteX3" fmla="*/ 2762250 w 2762250"/>
                <a:gd name="connsiteY3" fmla="*/ 273739 h 3784600"/>
                <a:gd name="connsiteX4" fmla="*/ 2762250 w 2762250"/>
                <a:gd name="connsiteY4" fmla="*/ 3510861 h 3784600"/>
                <a:gd name="connsiteX5" fmla="*/ 2488511 w 2762250"/>
                <a:gd name="connsiteY5" fmla="*/ 3784600 h 3784600"/>
                <a:gd name="connsiteX6" fmla="*/ 273739 w 2762250"/>
                <a:gd name="connsiteY6" fmla="*/ 3784600 h 3784600"/>
                <a:gd name="connsiteX7" fmla="*/ 0 w 2762250"/>
                <a:gd name="connsiteY7" fmla="*/ 3510861 h 3784600"/>
                <a:gd name="connsiteX8" fmla="*/ 0 w 2762250"/>
                <a:gd name="connsiteY8" fmla="*/ 273739 h 3784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62250" h="3784600" fill="none" extrusionOk="0">
                  <a:moveTo>
                    <a:pt x="0" y="273739"/>
                  </a:moveTo>
                  <a:cubicBezTo>
                    <a:pt x="6900" y="148001"/>
                    <a:pt x="132483" y="27222"/>
                    <a:pt x="273739" y="0"/>
                  </a:cubicBezTo>
                  <a:cubicBezTo>
                    <a:pt x="780968" y="-36474"/>
                    <a:pt x="2074172" y="-131175"/>
                    <a:pt x="2488511" y="0"/>
                  </a:cubicBezTo>
                  <a:cubicBezTo>
                    <a:pt x="2642246" y="4696"/>
                    <a:pt x="2741110" y="139907"/>
                    <a:pt x="2762250" y="273739"/>
                  </a:cubicBezTo>
                  <a:cubicBezTo>
                    <a:pt x="2860386" y="958710"/>
                    <a:pt x="2747270" y="2997164"/>
                    <a:pt x="2762250" y="3510861"/>
                  </a:cubicBezTo>
                  <a:cubicBezTo>
                    <a:pt x="2768707" y="3660522"/>
                    <a:pt x="2628784" y="3778202"/>
                    <a:pt x="2488511" y="3784600"/>
                  </a:cubicBezTo>
                  <a:cubicBezTo>
                    <a:pt x="1903160" y="3903526"/>
                    <a:pt x="713704" y="3748705"/>
                    <a:pt x="273739" y="3784600"/>
                  </a:cubicBezTo>
                  <a:cubicBezTo>
                    <a:pt x="118189" y="3790638"/>
                    <a:pt x="-11458" y="3671493"/>
                    <a:pt x="0" y="3510861"/>
                  </a:cubicBezTo>
                  <a:cubicBezTo>
                    <a:pt x="-96102" y="2394014"/>
                    <a:pt x="48379" y="1018912"/>
                    <a:pt x="0" y="273739"/>
                  </a:cubicBezTo>
                  <a:close/>
                </a:path>
                <a:path w="2762250" h="3784600" stroke="0" extrusionOk="0">
                  <a:moveTo>
                    <a:pt x="0" y="273739"/>
                  </a:moveTo>
                  <a:cubicBezTo>
                    <a:pt x="-6030" y="105143"/>
                    <a:pt x="129723" y="-7824"/>
                    <a:pt x="273739" y="0"/>
                  </a:cubicBezTo>
                  <a:cubicBezTo>
                    <a:pt x="1047500" y="138061"/>
                    <a:pt x="1637073" y="95278"/>
                    <a:pt x="2488511" y="0"/>
                  </a:cubicBezTo>
                  <a:cubicBezTo>
                    <a:pt x="2633097" y="-24048"/>
                    <a:pt x="2760314" y="130874"/>
                    <a:pt x="2762250" y="273739"/>
                  </a:cubicBezTo>
                  <a:cubicBezTo>
                    <a:pt x="2688449" y="722461"/>
                    <a:pt x="2809263" y="2558356"/>
                    <a:pt x="2762250" y="3510861"/>
                  </a:cubicBezTo>
                  <a:cubicBezTo>
                    <a:pt x="2741149" y="3670203"/>
                    <a:pt x="2648256" y="3776987"/>
                    <a:pt x="2488511" y="3784600"/>
                  </a:cubicBezTo>
                  <a:cubicBezTo>
                    <a:pt x="2226330" y="3753440"/>
                    <a:pt x="1320669" y="3891461"/>
                    <a:pt x="273739" y="3784600"/>
                  </a:cubicBezTo>
                  <a:cubicBezTo>
                    <a:pt x="130924" y="3768414"/>
                    <a:pt x="17365" y="3663825"/>
                    <a:pt x="0" y="3510861"/>
                  </a:cubicBezTo>
                  <a:cubicBezTo>
                    <a:pt x="-80007" y="2923976"/>
                    <a:pt x="67080" y="1345095"/>
                    <a:pt x="0" y="273739"/>
                  </a:cubicBezTo>
                  <a:close/>
                </a:path>
              </a:pathLst>
            </a:custGeom>
            <a:solidFill>
              <a:srgbClr val="B54D06"/>
            </a:solidFill>
            <a:ln w="28575">
              <a:solidFill>
                <a:srgbClr val="B54D06"/>
              </a:solidFill>
              <a:extLst>
                <a:ext uri="{C807C97D-BFC1-408E-A445-0C87EB9F89A2}">
                  <ask:lineSketchStyleProps xmlns:ask="http://schemas.microsoft.com/office/drawing/2018/sketchyshapes" sd="3690286337">
                    <a:prstGeom prst="roundRect">
                      <a:avLst>
                        <a:gd name="adj" fmla="val 9910"/>
                      </a:avLst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思源黑体 CN Medium" panose="020B0600000000000000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62" name="矩形: 圆角 21"/>
            <p:cNvSpPr/>
            <p:nvPr/>
          </p:nvSpPr>
          <p:spPr>
            <a:xfrm>
              <a:off x="1122680" y="1816100"/>
              <a:ext cx="2762250" cy="3784600"/>
            </a:xfrm>
            <a:custGeom>
              <a:avLst/>
              <a:gdLst>
                <a:gd name="connsiteX0" fmla="*/ 0 w 2762250"/>
                <a:gd name="connsiteY0" fmla="*/ 273739 h 3784600"/>
                <a:gd name="connsiteX1" fmla="*/ 273739 w 2762250"/>
                <a:gd name="connsiteY1" fmla="*/ 0 h 3784600"/>
                <a:gd name="connsiteX2" fmla="*/ 2488511 w 2762250"/>
                <a:gd name="connsiteY2" fmla="*/ 0 h 3784600"/>
                <a:gd name="connsiteX3" fmla="*/ 2762250 w 2762250"/>
                <a:gd name="connsiteY3" fmla="*/ 273739 h 3784600"/>
                <a:gd name="connsiteX4" fmla="*/ 2762250 w 2762250"/>
                <a:gd name="connsiteY4" fmla="*/ 3510861 h 3784600"/>
                <a:gd name="connsiteX5" fmla="*/ 2488511 w 2762250"/>
                <a:gd name="connsiteY5" fmla="*/ 3784600 h 3784600"/>
                <a:gd name="connsiteX6" fmla="*/ 273739 w 2762250"/>
                <a:gd name="connsiteY6" fmla="*/ 3784600 h 3784600"/>
                <a:gd name="connsiteX7" fmla="*/ 0 w 2762250"/>
                <a:gd name="connsiteY7" fmla="*/ 3510861 h 3784600"/>
                <a:gd name="connsiteX8" fmla="*/ 0 w 2762250"/>
                <a:gd name="connsiteY8" fmla="*/ 273739 h 3784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62250" h="3784600" fill="none" extrusionOk="0">
                  <a:moveTo>
                    <a:pt x="0" y="273739"/>
                  </a:moveTo>
                  <a:cubicBezTo>
                    <a:pt x="6900" y="148001"/>
                    <a:pt x="132483" y="27222"/>
                    <a:pt x="273739" y="0"/>
                  </a:cubicBezTo>
                  <a:cubicBezTo>
                    <a:pt x="780968" y="-36474"/>
                    <a:pt x="2074172" y="-131175"/>
                    <a:pt x="2488511" y="0"/>
                  </a:cubicBezTo>
                  <a:cubicBezTo>
                    <a:pt x="2642246" y="4696"/>
                    <a:pt x="2741110" y="139907"/>
                    <a:pt x="2762250" y="273739"/>
                  </a:cubicBezTo>
                  <a:cubicBezTo>
                    <a:pt x="2860386" y="958710"/>
                    <a:pt x="2747270" y="2997164"/>
                    <a:pt x="2762250" y="3510861"/>
                  </a:cubicBezTo>
                  <a:cubicBezTo>
                    <a:pt x="2768707" y="3660522"/>
                    <a:pt x="2628784" y="3778202"/>
                    <a:pt x="2488511" y="3784600"/>
                  </a:cubicBezTo>
                  <a:cubicBezTo>
                    <a:pt x="1903160" y="3903526"/>
                    <a:pt x="713704" y="3748705"/>
                    <a:pt x="273739" y="3784600"/>
                  </a:cubicBezTo>
                  <a:cubicBezTo>
                    <a:pt x="118189" y="3790638"/>
                    <a:pt x="-11458" y="3671493"/>
                    <a:pt x="0" y="3510861"/>
                  </a:cubicBezTo>
                  <a:cubicBezTo>
                    <a:pt x="-96102" y="2394014"/>
                    <a:pt x="48379" y="1018912"/>
                    <a:pt x="0" y="273739"/>
                  </a:cubicBezTo>
                  <a:close/>
                </a:path>
                <a:path w="2762250" h="3784600" stroke="0" extrusionOk="0">
                  <a:moveTo>
                    <a:pt x="0" y="273739"/>
                  </a:moveTo>
                  <a:cubicBezTo>
                    <a:pt x="-6030" y="105143"/>
                    <a:pt x="129723" y="-7824"/>
                    <a:pt x="273739" y="0"/>
                  </a:cubicBezTo>
                  <a:cubicBezTo>
                    <a:pt x="1047500" y="138061"/>
                    <a:pt x="1637073" y="95278"/>
                    <a:pt x="2488511" y="0"/>
                  </a:cubicBezTo>
                  <a:cubicBezTo>
                    <a:pt x="2633097" y="-24048"/>
                    <a:pt x="2760314" y="130874"/>
                    <a:pt x="2762250" y="273739"/>
                  </a:cubicBezTo>
                  <a:cubicBezTo>
                    <a:pt x="2688449" y="722461"/>
                    <a:pt x="2809263" y="2558356"/>
                    <a:pt x="2762250" y="3510861"/>
                  </a:cubicBezTo>
                  <a:cubicBezTo>
                    <a:pt x="2741149" y="3670203"/>
                    <a:pt x="2648256" y="3776987"/>
                    <a:pt x="2488511" y="3784600"/>
                  </a:cubicBezTo>
                  <a:cubicBezTo>
                    <a:pt x="2226330" y="3753440"/>
                    <a:pt x="1320669" y="3891461"/>
                    <a:pt x="273739" y="3784600"/>
                  </a:cubicBezTo>
                  <a:cubicBezTo>
                    <a:pt x="130924" y="3768414"/>
                    <a:pt x="17365" y="3663825"/>
                    <a:pt x="0" y="3510861"/>
                  </a:cubicBezTo>
                  <a:cubicBezTo>
                    <a:pt x="-80007" y="2923976"/>
                    <a:pt x="67080" y="1345095"/>
                    <a:pt x="0" y="273739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B54D06"/>
              </a:solidFill>
              <a:extLst>
                <a:ext uri="{C807C97D-BFC1-408E-A445-0C87EB9F89A2}">
                  <ask:lineSketchStyleProps xmlns:ask="http://schemas.microsoft.com/office/drawing/2018/sketchyshapes" sd="3690286337">
                    <a:prstGeom prst="roundRect">
                      <a:avLst>
                        <a:gd name="adj" fmla="val 9910"/>
                      </a:avLst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Arial" panose="020B0604020202020204" pitchFamily="34" charset="0"/>
                </a:rPr>
                <a:t>Kết</a:t>
              </a:r>
              <a:r>
                <a:rPr kumimoji="0" lang="en-GB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Arial" panose="020B0604020202020204" pitchFamily="34" charset="0"/>
                </a:rPr>
                <a:t> </a:t>
              </a:r>
              <a:r>
                <a:rPr kumimoji="0" lang="en-GB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Arial" panose="020B0604020202020204" pitchFamily="34" charset="0"/>
                </a:rPr>
                <a:t>quả</a:t>
              </a:r>
              <a:r>
                <a:rPr kumimoji="0" lang="en-GB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Arial" panose="020B0604020202020204" pitchFamily="34" charset="0"/>
                </a:rPr>
                <a:t> </a:t>
              </a:r>
              <a:r>
                <a:rPr kumimoji="0" lang="en-GB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Arial" panose="020B0604020202020204" pitchFamily="34" charset="0"/>
                </a:rPr>
                <a:t>phép</a:t>
              </a:r>
              <a:r>
                <a:rPr kumimoji="0" lang="en-GB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Arial" panose="020B0604020202020204" pitchFamily="34" charset="0"/>
                </a:rPr>
                <a:t> </a:t>
              </a:r>
              <a:r>
                <a:rPr kumimoji="0" lang="en-GB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Arial" panose="020B0604020202020204" pitchFamily="34" charset="0"/>
                </a:rPr>
                <a:t>tính</a:t>
              </a:r>
              <a:r>
                <a:rPr kumimoji="0" lang="en-GB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Arial" panose="020B0604020202020204" pitchFamily="34" charset="0"/>
                </a:rPr>
                <a:t>: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zh-CN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Arial" panose="020B0604020202020204" pitchFamily="34" charset="0"/>
                </a:rPr>
                <a:t>865 250 : 5 = ?</a:t>
              </a:r>
              <a:endPara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思源黑体 CN Medium" panose="020B0600000000000000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103" name="Group c"/>
          <p:cNvGrpSpPr/>
          <p:nvPr/>
        </p:nvGrpSpPr>
        <p:grpSpPr>
          <a:xfrm>
            <a:off x="4689219" y="4328604"/>
            <a:ext cx="6612802" cy="1534349"/>
            <a:chOff x="4689219" y="4328604"/>
            <a:chExt cx="6612802" cy="1534349"/>
          </a:xfrm>
        </p:grpSpPr>
        <p:grpSp>
          <p:nvGrpSpPr>
            <p:cNvPr id="70" name="Group 69"/>
            <p:cNvGrpSpPr/>
            <p:nvPr/>
          </p:nvGrpSpPr>
          <p:grpSpPr>
            <a:xfrm>
              <a:off x="5536059" y="4328604"/>
              <a:ext cx="5765962" cy="1320720"/>
              <a:chOff x="1268095" y="3746863"/>
              <a:chExt cx="2421800" cy="536121"/>
            </a:xfrm>
          </p:grpSpPr>
          <p:sp>
            <p:nvSpPr>
              <p:cNvPr id="71" name="文本框 17">
                <a:extLst>
                  <a:ext uri="{FF2B5EF4-FFF2-40B4-BE49-F238E27FC236}">
                    <a16:creationId xmlns:a16="http://schemas.microsoft.com/office/drawing/2014/main" id="{3038CB48-43C5-47BF-9917-F81B41DA23B1}"/>
                  </a:ext>
                </a:extLst>
              </p:cNvPr>
              <p:cNvSpPr txBox="1"/>
              <p:nvPr/>
            </p:nvSpPr>
            <p:spPr>
              <a:xfrm>
                <a:off x="1333410" y="3804829"/>
                <a:ext cx="2356485" cy="478155"/>
              </a:xfrm>
              <a:custGeom>
                <a:avLst/>
                <a:gdLst>
                  <a:gd name="connsiteX0" fmla="*/ 0 w 2356485"/>
                  <a:gd name="connsiteY0" fmla="*/ 0 h 478155"/>
                  <a:gd name="connsiteX1" fmla="*/ 2356485 w 2356485"/>
                  <a:gd name="connsiteY1" fmla="*/ 0 h 478155"/>
                  <a:gd name="connsiteX2" fmla="*/ 2356485 w 2356485"/>
                  <a:gd name="connsiteY2" fmla="*/ 478155 h 478155"/>
                  <a:gd name="connsiteX3" fmla="*/ 0 w 2356485"/>
                  <a:gd name="connsiteY3" fmla="*/ 478155 h 478155"/>
                  <a:gd name="connsiteX4" fmla="*/ 0 w 2356485"/>
                  <a:gd name="connsiteY4" fmla="*/ 0 h 478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56485" h="478155" fill="none" extrusionOk="0">
                    <a:moveTo>
                      <a:pt x="0" y="0"/>
                    </a:moveTo>
                    <a:cubicBezTo>
                      <a:pt x="1033992" y="10773"/>
                      <a:pt x="1774310" y="-97671"/>
                      <a:pt x="2356485" y="0"/>
                    </a:cubicBezTo>
                    <a:cubicBezTo>
                      <a:pt x="2380685" y="148019"/>
                      <a:pt x="2341611" y="356312"/>
                      <a:pt x="2356485" y="478155"/>
                    </a:cubicBezTo>
                    <a:cubicBezTo>
                      <a:pt x="1521984" y="505449"/>
                      <a:pt x="843993" y="496060"/>
                      <a:pt x="0" y="478155"/>
                    </a:cubicBezTo>
                    <a:cubicBezTo>
                      <a:pt x="-17959" y="362352"/>
                      <a:pt x="27449" y="105842"/>
                      <a:pt x="0" y="0"/>
                    </a:cubicBezTo>
                    <a:close/>
                  </a:path>
                  <a:path w="2356485" h="478155" stroke="0" extrusionOk="0">
                    <a:moveTo>
                      <a:pt x="0" y="0"/>
                    </a:moveTo>
                    <a:cubicBezTo>
                      <a:pt x="993752" y="-39195"/>
                      <a:pt x="1624532" y="-59810"/>
                      <a:pt x="2356485" y="0"/>
                    </a:cubicBezTo>
                    <a:cubicBezTo>
                      <a:pt x="2368917" y="82176"/>
                      <a:pt x="2322692" y="352227"/>
                      <a:pt x="2356485" y="478155"/>
                    </a:cubicBezTo>
                    <a:cubicBezTo>
                      <a:pt x="1625676" y="553820"/>
                      <a:pt x="666553" y="627811"/>
                      <a:pt x="0" y="478155"/>
                    </a:cubicBezTo>
                    <a:cubicBezTo>
                      <a:pt x="-7300" y="319028"/>
                      <a:pt x="24222" y="56148"/>
                      <a:pt x="0" y="0"/>
                    </a:cubicBezTo>
                    <a:close/>
                  </a:path>
                </a:pathLst>
              </a:custGeom>
              <a:solidFill>
                <a:srgbClr val="B54D06"/>
              </a:solidFill>
              <a:ln w="19050">
                <a:solidFill>
                  <a:srgbClr val="B54D06"/>
                </a:solidFill>
                <a:extLst>
                  <a:ext uri="{C807C97D-BFC1-408E-A445-0C87EB9F89A2}">
                    <ask:lineSketchStyleProps xmlns:ask="http://schemas.microsoft.com/office/drawing/2018/sketchyshapes" sd="2286537542">
                      <a:prstGeom prst="rect">
                        <a:avLst/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algn="ctr">
                  <a:defRPr>
                    <a:solidFill>
                      <a:schemeClr val="tx1"/>
                    </a:solidFill>
                    <a:cs typeface="+mn-ea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10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 Medium" panose="020B0600000000000000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72" name="文本框 18"/>
              <p:cNvSpPr txBox="1"/>
              <p:nvPr/>
            </p:nvSpPr>
            <p:spPr>
              <a:xfrm>
                <a:off x="1268095" y="3746863"/>
                <a:ext cx="2356485" cy="478155"/>
              </a:xfrm>
              <a:custGeom>
                <a:avLst/>
                <a:gdLst>
                  <a:gd name="connsiteX0" fmla="*/ 0 w 2356485"/>
                  <a:gd name="connsiteY0" fmla="*/ 0 h 478155"/>
                  <a:gd name="connsiteX1" fmla="*/ 2356485 w 2356485"/>
                  <a:gd name="connsiteY1" fmla="*/ 0 h 478155"/>
                  <a:gd name="connsiteX2" fmla="*/ 2356485 w 2356485"/>
                  <a:gd name="connsiteY2" fmla="*/ 478155 h 478155"/>
                  <a:gd name="connsiteX3" fmla="*/ 0 w 2356485"/>
                  <a:gd name="connsiteY3" fmla="*/ 478155 h 478155"/>
                  <a:gd name="connsiteX4" fmla="*/ 0 w 2356485"/>
                  <a:gd name="connsiteY4" fmla="*/ 0 h 478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56485" h="478155" fill="none" extrusionOk="0">
                    <a:moveTo>
                      <a:pt x="0" y="0"/>
                    </a:moveTo>
                    <a:cubicBezTo>
                      <a:pt x="1033992" y="10773"/>
                      <a:pt x="1774310" y="-97671"/>
                      <a:pt x="2356485" y="0"/>
                    </a:cubicBezTo>
                    <a:cubicBezTo>
                      <a:pt x="2380685" y="148019"/>
                      <a:pt x="2341611" y="356312"/>
                      <a:pt x="2356485" y="478155"/>
                    </a:cubicBezTo>
                    <a:cubicBezTo>
                      <a:pt x="1521984" y="505449"/>
                      <a:pt x="843993" y="496060"/>
                      <a:pt x="0" y="478155"/>
                    </a:cubicBezTo>
                    <a:cubicBezTo>
                      <a:pt x="-17959" y="362352"/>
                      <a:pt x="27449" y="105842"/>
                      <a:pt x="0" y="0"/>
                    </a:cubicBezTo>
                    <a:close/>
                  </a:path>
                  <a:path w="2356485" h="478155" stroke="0" extrusionOk="0">
                    <a:moveTo>
                      <a:pt x="0" y="0"/>
                    </a:moveTo>
                    <a:cubicBezTo>
                      <a:pt x="993752" y="-39195"/>
                      <a:pt x="1624532" y="-59810"/>
                      <a:pt x="2356485" y="0"/>
                    </a:cubicBezTo>
                    <a:cubicBezTo>
                      <a:pt x="2368917" y="82176"/>
                      <a:pt x="2322692" y="352227"/>
                      <a:pt x="2356485" y="478155"/>
                    </a:cubicBezTo>
                    <a:cubicBezTo>
                      <a:pt x="1625676" y="553820"/>
                      <a:pt x="666553" y="627811"/>
                      <a:pt x="0" y="478155"/>
                    </a:cubicBezTo>
                    <a:cubicBezTo>
                      <a:pt x="-7300" y="319028"/>
                      <a:pt x="24222" y="56148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19050">
                <a:solidFill>
                  <a:srgbClr val="B54D06"/>
                </a:solidFill>
                <a:extLst>
                  <a:ext uri="{C807C97D-BFC1-408E-A445-0C87EB9F89A2}">
                    <ask:lineSketchStyleProps xmlns:ask="http://schemas.microsoft.com/office/drawing/2018/sketchyshapes" sd="2286537542">
                      <a:prstGeom prst="rect">
                        <a:avLst/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algn="ctr">
                  <a:defRPr>
                    <a:solidFill>
                      <a:schemeClr val="tx1"/>
                    </a:solidFill>
                    <a:cs typeface="+mn-ea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altLang="zh-CN" sz="7200" b="0" i="0" u="none" strike="noStrike" kern="1200" cap="none" spc="10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sym typeface="Arial" panose="020B0604020202020204" pitchFamily="34" charset="0"/>
                  </a:rPr>
                  <a:t>173 040</a:t>
                </a:r>
                <a:endParaRPr kumimoji="0" lang="zh-CN" altLang="en-US" sz="7200" b="0" i="0" u="none" strike="noStrike" kern="1200" cap="none" spc="10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 Medium" panose="020B0600000000000000" pitchFamily="34" charset="-122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37" name="Google Shape;293;p27">
              <a:extLst>
                <a:ext uri="{FF2B5EF4-FFF2-40B4-BE49-F238E27FC236}">
                  <a16:creationId xmlns:a16="http://schemas.microsoft.com/office/drawing/2014/main" id="{F2A58BBE-857C-B7E7-1F2E-08AE92DBEF2C}"/>
                </a:ext>
              </a:extLst>
            </p:cNvPr>
            <p:cNvGrpSpPr/>
            <p:nvPr/>
          </p:nvGrpSpPr>
          <p:grpSpPr>
            <a:xfrm rot="21403310">
              <a:off x="4689219" y="4394865"/>
              <a:ext cx="1561143" cy="1468088"/>
              <a:chOff x="3452031" y="1404273"/>
              <a:chExt cx="1016859" cy="609422"/>
            </a:xfrm>
          </p:grpSpPr>
          <p:sp>
            <p:nvSpPr>
              <p:cNvPr id="39" name="Google Shape;294;p27">
                <a:extLst>
                  <a:ext uri="{FF2B5EF4-FFF2-40B4-BE49-F238E27FC236}">
                    <a16:creationId xmlns:a16="http://schemas.microsoft.com/office/drawing/2014/main" id="{D2D4C231-1A38-0FD5-456C-7727953658B5}"/>
                  </a:ext>
                </a:extLst>
              </p:cNvPr>
              <p:cNvSpPr/>
              <p:nvPr/>
            </p:nvSpPr>
            <p:spPr>
              <a:xfrm>
                <a:off x="3899885" y="1404273"/>
                <a:ext cx="177442" cy="160690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3645" extrusionOk="0">
                    <a:moveTo>
                      <a:pt x="1158" y="1"/>
                    </a:moveTo>
                    <a:cubicBezTo>
                      <a:pt x="1024" y="1"/>
                      <a:pt x="906" y="30"/>
                      <a:pt x="810" y="96"/>
                    </a:cubicBezTo>
                    <a:cubicBezTo>
                      <a:pt x="0" y="656"/>
                      <a:pt x="1096" y="3644"/>
                      <a:pt x="1096" y="3644"/>
                    </a:cubicBezTo>
                    <a:lnTo>
                      <a:pt x="4025" y="1620"/>
                    </a:lnTo>
                    <a:cubicBezTo>
                      <a:pt x="4025" y="1620"/>
                      <a:pt x="2155" y="1"/>
                      <a:pt x="1158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40" name="Google Shape;295;p27">
                <a:extLst>
                  <a:ext uri="{FF2B5EF4-FFF2-40B4-BE49-F238E27FC236}">
                    <a16:creationId xmlns:a16="http://schemas.microsoft.com/office/drawing/2014/main" id="{C6042492-5720-5EF8-460D-9B620F907D2A}"/>
                  </a:ext>
                </a:extLst>
              </p:cNvPr>
              <p:cNvSpPr/>
              <p:nvPr/>
            </p:nvSpPr>
            <p:spPr>
              <a:xfrm>
                <a:off x="3935065" y="1440820"/>
                <a:ext cx="121807" cy="109948"/>
              </a:xfrm>
              <a:custGeom>
                <a:avLst/>
                <a:gdLst/>
                <a:ahLst/>
                <a:cxnLst/>
                <a:rect l="l" t="t" r="r" b="b"/>
                <a:pathLst>
                  <a:path w="2763" h="2494" extrusionOk="0">
                    <a:moveTo>
                      <a:pt x="798" y="0"/>
                    </a:moveTo>
                    <a:cubicBezTo>
                      <a:pt x="706" y="0"/>
                      <a:pt x="625" y="20"/>
                      <a:pt x="560" y="65"/>
                    </a:cubicBezTo>
                    <a:cubicBezTo>
                      <a:pt x="0" y="446"/>
                      <a:pt x="750" y="2494"/>
                      <a:pt x="750" y="2494"/>
                    </a:cubicBezTo>
                    <a:lnTo>
                      <a:pt x="2762" y="1113"/>
                    </a:lnTo>
                    <a:cubicBezTo>
                      <a:pt x="2762" y="1113"/>
                      <a:pt x="1483" y="0"/>
                      <a:pt x="798" y="0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41" name="Google Shape;296;p27">
                <a:extLst>
                  <a:ext uri="{FF2B5EF4-FFF2-40B4-BE49-F238E27FC236}">
                    <a16:creationId xmlns:a16="http://schemas.microsoft.com/office/drawing/2014/main" id="{35CAD6B6-EF25-29EC-FFE3-51ACB233C350}"/>
                  </a:ext>
                </a:extLst>
              </p:cNvPr>
              <p:cNvSpPr/>
              <p:nvPr/>
            </p:nvSpPr>
            <p:spPr>
              <a:xfrm>
                <a:off x="4228450" y="1404273"/>
                <a:ext cx="177442" cy="160690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3645" extrusionOk="0">
                    <a:moveTo>
                      <a:pt x="2856" y="1"/>
                    </a:moveTo>
                    <a:cubicBezTo>
                      <a:pt x="1861" y="1"/>
                      <a:pt x="1" y="1620"/>
                      <a:pt x="1" y="1620"/>
                    </a:cubicBezTo>
                    <a:lnTo>
                      <a:pt x="2918" y="3644"/>
                    </a:lnTo>
                    <a:cubicBezTo>
                      <a:pt x="2918" y="3644"/>
                      <a:pt x="4025" y="656"/>
                      <a:pt x="3203" y="96"/>
                    </a:cubicBezTo>
                    <a:cubicBezTo>
                      <a:pt x="3108" y="30"/>
                      <a:pt x="2990" y="1"/>
                      <a:pt x="2856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42" name="Google Shape;297;p27">
                <a:extLst>
                  <a:ext uri="{FF2B5EF4-FFF2-40B4-BE49-F238E27FC236}">
                    <a16:creationId xmlns:a16="http://schemas.microsoft.com/office/drawing/2014/main" id="{3FEAE17A-DCBB-78BC-B638-77F55F91A83B}"/>
                  </a:ext>
                </a:extLst>
              </p:cNvPr>
              <p:cNvSpPr/>
              <p:nvPr/>
            </p:nvSpPr>
            <p:spPr>
              <a:xfrm>
                <a:off x="4246834" y="1437601"/>
                <a:ext cx="126524" cy="114753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603" extrusionOk="0">
                    <a:moveTo>
                      <a:pt x="2044" y="0"/>
                    </a:moveTo>
                    <a:cubicBezTo>
                      <a:pt x="1338" y="0"/>
                      <a:pt x="0" y="1162"/>
                      <a:pt x="0" y="1162"/>
                    </a:cubicBezTo>
                    <a:lnTo>
                      <a:pt x="2084" y="2603"/>
                    </a:lnTo>
                    <a:cubicBezTo>
                      <a:pt x="2084" y="2603"/>
                      <a:pt x="2870" y="471"/>
                      <a:pt x="2286" y="67"/>
                    </a:cubicBezTo>
                    <a:cubicBezTo>
                      <a:pt x="2220" y="21"/>
                      <a:pt x="2138" y="0"/>
                      <a:pt x="2044" y="0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43" name="Google Shape;298;p27">
                <a:extLst>
                  <a:ext uri="{FF2B5EF4-FFF2-40B4-BE49-F238E27FC236}">
                    <a16:creationId xmlns:a16="http://schemas.microsoft.com/office/drawing/2014/main" id="{9CD55A9E-B2A0-FFE6-0E24-5B9DCBC6DE6D}"/>
                  </a:ext>
                </a:extLst>
              </p:cNvPr>
              <p:cNvSpPr/>
              <p:nvPr/>
            </p:nvSpPr>
            <p:spPr>
              <a:xfrm>
                <a:off x="3716602" y="1453022"/>
                <a:ext cx="639686" cy="560673"/>
              </a:xfrm>
              <a:custGeom>
                <a:avLst/>
                <a:gdLst/>
                <a:ahLst/>
                <a:cxnLst/>
                <a:rect l="l" t="t" r="r" b="b"/>
                <a:pathLst>
                  <a:path w="10895" h="12718" extrusionOk="0">
                    <a:moveTo>
                      <a:pt x="5966" y="0"/>
                    </a:moveTo>
                    <a:cubicBezTo>
                      <a:pt x="5311" y="0"/>
                      <a:pt x="4668" y="84"/>
                      <a:pt x="4049" y="262"/>
                    </a:cubicBezTo>
                    <a:cubicBezTo>
                      <a:pt x="3954" y="298"/>
                      <a:pt x="3858" y="322"/>
                      <a:pt x="3763" y="357"/>
                    </a:cubicBezTo>
                    <a:cubicBezTo>
                      <a:pt x="3573" y="429"/>
                      <a:pt x="3394" y="500"/>
                      <a:pt x="3215" y="595"/>
                    </a:cubicBezTo>
                    <a:cubicBezTo>
                      <a:pt x="3120" y="631"/>
                      <a:pt x="3037" y="679"/>
                      <a:pt x="2954" y="726"/>
                    </a:cubicBezTo>
                    <a:cubicBezTo>
                      <a:pt x="1084" y="1750"/>
                      <a:pt x="1" y="3822"/>
                      <a:pt x="1" y="6453"/>
                    </a:cubicBezTo>
                    <a:cubicBezTo>
                      <a:pt x="1" y="8751"/>
                      <a:pt x="715" y="10537"/>
                      <a:pt x="2120" y="11597"/>
                    </a:cubicBezTo>
                    <a:cubicBezTo>
                      <a:pt x="2668" y="12002"/>
                      <a:pt x="3299" y="12299"/>
                      <a:pt x="3954" y="12466"/>
                    </a:cubicBezTo>
                    <a:cubicBezTo>
                      <a:pt x="4568" y="12633"/>
                      <a:pt x="5202" y="12717"/>
                      <a:pt x="5839" y="12717"/>
                    </a:cubicBezTo>
                    <a:cubicBezTo>
                      <a:pt x="5881" y="12717"/>
                      <a:pt x="5923" y="12717"/>
                      <a:pt x="5966" y="12716"/>
                    </a:cubicBezTo>
                    <a:cubicBezTo>
                      <a:pt x="6168" y="12716"/>
                      <a:pt x="6383" y="12704"/>
                      <a:pt x="6597" y="12692"/>
                    </a:cubicBezTo>
                    <a:cubicBezTo>
                      <a:pt x="6799" y="12680"/>
                      <a:pt x="7014" y="12656"/>
                      <a:pt x="7228" y="12621"/>
                    </a:cubicBezTo>
                    <a:cubicBezTo>
                      <a:pt x="9073" y="12323"/>
                      <a:pt x="10895" y="11406"/>
                      <a:pt x="10895" y="9775"/>
                    </a:cubicBezTo>
                    <a:cubicBezTo>
                      <a:pt x="10895" y="9239"/>
                      <a:pt x="10609" y="8727"/>
                      <a:pt x="10133" y="8466"/>
                    </a:cubicBezTo>
                    <a:cubicBezTo>
                      <a:pt x="9907" y="8335"/>
                      <a:pt x="9645" y="8263"/>
                      <a:pt x="9383" y="8263"/>
                    </a:cubicBezTo>
                    <a:cubicBezTo>
                      <a:pt x="8204" y="8263"/>
                      <a:pt x="8085" y="9394"/>
                      <a:pt x="7192" y="9966"/>
                    </a:cubicBezTo>
                    <a:cubicBezTo>
                      <a:pt x="7073" y="10037"/>
                      <a:pt x="6942" y="10097"/>
                      <a:pt x="6811" y="10144"/>
                    </a:cubicBezTo>
                    <a:cubicBezTo>
                      <a:pt x="6565" y="10230"/>
                      <a:pt x="6309" y="10277"/>
                      <a:pt x="6052" y="10277"/>
                    </a:cubicBezTo>
                    <a:cubicBezTo>
                      <a:pt x="6024" y="10277"/>
                      <a:pt x="5995" y="10276"/>
                      <a:pt x="5966" y="10275"/>
                    </a:cubicBezTo>
                    <a:cubicBezTo>
                      <a:pt x="5945" y="10276"/>
                      <a:pt x="5925" y="10276"/>
                      <a:pt x="5904" y="10276"/>
                    </a:cubicBezTo>
                    <a:cubicBezTo>
                      <a:pt x="5473" y="10276"/>
                      <a:pt x="5055" y="10157"/>
                      <a:pt x="4680" y="9930"/>
                    </a:cubicBezTo>
                    <a:cubicBezTo>
                      <a:pt x="4644" y="9906"/>
                      <a:pt x="4608" y="9882"/>
                      <a:pt x="4573" y="9847"/>
                    </a:cubicBezTo>
                    <a:cubicBezTo>
                      <a:pt x="4489" y="9799"/>
                      <a:pt x="4418" y="9739"/>
                      <a:pt x="4358" y="9680"/>
                    </a:cubicBezTo>
                    <a:cubicBezTo>
                      <a:pt x="4323" y="9644"/>
                      <a:pt x="4287" y="9608"/>
                      <a:pt x="4251" y="9573"/>
                    </a:cubicBezTo>
                    <a:cubicBezTo>
                      <a:pt x="3644" y="8954"/>
                      <a:pt x="3251" y="7894"/>
                      <a:pt x="3251" y="6299"/>
                    </a:cubicBezTo>
                    <a:cubicBezTo>
                      <a:pt x="3251" y="4917"/>
                      <a:pt x="3549" y="3953"/>
                      <a:pt x="4049" y="3322"/>
                    </a:cubicBezTo>
                    <a:cubicBezTo>
                      <a:pt x="4097" y="3262"/>
                      <a:pt x="4156" y="3191"/>
                      <a:pt x="4227" y="3132"/>
                    </a:cubicBezTo>
                    <a:cubicBezTo>
                      <a:pt x="4251" y="3096"/>
                      <a:pt x="4287" y="3060"/>
                      <a:pt x="4323" y="3024"/>
                    </a:cubicBezTo>
                    <a:cubicBezTo>
                      <a:pt x="4763" y="2642"/>
                      <a:pt x="5328" y="2429"/>
                      <a:pt x="5918" y="2429"/>
                    </a:cubicBezTo>
                    <a:cubicBezTo>
                      <a:pt x="5934" y="2429"/>
                      <a:pt x="5950" y="2429"/>
                      <a:pt x="5966" y="2429"/>
                    </a:cubicBezTo>
                    <a:cubicBezTo>
                      <a:pt x="5988" y="2428"/>
                      <a:pt x="6011" y="2428"/>
                      <a:pt x="6033" y="2428"/>
                    </a:cubicBezTo>
                    <a:cubicBezTo>
                      <a:pt x="6369" y="2428"/>
                      <a:pt x="6713" y="2510"/>
                      <a:pt x="7025" y="2655"/>
                    </a:cubicBezTo>
                    <a:cubicBezTo>
                      <a:pt x="7240" y="2762"/>
                      <a:pt x="7430" y="2905"/>
                      <a:pt x="7597" y="3084"/>
                    </a:cubicBezTo>
                    <a:cubicBezTo>
                      <a:pt x="7823" y="3334"/>
                      <a:pt x="8014" y="3608"/>
                      <a:pt x="8240" y="3822"/>
                    </a:cubicBezTo>
                    <a:cubicBezTo>
                      <a:pt x="8481" y="4086"/>
                      <a:pt x="8833" y="4239"/>
                      <a:pt x="9199" y="4239"/>
                    </a:cubicBezTo>
                    <a:cubicBezTo>
                      <a:pt x="9213" y="4239"/>
                      <a:pt x="9226" y="4239"/>
                      <a:pt x="9240" y="4239"/>
                    </a:cubicBezTo>
                    <a:cubicBezTo>
                      <a:pt x="9585" y="4239"/>
                      <a:pt x="9907" y="4120"/>
                      <a:pt x="10169" y="3905"/>
                    </a:cubicBezTo>
                    <a:cubicBezTo>
                      <a:pt x="10204" y="3882"/>
                      <a:pt x="10240" y="3846"/>
                      <a:pt x="10276" y="3822"/>
                    </a:cubicBezTo>
                    <a:cubicBezTo>
                      <a:pt x="10550" y="3536"/>
                      <a:pt x="10716" y="3167"/>
                      <a:pt x="10704" y="2774"/>
                    </a:cubicBezTo>
                    <a:cubicBezTo>
                      <a:pt x="10704" y="2191"/>
                      <a:pt x="10454" y="1643"/>
                      <a:pt x="10014" y="1262"/>
                    </a:cubicBezTo>
                    <a:cubicBezTo>
                      <a:pt x="9788" y="1060"/>
                      <a:pt x="9538" y="881"/>
                      <a:pt x="9264" y="738"/>
                    </a:cubicBezTo>
                    <a:cubicBezTo>
                      <a:pt x="8299" y="226"/>
                      <a:pt x="7025" y="0"/>
                      <a:pt x="5966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44" name="Google Shape;299;p27">
                <a:extLst>
                  <a:ext uri="{FF2B5EF4-FFF2-40B4-BE49-F238E27FC236}">
                    <a16:creationId xmlns:a16="http://schemas.microsoft.com/office/drawing/2014/main" id="{9F55F073-471B-E9E9-0D09-ADFE3506C3B9}"/>
                  </a:ext>
                </a:extLst>
              </p:cNvPr>
              <p:cNvSpPr/>
              <p:nvPr/>
            </p:nvSpPr>
            <p:spPr>
              <a:xfrm>
                <a:off x="3452031" y="1438017"/>
                <a:ext cx="885799" cy="561114"/>
              </a:xfrm>
              <a:custGeom>
                <a:avLst/>
                <a:gdLst/>
                <a:ahLst/>
                <a:cxnLst/>
                <a:rect l="l" t="t" r="r" b="b"/>
                <a:pathLst>
                  <a:path w="15783" h="12728" extrusionOk="0">
                    <a:moveTo>
                      <a:pt x="10854" y="465"/>
                    </a:moveTo>
                    <a:cubicBezTo>
                      <a:pt x="12628" y="465"/>
                      <a:pt x="15128" y="1179"/>
                      <a:pt x="15128" y="2774"/>
                    </a:cubicBezTo>
                    <a:cubicBezTo>
                      <a:pt x="15140" y="3315"/>
                      <a:pt x="14699" y="3763"/>
                      <a:pt x="14161" y="3763"/>
                    </a:cubicBezTo>
                    <a:cubicBezTo>
                      <a:pt x="14154" y="3763"/>
                      <a:pt x="14147" y="3763"/>
                      <a:pt x="14140" y="3763"/>
                    </a:cubicBezTo>
                    <a:cubicBezTo>
                      <a:pt x="13699" y="3763"/>
                      <a:pt x="13509" y="3560"/>
                      <a:pt x="13176" y="3143"/>
                    </a:cubicBezTo>
                    <a:cubicBezTo>
                      <a:pt x="12759" y="2643"/>
                      <a:pt x="12199" y="1953"/>
                      <a:pt x="10854" y="1953"/>
                    </a:cubicBezTo>
                    <a:cubicBezTo>
                      <a:pt x="8865" y="1953"/>
                      <a:pt x="7675" y="3584"/>
                      <a:pt x="7675" y="6310"/>
                    </a:cubicBezTo>
                    <a:cubicBezTo>
                      <a:pt x="7675" y="10430"/>
                      <a:pt x="10116" y="10751"/>
                      <a:pt x="10854" y="10751"/>
                    </a:cubicBezTo>
                    <a:cubicBezTo>
                      <a:pt x="12259" y="10751"/>
                      <a:pt x="12830" y="9989"/>
                      <a:pt x="13259" y="9442"/>
                    </a:cubicBezTo>
                    <a:cubicBezTo>
                      <a:pt x="13616" y="8966"/>
                      <a:pt x="13818" y="8739"/>
                      <a:pt x="14283" y="8739"/>
                    </a:cubicBezTo>
                    <a:cubicBezTo>
                      <a:pt x="14854" y="8739"/>
                      <a:pt x="15307" y="9204"/>
                      <a:pt x="15307" y="9775"/>
                    </a:cubicBezTo>
                    <a:cubicBezTo>
                      <a:pt x="15307" y="11466"/>
                      <a:pt x="12652" y="12240"/>
                      <a:pt x="10854" y="12240"/>
                    </a:cubicBezTo>
                    <a:cubicBezTo>
                      <a:pt x="9068" y="12240"/>
                      <a:pt x="7687" y="11728"/>
                      <a:pt x="6758" y="10728"/>
                    </a:cubicBezTo>
                    <a:lnTo>
                      <a:pt x="6818" y="10680"/>
                    </a:lnTo>
                    <a:cubicBezTo>
                      <a:pt x="7195" y="10274"/>
                      <a:pt x="6857" y="9711"/>
                      <a:pt x="6411" y="9711"/>
                    </a:cubicBezTo>
                    <a:cubicBezTo>
                      <a:pt x="6308" y="9711"/>
                      <a:pt x="6199" y="9741"/>
                      <a:pt x="6091" y="9811"/>
                    </a:cubicBezTo>
                    <a:cubicBezTo>
                      <a:pt x="5603" y="8918"/>
                      <a:pt x="5353" y="7787"/>
                      <a:pt x="5353" y="6453"/>
                    </a:cubicBezTo>
                    <a:cubicBezTo>
                      <a:pt x="5353" y="2810"/>
                      <a:pt x="7508" y="465"/>
                      <a:pt x="10854" y="465"/>
                    </a:cubicBezTo>
                    <a:close/>
                    <a:moveTo>
                      <a:pt x="10854" y="0"/>
                    </a:moveTo>
                    <a:cubicBezTo>
                      <a:pt x="7187" y="0"/>
                      <a:pt x="4877" y="2631"/>
                      <a:pt x="4877" y="6453"/>
                    </a:cubicBezTo>
                    <a:cubicBezTo>
                      <a:pt x="4877" y="7882"/>
                      <a:pt x="5151" y="9108"/>
                      <a:pt x="5698" y="10085"/>
                    </a:cubicBezTo>
                    <a:cubicBezTo>
                      <a:pt x="5437" y="10194"/>
                      <a:pt x="5081" y="10263"/>
                      <a:pt x="4740" y="10263"/>
                    </a:cubicBezTo>
                    <a:cubicBezTo>
                      <a:pt x="4413" y="10263"/>
                      <a:pt x="4098" y="10200"/>
                      <a:pt x="3889" y="10049"/>
                    </a:cubicBezTo>
                    <a:cubicBezTo>
                      <a:pt x="3448" y="9739"/>
                      <a:pt x="3698" y="8989"/>
                      <a:pt x="3996" y="8430"/>
                    </a:cubicBezTo>
                    <a:cubicBezTo>
                      <a:pt x="5091" y="6370"/>
                      <a:pt x="4484" y="5037"/>
                      <a:pt x="3555" y="4477"/>
                    </a:cubicBezTo>
                    <a:cubicBezTo>
                      <a:pt x="3168" y="4247"/>
                      <a:pt x="2730" y="4138"/>
                      <a:pt x="2295" y="4138"/>
                    </a:cubicBezTo>
                    <a:cubicBezTo>
                      <a:pt x="1512" y="4138"/>
                      <a:pt x="741" y="4493"/>
                      <a:pt x="305" y="5144"/>
                    </a:cubicBezTo>
                    <a:cubicBezTo>
                      <a:pt x="0" y="5592"/>
                      <a:pt x="393" y="6040"/>
                      <a:pt x="795" y="6040"/>
                    </a:cubicBezTo>
                    <a:cubicBezTo>
                      <a:pt x="959" y="6040"/>
                      <a:pt x="1125" y="5966"/>
                      <a:pt x="1245" y="5787"/>
                    </a:cubicBezTo>
                    <a:cubicBezTo>
                      <a:pt x="1467" y="5458"/>
                      <a:pt x="1884" y="5277"/>
                      <a:pt x="2303" y="5277"/>
                    </a:cubicBezTo>
                    <a:cubicBezTo>
                      <a:pt x="2537" y="5277"/>
                      <a:pt x="2771" y="5334"/>
                      <a:pt x="2972" y="5453"/>
                    </a:cubicBezTo>
                    <a:cubicBezTo>
                      <a:pt x="3603" y="5834"/>
                      <a:pt x="3615" y="6727"/>
                      <a:pt x="2996" y="7906"/>
                    </a:cubicBezTo>
                    <a:cubicBezTo>
                      <a:pt x="2019" y="9728"/>
                      <a:pt x="2722" y="10609"/>
                      <a:pt x="3222" y="10978"/>
                    </a:cubicBezTo>
                    <a:cubicBezTo>
                      <a:pt x="3644" y="11244"/>
                      <a:pt x="4128" y="11397"/>
                      <a:pt x="4636" y="11397"/>
                    </a:cubicBezTo>
                    <a:cubicBezTo>
                      <a:pt x="4672" y="11397"/>
                      <a:pt x="4709" y="11396"/>
                      <a:pt x="4746" y="11394"/>
                    </a:cubicBezTo>
                    <a:cubicBezTo>
                      <a:pt x="4769" y="11395"/>
                      <a:pt x="4793" y="11395"/>
                      <a:pt x="4816" y="11395"/>
                    </a:cubicBezTo>
                    <a:cubicBezTo>
                      <a:pt x="5351" y="11395"/>
                      <a:pt x="5874" y="11264"/>
                      <a:pt x="6353" y="11013"/>
                    </a:cubicBezTo>
                    <a:cubicBezTo>
                      <a:pt x="7365" y="12121"/>
                      <a:pt x="8865" y="12728"/>
                      <a:pt x="10854" y="12728"/>
                    </a:cubicBezTo>
                    <a:cubicBezTo>
                      <a:pt x="13009" y="12728"/>
                      <a:pt x="15771" y="11787"/>
                      <a:pt x="15771" y="9787"/>
                    </a:cubicBezTo>
                    <a:cubicBezTo>
                      <a:pt x="15783" y="8954"/>
                      <a:pt x="15116" y="8275"/>
                      <a:pt x="14283" y="8263"/>
                    </a:cubicBezTo>
                    <a:cubicBezTo>
                      <a:pt x="12711" y="8263"/>
                      <a:pt x="13009" y="10275"/>
                      <a:pt x="10854" y="10275"/>
                    </a:cubicBezTo>
                    <a:cubicBezTo>
                      <a:pt x="9389" y="10275"/>
                      <a:pt x="8139" y="9132"/>
                      <a:pt x="8139" y="6310"/>
                    </a:cubicBezTo>
                    <a:cubicBezTo>
                      <a:pt x="8139" y="3572"/>
                      <a:pt x="9318" y="2441"/>
                      <a:pt x="10854" y="2441"/>
                    </a:cubicBezTo>
                    <a:cubicBezTo>
                      <a:pt x="12914" y="2441"/>
                      <a:pt x="12640" y="4251"/>
                      <a:pt x="14128" y="4251"/>
                    </a:cubicBezTo>
                    <a:cubicBezTo>
                      <a:pt x="14938" y="4251"/>
                      <a:pt x="15604" y="3584"/>
                      <a:pt x="15604" y="2774"/>
                    </a:cubicBezTo>
                    <a:cubicBezTo>
                      <a:pt x="15604" y="834"/>
                      <a:pt x="12854" y="0"/>
                      <a:pt x="10854" y="0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45" name="Google Shape;300;p27">
                <a:extLst>
                  <a:ext uri="{FF2B5EF4-FFF2-40B4-BE49-F238E27FC236}">
                    <a16:creationId xmlns:a16="http://schemas.microsoft.com/office/drawing/2014/main" id="{365CD12D-A523-743E-C317-7DD51707B08A}"/>
                  </a:ext>
                </a:extLst>
              </p:cNvPr>
              <p:cNvSpPr/>
              <p:nvPr/>
            </p:nvSpPr>
            <p:spPr>
              <a:xfrm>
                <a:off x="4049465" y="1507167"/>
                <a:ext cx="42057" cy="35885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14" extrusionOk="0">
                    <a:moveTo>
                      <a:pt x="548" y="1"/>
                    </a:moveTo>
                    <a:cubicBezTo>
                      <a:pt x="191" y="1"/>
                      <a:pt x="1" y="441"/>
                      <a:pt x="263" y="691"/>
                    </a:cubicBezTo>
                    <a:cubicBezTo>
                      <a:pt x="343" y="776"/>
                      <a:pt x="444" y="813"/>
                      <a:pt x="543" y="813"/>
                    </a:cubicBezTo>
                    <a:cubicBezTo>
                      <a:pt x="751" y="813"/>
                      <a:pt x="953" y="647"/>
                      <a:pt x="953" y="405"/>
                    </a:cubicBezTo>
                    <a:cubicBezTo>
                      <a:pt x="953" y="179"/>
                      <a:pt x="775" y="1"/>
                      <a:pt x="548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46" name="Google Shape;301;p27">
                <a:extLst>
                  <a:ext uri="{FF2B5EF4-FFF2-40B4-BE49-F238E27FC236}">
                    <a16:creationId xmlns:a16="http://schemas.microsoft.com/office/drawing/2014/main" id="{B1C7BB1D-A90B-2CAD-AB8F-3E73DCEDA59A}"/>
                  </a:ext>
                </a:extLst>
              </p:cNvPr>
              <p:cNvSpPr/>
              <p:nvPr/>
            </p:nvSpPr>
            <p:spPr>
              <a:xfrm>
                <a:off x="4140809" y="1511223"/>
                <a:ext cx="53563" cy="23806"/>
              </a:xfrm>
              <a:custGeom>
                <a:avLst/>
                <a:gdLst/>
                <a:ahLst/>
                <a:cxnLst/>
                <a:rect l="l" t="t" r="r" b="b"/>
                <a:pathLst>
                  <a:path w="1215" h="540" extrusionOk="0">
                    <a:moveTo>
                      <a:pt x="1103" y="1"/>
                    </a:moveTo>
                    <a:cubicBezTo>
                      <a:pt x="1054" y="1"/>
                      <a:pt x="1006" y="34"/>
                      <a:pt x="1000" y="99"/>
                    </a:cubicBezTo>
                    <a:cubicBezTo>
                      <a:pt x="989" y="182"/>
                      <a:pt x="953" y="254"/>
                      <a:pt x="893" y="313"/>
                    </a:cubicBezTo>
                    <a:cubicBezTo>
                      <a:pt x="810" y="278"/>
                      <a:pt x="739" y="242"/>
                      <a:pt x="679" y="171"/>
                    </a:cubicBezTo>
                    <a:cubicBezTo>
                      <a:pt x="655" y="153"/>
                      <a:pt x="628" y="144"/>
                      <a:pt x="603" y="144"/>
                    </a:cubicBezTo>
                    <a:cubicBezTo>
                      <a:pt x="578" y="144"/>
                      <a:pt x="554" y="153"/>
                      <a:pt x="536" y="171"/>
                    </a:cubicBezTo>
                    <a:cubicBezTo>
                      <a:pt x="465" y="230"/>
                      <a:pt x="405" y="278"/>
                      <a:pt x="334" y="325"/>
                    </a:cubicBezTo>
                    <a:cubicBezTo>
                      <a:pt x="262" y="278"/>
                      <a:pt x="215" y="194"/>
                      <a:pt x="215" y="111"/>
                    </a:cubicBezTo>
                    <a:cubicBezTo>
                      <a:pt x="215" y="40"/>
                      <a:pt x="161" y="4"/>
                      <a:pt x="107" y="4"/>
                    </a:cubicBezTo>
                    <a:cubicBezTo>
                      <a:pt x="54" y="4"/>
                      <a:pt x="0" y="40"/>
                      <a:pt x="0" y="111"/>
                    </a:cubicBezTo>
                    <a:cubicBezTo>
                      <a:pt x="0" y="266"/>
                      <a:pt x="72" y="409"/>
                      <a:pt x="203" y="504"/>
                    </a:cubicBezTo>
                    <a:cubicBezTo>
                      <a:pt x="234" y="523"/>
                      <a:pt x="269" y="531"/>
                      <a:pt x="304" y="531"/>
                    </a:cubicBezTo>
                    <a:cubicBezTo>
                      <a:pt x="403" y="531"/>
                      <a:pt x="511" y="470"/>
                      <a:pt x="608" y="409"/>
                    </a:cubicBezTo>
                    <a:cubicBezTo>
                      <a:pt x="679" y="480"/>
                      <a:pt x="786" y="528"/>
                      <a:pt x="905" y="540"/>
                    </a:cubicBezTo>
                    <a:cubicBezTo>
                      <a:pt x="929" y="528"/>
                      <a:pt x="965" y="516"/>
                      <a:pt x="989" y="492"/>
                    </a:cubicBezTo>
                    <a:cubicBezTo>
                      <a:pt x="1120" y="409"/>
                      <a:pt x="1203" y="254"/>
                      <a:pt x="1215" y="99"/>
                    </a:cubicBezTo>
                    <a:cubicBezTo>
                      <a:pt x="1203" y="34"/>
                      <a:pt x="1152" y="1"/>
                      <a:pt x="1103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47" name="Google Shape;302;p27">
                <a:extLst>
                  <a:ext uri="{FF2B5EF4-FFF2-40B4-BE49-F238E27FC236}">
                    <a16:creationId xmlns:a16="http://schemas.microsoft.com/office/drawing/2014/main" id="{2F464EAC-41E7-5217-27BF-290C1309E1E0}"/>
                  </a:ext>
                </a:extLst>
              </p:cNvPr>
              <p:cNvSpPr/>
              <p:nvPr/>
            </p:nvSpPr>
            <p:spPr>
              <a:xfrm>
                <a:off x="4225320" y="1507167"/>
                <a:ext cx="42013" cy="35885"/>
              </a:xfrm>
              <a:custGeom>
                <a:avLst/>
                <a:gdLst/>
                <a:ahLst/>
                <a:cxnLst/>
                <a:rect l="l" t="t" r="r" b="b"/>
                <a:pathLst>
                  <a:path w="953" h="814" extrusionOk="0">
                    <a:moveTo>
                      <a:pt x="548" y="1"/>
                    </a:moveTo>
                    <a:cubicBezTo>
                      <a:pt x="191" y="1"/>
                      <a:pt x="0" y="441"/>
                      <a:pt x="262" y="691"/>
                    </a:cubicBezTo>
                    <a:cubicBezTo>
                      <a:pt x="343" y="776"/>
                      <a:pt x="443" y="813"/>
                      <a:pt x="542" y="813"/>
                    </a:cubicBezTo>
                    <a:cubicBezTo>
                      <a:pt x="750" y="813"/>
                      <a:pt x="953" y="647"/>
                      <a:pt x="953" y="405"/>
                    </a:cubicBezTo>
                    <a:cubicBezTo>
                      <a:pt x="953" y="179"/>
                      <a:pt x="774" y="1"/>
                      <a:pt x="548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48" name="Google Shape;303;p27">
                <a:extLst>
                  <a:ext uri="{FF2B5EF4-FFF2-40B4-BE49-F238E27FC236}">
                    <a16:creationId xmlns:a16="http://schemas.microsoft.com/office/drawing/2014/main" id="{B96E291B-536D-6F8A-DE10-B5C3253A9DEA}"/>
                  </a:ext>
                </a:extLst>
              </p:cNvPr>
              <p:cNvSpPr/>
              <p:nvPr/>
            </p:nvSpPr>
            <p:spPr>
              <a:xfrm>
                <a:off x="4003264" y="1538556"/>
                <a:ext cx="53078" cy="16929"/>
              </a:xfrm>
              <a:custGeom>
                <a:avLst/>
                <a:gdLst/>
                <a:ahLst/>
                <a:cxnLst/>
                <a:rect l="l" t="t" r="r" b="b"/>
                <a:pathLst>
                  <a:path w="1204" h="384" extrusionOk="0">
                    <a:moveTo>
                      <a:pt x="102" y="1"/>
                    </a:moveTo>
                    <a:cubicBezTo>
                      <a:pt x="61" y="1"/>
                      <a:pt x="23" y="34"/>
                      <a:pt x="13" y="86"/>
                    </a:cubicBezTo>
                    <a:cubicBezTo>
                      <a:pt x="1" y="134"/>
                      <a:pt x="37" y="182"/>
                      <a:pt x="84" y="193"/>
                    </a:cubicBezTo>
                    <a:lnTo>
                      <a:pt x="1061" y="384"/>
                    </a:lnTo>
                    <a:lnTo>
                      <a:pt x="1072" y="384"/>
                    </a:lnTo>
                    <a:cubicBezTo>
                      <a:pt x="1192" y="372"/>
                      <a:pt x="1203" y="217"/>
                      <a:pt x="1096" y="193"/>
                    </a:cubicBezTo>
                    <a:lnTo>
                      <a:pt x="120" y="3"/>
                    </a:lnTo>
                    <a:cubicBezTo>
                      <a:pt x="114" y="1"/>
                      <a:pt x="108" y="1"/>
                      <a:pt x="102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49" name="Google Shape;304;p27">
                <a:extLst>
                  <a:ext uri="{FF2B5EF4-FFF2-40B4-BE49-F238E27FC236}">
                    <a16:creationId xmlns:a16="http://schemas.microsoft.com/office/drawing/2014/main" id="{4C2F6090-8239-FE8E-CA3A-C495880CA9AC}"/>
                  </a:ext>
                </a:extLst>
              </p:cNvPr>
              <p:cNvSpPr/>
              <p:nvPr/>
            </p:nvSpPr>
            <p:spPr>
              <a:xfrm>
                <a:off x="3998547" y="1560731"/>
                <a:ext cx="54621" cy="8420"/>
              </a:xfrm>
              <a:custGeom>
                <a:avLst/>
                <a:gdLst/>
                <a:ahLst/>
                <a:cxnLst/>
                <a:rect l="l" t="t" r="r" b="b"/>
                <a:pathLst>
                  <a:path w="1239" h="191" extrusionOk="0">
                    <a:moveTo>
                      <a:pt x="132" y="0"/>
                    </a:moveTo>
                    <a:cubicBezTo>
                      <a:pt x="1" y="0"/>
                      <a:pt x="1" y="191"/>
                      <a:pt x="132" y="191"/>
                    </a:cubicBezTo>
                    <a:lnTo>
                      <a:pt x="1120" y="191"/>
                    </a:lnTo>
                    <a:cubicBezTo>
                      <a:pt x="1239" y="191"/>
                      <a:pt x="1239" y="0"/>
                      <a:pt x="1120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50" name="Google Shape;305;p27">
                <a:extLst>
                  <a:ext uri="{FF2B5EF4-FFF2-40B4-BE49-F238E27FC236}">
                    <a16:creationId xmlns:a16="http://schemas.microsoft.com/office/drawing/2014/main" id="{92B5E5D7-6269-790F-C74E-654779B27993}"/>
                  </a:ext>
                </a:extLst>
              </p:cNvPr>
              <p:cNvSpPr/>
              <p:nvPr/>
            </p:nvSpPr>
            <p:spPr>
              <a:xfrm>
                <a:off x="4264688" y="1538556"/>
                <a:ext cx="51976" cy="16929"/>
              </a:xfrm>
              <a:custGeom>
                <a:avLst/>
                <a:gdLst/>
                <a:ahLst/>
                <a:cxnLst/>
                <a:rect l="l" t="t" r="r" b="b"/>
                <a:pathLst>
                  <a:path w="1179" h="384" extrusionOk="0">
                    <a:moveTo>
                      <a:pt x="1078" y="1"/>
                    </a:moveTo>
                    <a:cubicBezTo>
                      <a:pt x="1072" y="1"/>
                      <a:pt x="1066" y="1"/>
                      <a:pt x="1060" y="3"/>
                    </a:cubicBezTo>
                    <a:lnTo>
                      <a:pt x="84" y="193"/>
                    </a:lnTo>
                    <a:cubicBezTo>
                      <a:pt x="36" y="193"/>
                      <a:pt x="0" y="241"/>
                      <a:pt x="12" y="301"/>
                    </a:cubicBezTo>
                    <a:cubicBezTo>
                      <a:pt x="12" y="348"/>
                      <a:pt x="60" y="384"/>
                      <a:pt x="107" y="384"/>
                    </a:cubicBezTo>
                    <a:lnTo>
                      <a:pt x="119" y="372"/>
                    </a:lnTo>
                    <a:lnTo>
                      <a:pt x="1096" y="193"/>
                    </a:lnTo>
                    <a:cubicBezTo>
                      <a:pt x="1143" y="182"/>
                      <a:pt x="1179" y="134"/>
                      <a:pt x="1167" y="86"/>
                    </a:cubicBezTo>
                    <a:cubicBezTo>
                      <a:pt x="1157" y="34"/>
                      <a:pt x="1119" y="1"/>
                      <a:pt x="1078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51" name="Google Shape;306;p27">
                <a:extLst>
                  <a:ext uri="{FF2B5EF4-FFF2-40B4-BE49-F238E27FC236}">
                    <a16:creationId xmlns:a16="http://schemas.microsoft.com/office/drawing/2014/main" id="{4420934A-3245-4D5E-8DE8-4397EB0E9023}"/>
                  </a:ext>
                </a:extLst>
              </p:cNvPr>
              <p:cNvSpPr/>
              <p:nvPr/>
            </p:nvSpPr>
            <p:spPr>
              <a:xfrm>
                <a:off x="4266760" y="1560731"/>
                <a:ext cx="54665" cy="8420"/>
              </a:xfrm>
              <a:custGeom>
                <a:avLst/>
                <a:gdLst/>
                <a:ahLst/>
                <a:cxnLst/>
                <a:rect l="l" t="t" r="r" b="b"/>
                <a:pathLst>
                  <a:path w="1240" h="191" extrusionOk="0">
                    <a:moveTo>
                      <a:pt x="132" y="0"/>
                    </a:moveTo>
                    <a:cubicBezTo>
                      <a:pt x="1" y="0"/>
                      <a:pt x="1" y="191"/>
                      <a:pt x="132" y="191"/>
                    </a:cubicBezTo>
                    <a:lnTo>
                      <a:pt x="1108" y="191"/>
                    </a:lnTo>
                    <a:cubicBezTo>
                      <a:pt x="1239" y="191"/>
                      <a:pt x="1239" y="0"/>
                      <a:pt x="1108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52" name="Google Shape;307;p27">
                <a:extLst>
                  <a:ext uri="{FF2B5EF4-FFF2-40B4-BE49-F238E27FC236}">
                    <a16:creationId xmlns:a16="http://schemas.microsoft.com/office/drawing/2014/main" id="{A8CC3EDE-7215-4866-2DED-DE326B9980CB}"/>
                  </a:ext>
                </a:extLst>
              </p:cNvPr>
              <p:cNvSpPr/>
              <p:nvPr/>
            </p:nvSpPr>
            <p:spPr>
              <a:xfrm>
                <a:off x="4362292" y="1636821"/>
                <a:ext cx="66172" cy="56341"/>
              </a:xfrm>
              <a:custGeom>
                <a:avLst/>
                <a:gdLst/>
                <a:ahLst/>
                <a:cxnLst/>
                <a:rect l="l" t="t" r="r" b="b"/>
                <a:pathLst>
                  <a:path w="1501" h="1278" extrusionOk="0">
                    <a:moveTo>
                      <a:pt x="858" y="0"/>
                    </a:moveTo>
                    <a:cubicBezTo>
                      <a:pt x="287" y="0"/>
                      <a:pt x="1" y="691"/>
                      <a:pt x="406" y="1096"/>
                    </a:cubicBezTo>
                    <a:cubicBezTo>
                      <a:pt x="535" y="1222"/>
                      <a:pt x="694" y="1278"/>
                      <a:pt x="850" y="1278"/>
                    </a:cubicBezTo>
                    <a:cubicBezTo>
                      <a:pt x="1182" y="1278"/>
                      <a:pt x="1501" y="1024"/>
                      <a:pt x="1501" y="643"/>
                    </a:cubicBezTo>
                    <a:cubicBezTo>
                      <a:pt x="1501" y="286"/>
                      <a:pt x="1215" y="0"/>
                      <a:pt x="858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53" name="Google Shape;308;p27">
                <a:extLst>
                  <a:ext uri="{FF2B5EF4-FFF2-40B4-BE49-F238E27FC236}">
                    <a16:creationId xmlns:a16="http://schemas.microsoft.com/office/drawing/2014/main" id="{BD5CEBD6-7CE7-251D-3F5C-0A8F15A3A1A6}"/>
                  </a:ext>
                </a:extLst>
              </p:cNvPr>
              <p:cNvSpPr/>
              <p:nvPr/>
            </p:nvSpPr>
            <p:spPr>
              <a:xfrm>
                <a:off x="4407435" y="1615308"/>
                <a:ext cx="28391" cy="24688"/>
              </a:xfrm>
              <a:custGeom>
                <a:avLst/>
                <a:gdLst/>
                <a:ahLst/>
                <a:cxnLst/>
                <a:rect l="l" t="t" r="r" b="b"/>
                <a:pathLst>
                  <a:path w="644" h="560" extrusionOk="0">
                    <a:moveTo>
                      <a:pt x="370" y="0"/>
                    </a:moveTo>
                    <a:cubicBezTo>
                      <a:pt x="120" y="0"/>
                      <a:pt x="1" y="298"/>
                      <a:pt x="167" y="477"/>
                    </a:cubicBezTo>
                    <a:cubicBezTo>
                      <a:pt x="225" y="534"/>
                      <a:pt x="295" y="560"/>
                      <a:pt x="363" y="560"/>
                    </a:cubicBezTo>
                    <a:cubicBezTo>
                      <a:pt x="507" y="560"/>
                      <a:pt x="644" y="447"/>
                      <a:pt x="644" y="286"/>
                    </a:cubicBezTo>
                    <a:cubicBezTo>
                      <a:pt x="644" y="131"/>
                      <a:pt x="525" y="0"/>
                      <a:pt x="370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54" name="Google Shape;309;p27">
                <a:extLst>
                  <a:ext uri="{FF2B5EF4-FFF2-40B4-BE49-F238E27FC236}">
                    <a16:creationId xmlns:a16="http://schemas.microsoft.com/office/drawing/2014/main" id="{5A041ECF-D503-5A34-35ED-7B98EE8F9229}"/>
                  </a:ext>
                </a:extLst>
              </p:cNvPr>
              <p:cNvSpPr/>
              <p:nvPr/>
            </p:nvSpPr>
            <p:spPr>
              <a:xfrm>
                <a:off x="4375430" y="1608960"/>
                <a:ext cx="28920" cy="24335"/>
              </a:xfrm>
              <a:custGeom>
                <a:avLst/>
                <a:gdLst/>
                <a:ahLst/>
                <a:cxnLst/>
                <a:rect l="l" t="t" r="r" b="b"/>
                <a:pathLst>
                  <a:path w="656" h="552" extrusionOk="0">
                    <a:moveTo>
                      <a:pt x="389" y="1"/>
                    </a:moveTo>
                    <a:cubicBezTo>
                      <a:pt x="383" y="1"/>
                      <a:pt x="376" y="1"/>
                      <a:pt x="370" y="1"/>
                    </a:cubicBezTo>
                    <a:cubicBezTo>
                      <a:pt x="119" y="1"/>
                      <a:pt x="0" y="299"/>
                      <a:pt x="179" y="466"/>
                    </a:cubicBezTo>
                    <a:cubicBezTo>
                      <a:pt x="234" y="525"/>
                      <a:pt x="305" y="551"/>
                      <a:pt x="375" y="551"/>
                    </a:cubicBezTo>
                    <a:cubicBezTo>
                      <a:pt x="517" y="551"/>
                      <a:pt x="655" y="443"/>
                      <a:pt x="655" y="275"/>
                    </a:cubicBezTo>
                    <a:cubicBezTo>
                      <a:pt x="644" y="127"/>
                      <a:pt x="534" y="1"/>
                      <a:pt x="389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55" name="Google Shape;310;p27">
                <a:extLst>
                  <a:ext uri="{FF2B5EF4-FFF2-40B4-BE49-F238E27FC236}">
                    <a16:creationId xmlns:a16="http://schemas.microsoft.com/office/drawing/2014/main" id="{191F857A-7D0F-0BBD-5033-739B1F9DDC42}"/>
                  </a:ext>
                </a:extLst>
              </p:cNvPr>
              <p:cNvSpPr/>
              <p:nvPr/>
            </p:nvSpPr>
            <p:spPr>
              <a:xfrm>
                <a:off x="4427406" y="1639951"/>
                <a:ext cx="28876" cy="24688"/>
              </a:xfrm>
              <a:custGeom>
                <a:avLst/>
                <a:gdLst/>
                <a:ahLst/>
                <a:cxnLst/>
                <a:rect l="l" t="t" r="r" b="b"/>
                <a:pathLst>
                  <a:path w="655" h="560" extrusionOk="0">
                    <a:moveTo>
                      <a:pt x="369" y="1"/>
                    </a:moveTo>
                    <a:cubicBezTo>
                      <a:pt x="119" y="1"/>
                      <a:pt x="0" y="299"/>
                      <a:pt x="179" y="477"/>
                    </a:cubicBezTo>
                    <a:cubicBezTo>
                      <a:pt x="232" y="534"/>
                      <a:pt x="300" y="560"/>
                      <a:pt x="368" y="560"/>
                    </a:cubicBezTo>
                    <a:cubicBezTo>
                      <a:pt x="512" y="560"/>
                      <a:pt x="655" y="445"/>
                      <a:pt x="655" y="275"/>
                    </a:cubicBezTo>
                    <a:cubicBezTo>
                      <a:pt x="655" y="120"/>
                      <a:pt x="524" y="1"/>
                      <a:pt x="369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56" name="Google Shape;311;p27">
                <a:extLst>
                  <a:ext uri="{FF2B5EF4-FFF2-40B4-BE49-F238E27FC236}">
                    <a16:creationId xmlns:a16="http://schemas.microsoft.com/office/drawing/2014/main" id="{0AE1E744-3264-8A96-10FA-02EFCB26225C}"/>
                  </a:ext>
                </a:extLst>
              </p:cNvPr>
              <p:cNvSpPr/>
              <p:nvPr/>
            </p:nvSpPr>
            <p:spPr>
              <a:xfrm>
                <a:off x="4411139" y="1559144"/>
                <a:ext cx="57222" cy="43071"/>
              </a:xfrm>
              <a:custGeom>
                <a:avLst/>
                <a:gdLst/>
                <a:ahLst/>
                <a:cxnLst/>
                <a:rect l="l" t="t" r="r" b="b"/>
                <a:pathLst>
                  <a:path w="1298" h="977" extrusionOk="0">
                    <a:moveTo>
                      <a:pt x="655" y="0"/>
                    </a:moveTo>
                    <a:cubicBezTo>
                      <a:pt x="530" y="0"/>
                      <a:pt x="405" y="48"/>
                      <a:pt x="310" y="143"/>
                    </a:cubicBezTo>
                    <a:cubicBezTo>
                      <a:pt x="0" y="453"/>
                      <a:pt x="226" y="977"/>
                      <a:pt x="655" y="977"/>
                    </a:cubicBezTo>
                    <a:cubicBezTo>
                      <a:pt x="1084" y="977"/>
                      <a:pt x="1298" y="453"/>
                      <a:pt x="1000" y="143"/>
                    </a:cubicBezTo>
                    <a:cubicBezTo>
                      <a:pt x="905" y="48"/>
                      <a:pt x="780" y="0"/>
                      <a:pt x="655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57" name="Google Shape;312;p27">
                <a:extLst>
                  <a:ext uri="{FF2B5EF4-FFF2-40B4-BE49-F238E27FC236}">
                    <a16:creationId xmlns:a16="http://schemas.microsoft.com/office/drawing/2014/main" id="{3F2E924D-7F2D-08DB-4B9D-630AC9909A9E}"/>
                  </a:ext>
                </a:extLst>
              </p:cNvPr>
              <p:cNvSpPr/>
              <p:nvPr/>
            </p:nvSpPr>
            <p:spPr>
              <a:xfrm>
                <a:off x="4420044" y="1538556"/>
                <a:ext cx="25217" cy="18516"/>
              </a:xfrm>
              <a:custGeom>
                <a:avLst/>
                <a:gdLst/>
                <a:ahLst/>
                <a:cxnLst/>
                <a:rect l="l" t="t" r="r" b="b"/>
                <a:pathLst>
                  <a:path w="572" h="420" extrusionOk="0">
                    <a:moveTo>
                      <a:pt x="280" y="0"/>
                    </a:moveTo>
                    <a:cubicBezTo>
                      <a:pt x="227" y="0"/>
                      <a:pt x="173" y="21"/>
                      <a:pt x="131" y="63"/>
                    </a:cubicBezTo>
                    <a:cubicBezTo>
                      <a:pt x="0" y="193"/>
                      <a:pt x="96" y="420"/>
                      <a:pt x="286" y="420"/>
                    </a:cubicBezTo>
                    <a:cubicBezTo>
                      <a:pt x="477" y="420"/>
                      <a:pt x="572" y="193"/>
                      <a:pt x="429" y="63"/>
                    </a:cubicBezTo>
                    <a:cubicBezTo>
                      <a:pt x="387" y="21"/>
                      <a:pt x="334" y="0"/>
                      <a:pt x="280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58" name="Google Shape;313;p27">
                <a:extLst>
                  <a:ext uri="{FF2B5EF4-FFF2-40B4-BE49-F238E27FC236}">
                    <a16:creationId xmlns:a16="http://schemas.microsoft.com/office/drawing/2014/main" id="{64EF7073-7B3A-E758-FCB9-897D60AFBDA4}"/>
                  </a:ext>
                </a:extLst>
              </p:cNvPr>
              <p:cNvSpPr/>
              <p:nvPr/>
            </p:nvSpPr>
            <p:spPr>
              <a:xfrm>
                <a:off x="4399059" y="1552178"/>
                <a:ext cx="25217" cy="18560"/>
              </a:xfrm>
              <a:custGeom>
                <a:avLst/>
                <a:gdLst/>
                <a:ahLst/>
                <a:cxnLst/>
                <a:rect l="l" t="t" r="r" b="b"/>
                <a:pathLst>
                  <a:path w="572" h="421" extrusionOk="0">
                    <a:moveTo>
                      <a:pt x="292" y="1"/>
                    </a:moveTo>
                    <a:cubicBezTo>
                      <a:pt x="238" y="1"/>
                      <a:pt x="185" y="21"/>
                      <a:pt x="143" y="63"/>
                    </a:cubicBezTo>
                    <a:cubicBezTo>
                      <a:pt x="0" y="194"/>
                      <a:pt x="95" y="420"/>
                      <a:pt x="286" y="420"/>
                    </a:cubicBezTo>
                    <a:cubicBezTo>
                      <a:pt x="476" y="420"/>
                      <a:pt x="572" y="194"/>
                      <a:pt x="441" y="63"/>
                    </a:cubicBezTo>
                    <a:cubicBezTo>
                      <a:pt x="399" y="21"/>
                      <a:pt x="345" y="1"/>
                      <a:pt x="292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59" name="Google Shape;314;p27">
                <a:extLst>
                  <a:ext uri="{FF2B5EF4-FFF2-40B4-BE49-F238E27FC236}">
                    <a16:creationId xmlns:a16="http://schemas.microsoft.com/office/drawing/2014/main" id="{97A2B157-5382-58AB-0674-56950D156BE1}"/>
                  </a:ext>
                </a:extLst>
              </p:cNvPr>
              <p:cNvSpPr/>
              <p:nvPr/>
            </p:nvSpPr>
            <p:spPr>
              <a:xfrm>
                <a:off x="4444202" y="1541157"/>
                <a:ext cx="24688" cy="18560"/>
              </a:xfrm>
              <a:custGeom>
                <a:avLst/>
                <a:gdLst/>
                <a:ahLst/>
                <a:cxnLst/>
                <a:rect l="l" t="t" r="r" b="b"/>
                <a:pathLst>
                  <a:path w="560" h="421" extrusionOk="0">
                    <a:moveTo>
                      <a:pt x="280" y="1"/>
                    </a:moveTo>
                    <a:cubicBezTo>
                      <a:pt x="226" y="1"/>
                      <a:pt x="173" y="21"/>
                      <a:pt x="131" y="63"/>
                    </a:cubicBezTo>
                    <a:cubicBezTo>
                      <a:pt x="0" y="194"/>
                      <a:pt x="95" y="420"/>
                      <a:pt x="286" y="420"/>
                    </a:cubicBezTo>
                    <a:cubicBezTo>
                      <a:pt x="464" y="420"/>
                      <a:pt x="560" y="194"/>
                      <a:pt x="429" y="63"/>
                    </a:cubicBezTo>
                    <a:cubicBezTo>
                      <a:pt x="387" y="21"/>
                      <a:pt x="334" y="1"/>
                      <a:pt x="280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02" name="Group b"/>
          <p:cNvGrpSpPr/>
          <p:nvPr/>
        </p:nvGrpSpPr>
        <p:grpSpPr>
          <a:xfrm>
            <a:off x="4948385" y="2557708"/>
            <a:ext cx="6286631" cy="1371034"/>
            <a:chOff x="4948385" y="2557708"/>
            <a:chExt cx="6286631" cy="1371034"/>
          </a:xfrm>
        </p:grpSpPr>
        <p:grpSp>
          <p:nvGrpSpPr>
            <p:cNvPr id="67" name="Group 66"/>
            <p:cNvGrpSpPr/>
            <p:nvPr/>
          </p:nvGrpSpPr>
          <p:grpSpPr>
            <a:xfrm>
              <a:off x="5469054" y="2608022"/>
              <a:ext cx="5765962" cy="1320720"/>
              <a:chOff x="1268095" y="3746863"/>
              <a:chExt cx="2421800" cy="536121"/>
            </a:xfrm>
          </p:grpSpPr>
          <p:sp>
            <p:nvSpPr>
              <p:cNvPr id="68" name="文本框 17">
                <a:extLst>
                  <a:ext uri="{FF2B5EF4-FFF2-40B4-BE49-F238E27FC236}">
                    <a16:creationId xmlns:a16="http://schemas.microsoft.com/office/drawing/2014/main" id="{3038CB48-43C5-47BF-9917-F81B41DA23B1}"/>
                  </a:ext>
                </a:extLst>
              </p:cNvPr>
              <p:cNvSpPr txBox="1"/>
              <p:nvPr/>
            </p:nvSpPr>
            <p:spPr>
              <a:xfrm>
                <a:off x="1333410" y="3804829"/>
                <a:ext cx="2356485" cy="478155"/>
              </a:xfrm>
              <a:custGeom>
                <a:avLst/>
                <a:gdLst>
                  <a:gd name="connsiteX0" fmla="*/ 0 w 2356485"/>
                  <a:gd name="connsiteY0" fmla="*/ 0 h 478155"/>
                  <a:gd name="connsiteX1" fmla="*/ 2356485 w 2356485"/>
                  <a:gd name="connsiteY1" fmla="*/ 0 h 478155"/>
                  <a:gd name="connsiteX2" fmla="*/ 2356485 w 2356485"/>
                  <a:gd name="connsiteY2" fmla="*/ 478155 h 478155"/>
                  <a:gd name="connsiteX3" fmla="*/ 0 w 2356485"/>
                  <a:gd name="connsiteY3" fmla="*/ 478155 h 478155"/>
                  <a:gd name="connsiteX4" fmla="*/ 0 w 2356485"/>
                  <a:gd name="connsiteY4" fmla="*/ 0 h 478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56485" h="478155" fill="none" extrusionOk="0">
                    <a:moveTo>
                      <a:pt x="0" y="0"/>
                    </a:moveTo>
                    <a:cubicBezTo>
                      <a:pt x="1033992" y="10773"/>
                      <a:pt x="1774310" y="-97671"/>
                      <a:pt x="2356485" y="0"/>
                    </a:cubicBezTo>
                    <a:cubicBezTo>
                      <a:pt x="2380685" y="148019"/>
                      <a:pt x="2341611" y="356312"/>
                      <a:pt x="2356485" y="478155"/>
                    </a:cubicBezTo>
                    <a:cubicBezTo>
                      <a:pt x="1521984" y="505449"/>
                      <a:pt x="843993" y="496060"/>
                      <a:pt x="0" y="478155"/>
                    </a:cubicBezTo>
                    <a:cubicBezTo>
                      <a:pt x="-17959" y="362352"/>
                      <a:pt x="27449" y="105842"/>
                      <a:pt x="0" y="0"/>
                    </a:cubicBezTo>
                    <a:close/>
                  </a:path>
                  <a:path w="2356485" h="478155" stroke="0" extrusionOk="0">
                    <a:moveTo>
                      <a:pt x="0" y="0"/>
                    </a:moveTo>
                    <a:cubicBezTo>
                      <a:pt x="993752" y="-39195"/>
                      <a:pt x="1624532" y="-59810"/>
                      <a:pt x="2356485" y="0"/>
                    </a:cubicBezTo>
                    <a:cubicBezTo>
                      <a:pt x="2368917" y="82176"/>
                      <a:pt x="2322692" y="352227"/>
                      <a:pt x="2356485" y="478155"/>
                    </a:cubicBezTo>
                    <a:cubicBezTo>
                      <a:pt x="1625676" y="553820"/>
                      <a:pt x="666553" y="627811"/>
                      <a:pt x="0" y="478155"/>
                    </a:cubicBezTo>
                    <a:cubicBezTo>
                      <a:pt x="-7300" y="319028"/>
                      <a:pt x="24222" y="56148"/>
                      <a:pt x="0" y="0"/>
                    </a:cubicBezTo>
                    <a:close/>
                  </a:path>
                </a:pathLst>
              </a:custGeom>
              <a:solidFill>
                <a:srgbClr val="B54D06"/>
              </a:solidFill>
              <a:ln w="19050">
                <a:solidFill>
                  <a:srgbClr val="B54D06"/>
                </a:solidFill>
                <a:extLst>
                  <a:ext uri="{C807C97D-BFC1-408E-A445-0C87EB9F89A2}">
                    <ask:lineSketchStyleProps xmlns:ask="http://schemas.microsoft.com/office/drawing/2018/sketchyshapes" sd="2286537542">
                      <a:prstGeom prst="rect">
                        <a:avLst/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algn="ctr">
                  <a:defRPr>
                    <a:solidFill>
                      <a:schemeClr val="tx1"/>
                    </a:solidFill>
                    <a:cs typeface="+mn-ea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10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 Medium" panose="020B0600000000000000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69" name="文本框 18"/>
              <p:cNvSpPr txBox="1"/>
              <p:nvPr/>
            </p:nvSpPr>
            <p:spPr>
              <a:xfrm>
                <a:off x="1268095" y="3746863"/>
                <a:ext cx="2356485" cy="478155"/>
              </a:xfrm>
              <a:custGeom>
                <a:avLst/>
                <a:gdLst>
                  <a:gd name="connsiteX0" fmla="*/ 0 w 2356485"/>
                  <a:gd name="connsiteY0" fmla="*/ 0 h 478155"/>
                  <a:gd name="connsiteX1" fmla="*/ 2356485 w 2356485"/>
                  <a:gd name="connsiteY1" fmla="*/ 0 h 478155"/>
                  <a:gd name="connsiteX2" fmla="*/ 2356485 w 2356485"/>
                  <a:gd name="connsiteY2" fmla="*/ 478155 h 478155"/>
                  <a:gd name="connsiteX3" fmla="*/ 0 w 2356485"/>
                  <a:gd name="connsiteY3" fmla="*/ 478155 h 478155"/>
                  <a:gd name="connsiteX4" fmla="*/ 0 w 2356485"/>
                  <a:gd name="connsiteY4" fmla="*/ 0 h 478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56485" h="478155" fill="none" extrusionOk="0">
                    <a:moveTo>
                      <a:pt x="0" y="0"/>
                    </a:moveTo>
                    <a:cubicBezTo>
                      <a:pt x="1033992" y="10773"/>
                      <a:pt x="1774310" y="-97671"/>
                      <a:pt x="2356485" y="0"/>
                    </a:cubicBezTo>
                    <a:cubicBezTo>
                      <a:pt x="2380685" y="148019"/>
                      <a:pt x="2341611" y="356312"/>
                      <a:pt x="2356485" y="478155"/>
                    </a:cubicBezTo>
                    <a:cubicBezTo>
                      <a:pt x="1521984" y="505449"/>
                      <a:pt x="843993" y="496060"/>
                      <a:pt x="0" y="478155"/>
                    </a:cubicBezTo>
                    <a:cubicBezTo>
                      <a:pt x="-17959" y="362352"/>
                      <a:pt x="27449" y="105842"/>
                      <a:pt x="0" y="0"/>
                    </a:cubicBezTo>
                    <a:close/>
                  </a:path>
                  <a:path w="2356485" h="478155" stroke="0" extrusionOk="0">
                    <a:moveTo>
                      <a:pt x="0" y="0"/>
                    </a:moveTo>
                    <a:cubicBezTo>
                      <a:pt x="993752" y="-39195"/>
                      <a:pt x="1624532" y="-59810"/>
                      <a:pt x="2356485" y="0"/>
                    </a:cubicBezTo>
                    <a:cubicBezTo>
                      <a:pt x="2368917" y="82176"/>
                      <a:pt x="2322692" y="352227"/>
                      <a:pt x="2356485" y="478155"/>
                    </a:cubicBezTo>
                    <a:cubicBezTo>
                      <a:pt x="1625676" y="553820"/>
                      <a:pt x="666553" y="627811"/>
                      <a:pt x="0" y="478155"/>
                    </a:cubicBezTo>
                    <a:cubicBezTo>
                      <a:pt x="-7300" y="319028"/>
                      <a:pt x="24222" y="56148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19050">
                <a:solidFill>
                  <a:srgbClr val="B54D06"/>
                </a:solidFill>
                <a:extLst>
                  <a:ext uri="{C807C97D-BFC1-408E-A445-0C87EB9F89A2}">
                    <ask:lineSketchStyleProps xmlns:ask="http://schemas.microsoft.com/office/drawing/2018/sketchyshapes" sd="2286537542">
                      <a:prstGeom prst="rect">
                        <a:avLst/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algn="ctr">
                  <a:defRPr>
                    <a:solidFill>
                      <a:schemeClr val="tx1"/>
                    </a:solidFill>
                    <a:cs typeface="+mn-ea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altLang="zh-CN" sz="7200" b="0" i="0" u="none" strike="noStrike" kern="1200" cap="none" spc="10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sym typeface="Arial" panose="020B0604020202020204" pitchFamily="34" charset="0"/>
                  </a:rPr>
                  <a:t>173 050</a:t>
                </a:r>
                <a:endParaRPr kumimoji="0" lang="zh-CN" altLang="en-US" sz="7200" b="0" i="0" u="none" strike="noStrike" kern="1200" cap="none" spc="10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 Medium" panose="020B0600000000000000" pitchFamily="34" charset="-122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4" name="Google Shape;282;p27">
              <a:extLst>
                <a:ext uri="{FF2B5EF4-FFF2-40B4-BE49-F238E27FC236}">
                  <a16:creationId xmlns:a16="http://schemas.microsoft.com/office/drawing/2014/main" id="{7E97E676-8A4B-8906-2FE4-22950AA1E9D9}"/>
                </a:ext>
              </a:extLst>
            </p:cNvPr>
            <p:cNvGrpSpPr/>
            <p:nvPr/>
          </p:nvGrpSpPr>
          <p:grpSpPr>
            <a:xfrm rot="21111617">
              <a:off x="4948385" y="2557708"/>
              <a:ext cx="967097" cy="1260217"/>
              <a:chOff x="2659950" y="1396779"/>
              <a:chExt cx="617985" cy="605419"/>
            </a:xfrm>
          </p:grpSpPr>
          <p:sp>
            <p:nvSpPr>
              <p:cNvPr id="6" name="Google Shape;283;p27">
                <a:extLst>
                  <a:ext uri="{FF2B5EF4-FFF2-40B4-BE49-F238E27FC236}">
                    <a16:creationId xmlns:a16="http://schemas.microsoft.com/office/drawing/2014/main" id="{88DB6699-3482-9B94-81E8-3037E2FF73DC}"/>
                  </a:ext>
                </a:extLst>
              </p:cNvPr>
              <p:cNvSpPr/>
              <p:nvPr/>
            </p:nvSpPr>
            <p:spPr>
              <a:xfrm>
                <a:off x="2659950" y="1396779"/>
                <a:ext cx="617985" cy="605419"/>
              </a:xfrm>
              <a:custGeom>
                <a:avLst/>
                <a:gdLst/>
                <a:ahLst/>
                <a:cxnLst/>
                <a:rect l="l" t="t" r="r" b="b"/>
                <a:pathLst>
                  <a:path w="11526" h="13733" extrusionOk="0">
                    <a:moveTo>
                      <a:pt x="6561" y="3755"/>
                    </a:moveTo>
                    <a:cubicBezTo>
                      <a:pt x="7763" y="3755"/>
                      <a:pt x="8239" y="4243"/>
                      <a:pt x="8239" y="5076"/>
                    </a:cubicBezTo>
                    <a:cubicBezTo>
                      <a:pt x="8239" y="5922"/>
                      <a:pt x="7763" y="6422"/>
                      <a:pt x="6561" y="6422"/>
                    </a:cubicBezTo>
                    <a:lnTo>
                      <a:pt x="4536" y="6422"/>
                    </a:lnTo>
                    <a:lnTo>
                      <a:pt x="4536" y="3755"/>
                    </a:lnTo>
                    <a:close/>
                    <a:moveTo>
                      <a:pt x="6703" y="8636"/>
                    </a:moveTo>
                    <a:cubicBezTo>
                      <a:pt x="7811" y="8636"/>
                      <a:pt x="8525" y="9077"/>
                      <a:pt x="8525" y="10053"/>
                    </a:cubicBezTo>
                    <a:cubicBezTo>
                      <a:pt x="8525" y="11089"/>
                      <a:pt x="7870" y="11518"/>
                      <a:pt x="6703" y="11518"/>
                    </a:cubicBezTo>
                    <a:lnTo>
                      <a:pt x="4536" y="11518"/>
                    </a:lnTo>
                    <a:lnTo>
                      <a:pt x="4536" y="8636"/>
                    </a:lnTo>
                    <a:close/>
                    <a:moveTo>
                      <a:pt x="2279" y="0"/>
                    </a:moveTo>
                    <a:cubicBezTo>
                      <a:pt x="2117" y="0"/>
                      <a:pt x="1951" y="32"/>
                      <a:pt x="1786" y="100"/>
                    </a:cubicBezTo>
                    <a:cubicBezTo>
                      <a:pt x="834" y="492"/>
                      <a:pt x="726" y="1790"/>
                      <a:pt x="1584" y="2350"/>
                    </a:cubicBezTo>
                    <a:cubicBezTo>
                      <a:pt x="1536" y="2528"/>
                      <a:pt x="1500" y="2719"/>
                      <a:pt x="1500" y="2909"/>
                    </a:cubicBezTo>
                    <a:lnTo>
                      <a:pt x="1500" y="10768"/>
                    </a:lnTo>
                    <a:cubicBezTo>
                      <a:pt x="1358" y="10672"/>
                      <a:pt x="1179" y="10625"/>
                      <a:pt x="1012" y="10625"/>
                    </a:cubicBezTo>
                    <a:cubicBezTo>
                      <a:pt x="417" y="10637"/>
                      <a:pt x="0" y="11208"/>
                      <a:pt x="179" y="11768"/>
                    </a:cubicBezTo>
                    <a:cubicBezTo>
                      <a:pt x="295" y="12167"/>
                      <a:pt x="650" y="12409"/>
                      <a:pt x="1024" y="12409"/>
                    </a:cubicBezTo>
                    <a:cubicBezTo>
                      <a:pt x="1185" y="12409"/>
                      <a:pt x="1350" y="12365"/>
                      <a:pt x="1500" y="12268"/>
                    </a:cubicBezTo>
                    <a:lnTo>
                      <a:pt x="1500" y="12363"/>
                    </a:lnTo>
                    <a:cubicBezTo>
                      <a:pt x="1500" y="13256"/>
                      <a:pt x="1989" y="13732"/>
                      <a:pt x="2882" y="13732"/>
                    </a:cubicBezTo>
                    <a:lnTo>
                      <a:pt x="7132" y="13732"/>
                    </a:lnTo>
                    <a:cubicBezTo>
                      <a:pt x="9894" y="13732"/>
                      <a:pt x="11525" y="12303"/>
                      <a:pt x="11525" y="10089"/>
                    </a:cubicBezTo>
                    <a:cubicBezTo>
                      <a:pt x="11514" y="8529"/>
                      <a:pt x="10406" y="7600"/>
                      <a:pt x="8978" y="7339"/>
                    </a:cubicBezTo>
                    <a:lnTo>
                      <a:pt x="8978" y="7291"/>
                    </a:lnTo>
                    <a:cubicBezTo>
                      <a:pt x="10478" y="6827"/>
                      <a:pt x="11133" y="5838"/>
                      <a:pt x="11133" y="4588"/>
                    </a:cubicBezTo>
                    <a:cubicBezTo>
                      <a:pt x="11144" y="3790"/>
                      <a:pt x="10811" y="3017"/>
                      <a:pt x="10216" y="2481"/>
                    </a:cubicBezTo>
                    <a:cubicBezTo>
                      <a:pt x="11192" y="2147"/>
                      <a:pt x="11383" y="838"/>
                      <a:pt x="10537" y="242"/>
                    </a:cubicBezTo>
                    <a:cubicBezTo>
                      <a:pt x="10306" y="80"/>
                      <a:pt x="10051" y="6"/>
                      <a:pt x="9802" y="6"/>
                    </a:cubicBezTo>
                    <a:cubicBezTo>
                      <a:pt x="9141" y="6"/>
                      <a:pt x="8525" y="526"/>
                      <a:pt x="8525" y="1278"/>
                    </a:cubicBezTo>
                    <a:cubicBezTo>
                      <a:pt x="8525" y="1421"/>
                      <a:pt x="8549" y="1552"/>
                      <a:pt x="8597" y="1683"/>
                    </a:cubicBezTo>
                    <a:cubicBezTo>
                      <a:pt x="8144" y="1588"/>
                      <a:pt x="7668" y="1540"/>
                      <a:pt x="7203" y="1540"/>
                    </a:cubicBezTo>
                    <a:lnTo>
                      <a:pt x="3524" y="1540"/>
                    </a:lnTo>
                    <a:cubicBezTo>
                      <a:pt x="3702" y="713"/>
                      <a:pt x="3049" y="0"/>
                      <a:pt x="2279" y="0"/>
                    </a:cubicBezTo>
                    <a:close/>
                  </a:path>
                </a:pathLst>
              </a:custGeom>
              <a:solidFill>
                <a:srgbClr val="DD895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7" name="Google Shape;284;p27">
                <a:extLst>
                  <a:ext uri="{FF2B5EF4-FFF2-40B4-BE49-F238E27FC236}">
                    <a16:creationId xmlns:a16="http://schemas.microsoft.com/office/drawing/2014/main" id="{AA9A3EC6-AC1A-4202-1B12-828B85E36C9B}"/>
                  </a:ext>
                </a:extLst>
              </p:cNvPr>
              <p:cNvSpPr/>
              <p:nvPr/>
            </p:nvSpPr>
            <p:spPr>
              <a:xfrm>
                <a:off x="2828046" y="1421599"/>
                <a:ext cx="73534" cy="63438"/>
              </a:xfrm>
              <a:custGeom>
                <a:avLst/>
                <a:gdLst/>
                <a:ahLst/>
                <a:cxnLst/>
                <a:rect l="l" t="t" r="r" b="b"/>
                <a:pathLst>
                  <a:path w="1668" h="1439" extrusionOk="0">
                    <a:moveTo>
                      <a:pt x="953" y="1"/>
                    </a:moveTo>
                    <a:cubicBezTo>
                      <a:pt x="322" y="1"/>
                      <a:pt x="1" y="775"/>
                      <a:pt x="453" y="1227"/>
                    </a:cubicBezTo>
                    <a:cubicBezTo>
                      <a:pt x="599" y="1373"/>
                      <a:pt x="778" y="1439"/>
                      <a:pt x="952" y="1439"/>
                    </a:cubicBezTo>
                    <a:cubicBezTo>
                      <a:pt x="1318" y="1439"/>
                      <a:pt x="1668" y="1151"/>
                      <a:pt x="1668" y="715"/>
                    </a:cubicBezTo>
                    <a:cubicBezTo>
                      <a:pt x="1668" y="322"/>
                      <a:pt x="1346" y="1"/>
                      <a:pt x="953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8" name="Google Shape;285;p27">
                <a:extLst>
                  <a:ext uri="{FF2B5EF4-FFF2-40B4-BE49-F238E27FC236}">
                    <a16:creationId xmlns:a16="http://schemas.microsoft.com/office/drawing/2014/main" id="{B354B04B-4652-E697-1795-89069AAF529B}"/>
                  </a:ext>
                </a:extLst>
              </p:cNvPr>
              <p:cNvSpPr/>
              <p:nvPr/>
            </p:nvSpPr>
            <p:spPr>
              <a:xfrm>
                <a:off x="3159786" y="1421599"/>
                <a:ext cx="73534" cy="63218"/>
              </a:xfrm>
              <a:custGeom>
                <a:avLst/>
                <a:gdLst/>
                <a:ahLst/>
                <a:cxnLst/>
                <a:rect l="l" t="t" r="r" b="b"/>
                <a:pathLst>
                  <a:path w="1668" h="1434" extrusionOk="0">
                    <a:moveTo>
                      <a:pt x="953" y="1"/>
                    </a:moveTo>
                    <a:cubicBezTo>
                      <a:pt x="310" y="1"/>
                      <a:pt x="1" y="775"/>
                      <a:pt x="441" y="1227"/>
                    </a:cubicBezTo>
                    <a:cubicBezTo>
                      <a:pt x="587" y="1369"/>
                      <a:pt x="766" y="1433"/>
                      <a:pt x="942" y="1433"/>
                    </a:cubicBezTo>
                    <a:cubicBezTo>
                      <a:pt x="1312" y="1433"/>
                      <a:pt x="1667" y="1151"/>
                      <a:pt x="1667" y="715"/>
                    </a:cubicBezTo>
                    <a:cubicBezTo>
                      <a:pt x="1667" y="322"/>
                      <a:pt x="1346" y="1"/>
                      <a:pt x="953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9" name="Google Shape;286;p27">
                <a:extLst>
                  <a:ext uri="{FF2B5EF4-FFF2-40B4-BE49-F238E27FC236}">
                    <a16:creationId xmlns:a16="http://schemas.microsoft.com/office/drawing/2014/main" id="{2A187252-60EF-5E37-706E-4DA8AC503358}"/>
                  </a:ext>
                </a:extLst>
              </p:cNvPr>
              <p:cNvSpPr/>
              <p:nvPr/>
            </p:nvSpPr>
            <p:spPr>
              <a:xfrm>
                <a:off x="2763353" y="1494559"/>
                <a:ext cx="489364" cy="477705"/>
              </a:xfrm>
              <a:custGeom>
                <a:avLst/>
                <a:gdLst/>
                <a:ahLst/>
                <a:cxnLst/>
                <a:rect l="l" t="t" r="r" b="b"/>
                <a:pathLst>
                  <a:path w="8895" h="10836" extrusionOk="0">
                    <a:moveTo>
                      <a:pt x="4537" y="1120"/>
                    </a:moveTo>
                    <a:cubicBezTo>
                      <a:pt x="5621" y="1120"/>
                      <a:pt x="6561" y="1644"/>
                      <a:pt x="6502" y="3156"/>
                    </a:cubicBezTo>
                    <a:cubicBezTo>
                      <a:pt x="6478" y="3894"/>
                      <a:pt x="5609" y="4597"/>
                      <a:pt x="4537" y="4597"/>
                    </a:cubicBezTo>
                    <a:lnTo>
                      <a:pt x="2168" y="4597"/>
                    </a:lnTo>
                    <a:lnTo>
                      <a:pt x="2168" y="1120"/>
                    </a:lnTo>
                    <a:close/>
                    <a:moveTo>
                      <a:pt x="4621" y="6109"/>
                    </a:moveTo>
                    <a:cubicBezTo>
                      <a:pt x="5609" y="6109"/>
                      <a:pt x="6680" y="6347"/>
                      <a:pt x="6680" y="7764"/>
                    </a:cubicBezTo>
                    <a:cubicBezTo>
                      <a:pt x="6680" y="9431"/>
                      <a:pt x="5621" y="9633"/>
                      <a:pt x="4597" y="9633"/>
                    </a:cubicBezTo>
                    <a:lnTo>
                      <a:pt x="2168" y="9633"/>
                    </a:lnTo>
                    <a:lnTo>
                      <a:pt x="2192" y="6109"/>
                    </a:lnTo>
                    <a:close/>
                    <a:moveTo>
                      <a:pt x="1215" y="1"/>
                    </a:moveTo>
                    <a:cubicBezTo>
                      <a:pt x="430" y="1"/>
                      <a:pt x="1" y="429"/>
                      <a:pt x="1" y="1227"/>
                    </a:cubicBezTo>
                    <a:lnTo>
                      <a:pt x="1" y="9621"/>
                    </a:lnTo>
                    <a:cubicBezTo>
                      <a:pt x="1" y="10407"/>
                      <a:pt x="430" y="10836"/>
                      <a:pt x="1215" y="10836"/>
                    </a:cubicBezTo>
                    <a:lnTo>
                      <a:pt x="4990" y="10836"/>
                    </a:lnTo>
                    <a:cubicBezTo>
                      <a:pt x="7442" y="10836"/>
                      <a:pt x="8895" y="9562"/>
                      <a:pt x="8895" y="7597"/>
                    </a:cubicBezTo>
                    <a:cubicBezTo>
                      <a:pt x="8895" y="6216"/>
                      <a:pt x="7919" y="5382"/>
                      <a:pt x="6645" y="5156"/>
                    </a:cubicBezTo>
                    <a:lnTo>
                      <a:pt x="6645" y="5109"/>
                    </a:lnTo>
                    <a:cubicBezTo>
                      <a:pt x="7978" y="4692"/>
                      <a:pt x="8550" y="3823"/>
                      <a:pt x="8550" y="2715"/>
                    </a:cubicBezTo>
                    <a:cubicBezTo>
                      <a:pt x="8550" y="1156"/>
                      <a:pt x="7359" y="1"/>
                      <a:pt x="5061" y="1"/>
                    </a:cubicBezTo>
                    <a:close/>
                  </a:path>
                </a:pathLst>
              </a:custGeom>
              <a:solidFill>
                <a:srgbClr val="EEA38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0" name="Google Shape;287;p27">
                <a:extLst>
                  <a:ext uri="{FF2B5EF4-FFF2-40B4-BE49-F238E27FC236}">
                    <a16:creationId xmlns:a16="http://schemas.microsoft.com/office/drawing/2014/main" id="{DC73BF94-13C1-D2E1-B6C0-9FA6BF5A1C9C}"/>
                  </a:ext>
                </a:extLst>
              </p:cNvPr>
              <p:cNvSpPr/>
              <p:nvPr/>
            </p:nvSpPr>
            <p:spPr>
              <a:xfrm>
                <a:off x="2929354" y="1508225"/>
                <a:ext cx="42057" cy="35841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13" extrusionOk="0">
                    <a:moveTo>
                      <a:pt x="548" y="0"/>
                    </a:moveTo>
                    <a:cubicBezTo>
                      <a:pt x="191" y="0"/>
                      <a:pt x="1" y="441"/>
                      <a:pt x="263" y="691"/>
                    </a:cubicBezTo>
                    <a:cubicBezTo>
                      <a:pt x="343" y="775"/>
                      <a:pt x="444" y="813"/>
                      <a:pt x="543" y="813"/>
                    </a:cubicBezTo>
                    <a:cubicBezTo>
                      <a:pt x="751" y="813"/>
                      <a:pt x="953" y="647"/>
                      <a:pt x="953" y="405"/>
                    </a:cubicBezTo>
                    <a:cubicBezTo>
                      <a:pt x="953" y="179"/>
                      <a:pt x="775" y="0"/>
                      <a:pt x="548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1" name="Google Shape;288;p27">
                <a:extLst>
                  <a:ext uri="{FF2B5EF4-FFF2-40B4-BE49-F238E27FC236}">
                    <a16:creationId xmlns:a16="http://schemas.microsoft.com/office/drawing/2014/main" id="{00B3FA94-7622-81A9-8674-149E70557929}"/>
                  </a:ext>
                </a:extLst>
              </p:cNvPr>
              <p:cNvSpPr/>
              <p:nvPr/>
            </p:nvSpPr>
            <p:spPr>
              <a:xfrm>
                <a:off x="3105209" y="1508225"/>
                <a:ext cx="42013" cy="35841"/>
              </a:xfrm>
              <a:custGeom>
                <a:avLst/>
                <a:gdLst/>
                <a:ahLst/>
                <a:cxnLst/>
                <a:rect l="l" t="t" r="r" b="b"/>
                <a:pathLst>
                  <a:path w="953" h="813" extrusionOk="0">
                    <a:moveTo>
                      <a:pt x="548" y="0"/>
                    </a:moveTo>
                    <a:cubicBezTo>
                      <a:pt x="191" y="0"/>
                      <a:pt x="0" y="441"/>
                      <a:pt x="262" y="691"/>
                    </a:cubicBezTo>
                    <a:cubicBezTo>
                      <a:pt x="343" y="775"/>
                      <a:pt x="443" y="813"/>
                      <a:pt x="542" y="813"/>
                    </a:cubicBezTo>
                    <a:cubicBezTo>
                      <a:pt x="750" y="813"/>
                      <a:pt x="953" y="647"/>
                      <a:pt x="953" y="405"/>
                    </a:cubicBezTo>
                    <a:cubicBezTo>
                      <a:pt x="953" y="179"/>
                      <a:pt x="774" y="0"/>
                      <a:pt x="548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2" name="Google Shape;289;p27">
                <a:extLst>
                  <a:ext uri="{FF2B5EF4-FFF2-40B4-BE49-F238E27FC236}">
                    <a16:creationId xmlns:a16="http://schemas.microsoft.com/office/drawing/2014/main" id="{F894E2D6-112E-8664-70D0-76D336008CB9}"/>
                  </a:ext>
                </a:extLst>
              </p:cNvPr>
              <p:cNvSpPr/>
              <p:nvPr/>
            </p:nvSpPr>
            <p:spPr>
              <a:xfrm>
                <a:off x="3021756" y="1509284"/>
                <a:ext cx="43732" cy="31521"/>
              </a:xfrm>
              <a:custGeom>
                <a:avLst/>
                <a:gdLst/>
                <a:ahLst/>
                <a:cxnLst/>
                <a:rect l="l" t="t" r="r" b="b"/>
                <a:pathLst>
                  <a:path w="992" h="715" extrusionOk="0">
                    <a:moveTo>
                      <a:pt x="465" y="0"/>
                    </a:moveTo>
                    <a:cubicBezTo>
                      <a:pt x="429" y="0"/>
                      <a:pt x="405" y="12"/>
                      <a:pt x="393" y="36"/>
                    </a:cubicBezTo>
                    <a:lnTo>
                      <a:pt x="36" y="560"/>
                    </a:lnTo>
                    <a:cubicBezTo>
                      <a:pt x="0" y="607"/>
                      <a:pt x="12" y="667"/>
                      <a:pt x="60" y="703"/>
                    </a:cubicBezTo>
                    <a:cubicBezTo>
                      <a:pt x="72" y="715"/>
                      <a:pt x="95" y="715"/>
                      <a:pt x="107" y="715"/>
                    </a:cubicBezTo>
                    <a:cubicBezTo>
                      <a:pt x="143" y="715"/>
                      <a:pt x="179" y="703"/>
                      <a:pt x="203" y="667"/>
                    </a:cubicBezTo>
                    <a:lnTo>
                      <a:pt x="476" y="262"/>
                    </a:lnTo>
                    <a:lnTo>
                      <a:pt x="786" y="679"/>
                    </a:lnTo>
                    <a:cubicBezTo>
                      <a:pt x="798" y="702"/>
                      <a:pt x="818" y="712"/>
                      <a:pt x="840" y="712"/>
                    </a:cubicBezTo>
                    <a:cubicBezTo>
                      <a:pt x="906" y="712"/>
                      <a:pt x="992" y="623"/>
                      <a:pt x="929" y="560"/>
                    </a:cubicBezTo>
                    <a:lnTo>
                      <a:pt x="548" y="36"/>
                    </a:lnTo>
                    <a:cubicBezTo>
                      <a:pt x="524" y="12"/>
                      <a:pt x="500" y="0"/>
                      <a:pt x="465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3" name="Google Shape;290;p27">
                <a:extLst>
                  <a:ext uri="{FF2B5EF4-FFF2-40B4-BE49-F238E27FC236}">
                    <a16:creationId xmlns:a16="http://schemas.microsoft.com/office/drawing/2014/main" id="{F9C95836-8CF2-206A-A12F-330EB1FBD234}"/>
                  </a:ext>
                </a:extLst>
              </p:cNvPr>
              <p:cNvSpPr/>
              <p:nvPr/>
            </p:nvSpPr>
            <p:spPr>
              <a:xfrm>
                <a:off x="2882139" y="1536572"/>
                <a:ext cx="65643" cy="37825"/>
              </a:xfrm>
              <a:custGeom>
                <a:avLst/>
                <a:gdLst/>
                <a:ahLst/>
                <a:cxnLst/>
                <a:rect l="l" t="t" r="r" b="b"/>
                <a:pathLst>
                  <a:path w="1489" h="858" extrusionOk="0">
                    <a:moveTo>
                      <a:pt x="738" y="0"/>
                    </a:moveTo>
                    <a:cubicBezTo>
                      <a:pt x="334" y="0"/>
                      <a:pt x="0" y="191"/>
                      <a:pt x="0" y="429"/>
                    </a:cubicBezTo>
                    <a:cubicBezTo>
                      <a:pt x="0" y="667"/>
                      <a:pt x="334" y="858"/>
                      <a:pt x="738" y="858"/>
                    </a:cubicBezTo>
                    <a:cubicBezTo>
                      <a:pt x="1155" y="858"/>
                      <a:pt x="1488" y="667"/>
                      <a:pt x="1488" y="429"/>
                    </a:cubicBezTo>
                    <a:cubicBezTo>
                      <a:pt x="1488" y="191"/>
                      <a:pt x="1155" y="0"/>
                      <a:pt x="738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4" name="Google Shape;291;p27">
                <a:extLst>
                  <a:ext uri="{FF2B5EF4-FFF2-40B4-BE49-F238E27FC236}">
                    <a16:creationId xmlns:a16="http://schemas.microsoft.com/office/drawing/2014/main" id="{FF2ECAC5-B428-331E-A2DD-DBDFA7927F2D}"/>
                  </a:ext>
                </a:extLst>
              </p:cNvPr>
              <p:cNvSpPr/>
              <p:nvPr/>
            </p:nvSpPr>
            <p:spPr>
              <a:xfrm>
                <a:off x="3136156" y="1536572"/>
                <a:ext cx="65687" cy="37825"/>
              </a:xfrm>
              <a:custGeom>
                <a:avLst/>
                <a:gdLst/>
                <a:ahLst/>
                <a:cxnLst/>
                <a:rect l="l" t="t" r="r" b="b"/>
                <a:pathLst>
                  <a:path w="1490" h="858" extrusionOk="0">
                    <a:moveTo>
                      <a:pt x="751" y="0"/>
                    </a:moveTo>
                    <a:cubicBezTo>
                      <a:pt x="334" y="0"/>
                      <a:pt x="1" y="191"/>
                      <a:pt x="1" y="429"/>
                    </a:cubicBezTo>
                    <a:cubicBezTo>
                      <a:pt x="1" y="667"/>
                      <a:pt x="334" y="858"/>
                      <a:pt x="751" y="858"/>
                    </a:cubicBezTo>
                    <a:cubicBezTo>
                      <a:pt x="1156" y="858"/>
                      <a:pt x="1489" y="667"/>
                      <a:pt x="1489" y="429"/>
                    </a:cubicBezTo>
                    <a:cubicBezTo>
                      <a:pt x="1489" y="191"/>
                      <a:pt x="1156" y="0"/>
                      <a:pt x="751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5" name="Google Shape;292;p27">
                <a:extLst>
                  <a:ext uri="{FF2B5EF4-FFF2-40B4-BE49-F238E27FC236}">
                    <a16:creationId xmlns:a16="http://schemas.microsoft.com/office/drawing/2014/main" id="{41EB5D8E-0A0E-68F3-7B6F-05B82D82C4E5}"/>
                  </a:ext>
                </a:extLst>
              </p:cNvPr>
              <p:cNvSpPr/>
              <p:nvPr/>
            </p:nvSpPr>
            <p:spPr>
              <a:xfrm>
                <a:off x="2975555" y="1646255"/>
                <a:ext cx="133357" cy="80147"/>
              </a:xfrm>
              <a:custGeom>
                <a:avLst/>
                <a:gdLst/>
                <a:ahLst/>
                <a:cxnLst/>
                <a:rect l="l" t="t" r="r" b="b"/>
                <a:pathLst>
                  <a:path w="3025" h="1818" extrusionOk="0">
                    <a:moveTo>
                      <a:pt x="317" y="1"/>
                    </a:moveTo>
                    <a:cubicBezTo>
                      <a:pt x="221" y="1"/>
                      <a:pt x="143" y="77"/>
                      <a:pt x="84" y="239"/>
                    </a:cubicBezTo>
                    <a:cubicBezTo>
                      <a:pt x="0" y="465"/>
                      <a:pt x="203" y="918"/>
                      <a:pt x="203" y="918"/>
                    </a:cubicBezTo>
                    <a:cubicBezTo>
                      <a:pt x="203" y="918"/>
                      <a:pt x="12" y="1441"/>
                      <a:pt x="84" y="1584"/>
                    </a:cubicBezTo>
                    <a:cubicBezTo>
                      <a:pt x="139" y="1704"/>
                      <a:pt x="231" y="1817"/>
                      <a:pt x="341" y="1817"/>
                    </a:cubicBezTo>
                    <a:cubicBezTo>
                      <a:pt x="373" y="1817"/>
                      <a:pt x="406" y="1808"/>
                      <a:pt x="441" y="1787"/>
                    </a:cubicBezTo>
                    <a:lnTo>
                      <a:pt x="1251" y="1322"/>
                    </a:lnTo>
                    <a:cubicBezTo>
                      <a:pt x="1335" y="1345"/>
                      <a:pt x="1422" y="1357"/>
                      <a:pt x="1509" y="1357"/>
                    </a:cubicBezTo>
                    <a:cubicBezTo>
                      <a:pt x="1606" y="1357"/>
                      <a:pt x="1704" y="1342"/>
                      <a:pt x="1798" y="1310"/>
                    </a:cubicBezTo>
                    <a:lnTo>
                      <a:pt x="2644" y="1787"/>
                    </a:lnTo>
                    <a:cubicBezTo>
                      <a:pt x="2680" y="1806"/>
                      <a:pt x="2718" y="1815"/>
                      <a:pt x="2755" y="1815"/>
                    </a:cubicBezTo>
                    <a:cubicBezTo>
                      <a:pt x="2873" y="1815"/>
                      <a:pt x="2980" y="1721"/>
                      <a:pt x="2989" y="1584"/>
                    </a:cubicBezTo>
                    <a:cubicBezTo>
                      <a:pt x="3025" y="1418"/>
                      <a:pt x="2894" y="918"/>
                      <a:pt x="2894" y="918"/>
                    </a:cubicBezTo>
                    <a:cubicBezTo>
                      <a:pt x="2941" y="691"/>
                      <a:pt x="2977" y="465"/>
                      <a:pt x="2989" y="239"/>
                    </a:cubicBezTo>
                    <a:cubicBezTo>
                      <a:pt x="2989" y="102"/>
                      <a:pt x="2878" y="8"/>
                      <a:pt x="2756" y="8"/>
                    </a:cubicBezTo>
                    <a:cubicBezTo>
                      <a:pt x="2719" y="8"/>
                      <a:pt x="2680" y="17"/>
                      <a:pt x="2644" y="36"/>
                    </a:cubicBezTo>
                    <a:lnTo>
                      <a:pt x="1810" y="525"/>
                    </a:lnTo>
                    <a:cubicBezTo>
                      <a:pt x="1766" y="454"/>
                      <a:pt x="1635" y="418"/>
                      <a:pt x="1508" y="418"/>
                    </a:cubicBezTo>
                    <a:cubicBezTo>
                      <a:pt x="1397" y="418"/>
                      <a:pt x="1288" y="446"/>
                      <a:pt x="1239" y="501"/>
                    </a:cubicBezTo>
                    <a:lnTo>
                      <a:pt x="441" y="36"/>
                    </a:lnTo>
                    <a:cubicBezTo>
                      <a:pt x="397" y="13"/>
                      <a:pt x="356" y="1"/>
                      <a:pt x="317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01" name="Group a"/>
          <p:cNvGrpSpPr/>
          <p:nvPr/>
        </p:nvGrpSpPr>
        <p:grpSpPr>
          <a:xfrm>
            <a:off x="4987475" y="485138"/>
            <a:ext cx="6220132" cy="1501840"/>
            <a:chOff x="4987475" y="485138"/>
            <a:chExt cx="6220132" cy="1501840"/>
          </a:xfrm>
        </p:grpSpPr>
        <p:grpSp>
          <p:nvGrpSpPr>
            <p:cNvPr id="64" name="Group 63"/>
            <p:cNvGrpSpPr/>
            <p:nvPr/>
          </p:nvGrpSpPr>
          <p:grpSpPr>
            <a:xfrm>
              <a:off x="5441645" y="666258"/>
              <a:ext cx="5765962" cy="1320720"/>
              <a:chOff x="1268095" y="3746863"/>
              <a:chExt cx="2421800" cy="536121"/>
            </a:xfrm>
          </p:grpSpPr>
          <p:sp>
            <p:nvSpPr>
              <p:cNvPr id="65" name="文本框 17">
                <a:extLst>
                  <a:ext uri="{FF2B5EF4-FFF2-40B4-BE49-F238E27FC236}">
                    <a16:creationId xmlns:a16="http://schemas.microsoft.com/office/drawing/2014/main" id="{3038CB48-43C5-47BF-9917-F81B41DA23B1}"/>
                  </a:ext>
                </a:extLst>
              </p:cNvPr>
              <p:cNvSpPr txBox="1"/>
              <p:nvPr/>
            </p:nvSpPr>
            <p:spPr>
              <a:xfrm>
                <a:off x="1333410" y="3804829"/>
                <a:ext cx="2356485" cy="478155"/>
              </a:xfrm>
              <a:custGeom>
                <a:avLst/>
                <a:gdLst>
                  <a:gd name="connsiteX0" fmla="*/ 0 w 2356485"/>
                  <a:gd name="connsiteY0" fmla="*/ 0 h 478155"/>
                  <a:gd name="connsiteX1" fmla="*/ 2356485 w 2356485"/>
                  <a:gd name="connsiteY1" fmla="*/ 0 h 478155"/>
                  <a:gd name="connsiteX2" fmla="*/ 2356485 w 2356485"/>
                  <a:gd name="connsiteY2" fmla="*/ 478155 h 478155"/>
                  <a:gd name="connsiteX3" fmla="*/ 0 w 2356485"/>
                  <a:gd name="connsiteY3" fmla="*/ 478155 h 478155"/>
                  <a:gd name="connsiteX4" fmla="*/ 0 w 2356485"/>
                  <a:gd name="connsiteY4" fmla="*/ 0 h 478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56485" h="478155" fill="none" extrusionOk="0">
                    <a:moveTo>
                      <a:pt x="0" y="0"/>
                    </a:moveTo>
                    <a:cubicBezTo>
                      <a:pt x="1033992" y="10773"/>
                      <a:pt x="1774310" y="-97671"/>
                      <a:pt x="2356485" y="0"/>
                    </a:cubicBezTo>
                    <a:cubicBezTo>
                      <a:pt x="2380685" y="148019"/>
                      <a:pt x="2341611" y="356312"/>
                      <a:pt x="2356485" y="478155"/>
                    </a:cubicBezTo>
                    <a:cubicBezTo>
                      <a:pt x="1521984" y="505449"/>
                      <a:pt x="843993" y="496060"/>
                      <a:pt x="0" y="478155"/>
                    </a:cubicBezTo>
                    <a:cubicBezTo>
                      <a:pt x="-17959" y="362352"/>
                      <a:pt x="27449" y="105842"/>
                      <a:pt x="0" y="0"/>
                    </a:cubicBezTo>
                    <a:close/>
                  </a:path>
                  <a:path w="2356485" h="478155" stroke="0" extrusionOk="0">
                    <a:moveTo>
                      <a:pt x="0" y="0"/>
                    </a:moveTo>
                    <a:cubicBezTo>
                      <a:pt x="993752" y="-39195"/>
                      <a:pt x="1624532" y="-59810"/>
                      <a:pt x="2356485" y="0"/>
                    </a:cubicBezTo>
                    <a:cubicBezTo>
                      <a:pt x="2368917" y="82176"/>
                      <a:pt x="2322692" y="352227"/>
                      <a:pt x="2356485" y="478155"/>
                    </a:cubicBezTo>
                    <a:cubicBezTo>
                      <a:pt x="1625676" y="553820"/>
                      <a:pt x="666553" y="627811"/>
                      <a:pt x="0" y="478155"/>
                    </a:cubicBezTo>
                    <a:cubicBezTo>
                      <a:pt x="-7300" y="319028"/>
                      <a:pt x="24222" y="56148"/>
                      <a:pt x="0" y="0"/>
                    </a:cubicBezTo>
                    <a:close/>
                  </a:path>
                </a:pathLst>
              </a:custGeom>
              <a:solidFill>
                <a:srgbClr val="B54D06"/>
              </a:solidFill>
              <a:ln w="19050">
                <a:solidFill>
                  <a:srgbClr val="B54D06"/>
                </a:solidFill>
                <a:extLst>
                  <a:ext uri="{C807C97D-BFC1-408E-A445-0C87EB9F89A2}">
                    <ask:lineSketchStyleProps xmlns:ask="http://schemas.microsoft.com/office/drawing/2018/sketchyshapes" sd="2286537542">
                      <a:prstGeom prst="rect">
                        <a:avLst/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algn="ctr">
                  <a:defRPr>
                    <a:solidFill>
                      <a:schemeClr val="tx1"/>
                    </a:solidFill>
                    <a:cs typeface="+mn-ea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10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 Medium" panose="020B0600000000000000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66" name="文本框 18"/>
              <p:cNvSpPr txBox="1"/>
              <p:nvPr/>
            </p:nvSpPr>
            <p:spPr>
              <a:xfrm>
                <a:off x="1268095" y="3746863"/>
                <a:ext cx="2356485" cy="478155"/>
              </a:xfrm>
              <a:custGeom>
                <a:avLst/>
                <a:gdLst>
                  <a:gd name="connsiteX0" fmla="*/ 0 w 2356485"/>
                  <a:gd name="connsiteY0" fmla="*/ 0 h 478155"/>
                  <a:gd name="connsiteX1" fmla="*/ 2356485 w 2356485"/>
                  <a:gd name="connsiteY1" fmla="*/ 0 h 478155"/>
                  <a:gd name="connsiteX2" fmla="*/ 2356485 w 2356485"/>
                  <a:gd name="connsiteY2" fmla="*/ 478155 h 478155"/>
                  <a:gd name="connsiteX3" fmla="*/ 0 w 2356485"/>
                  <a:gd name="connsiteY3" fmla="*/ 478155 h 478155"/>
                  <a:gd name="connsiteX4" fmla="*/ 0 w 2356485"/>
                  <a:gd name="connsiteY4" fmla="*/ 0 h 478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56485" h="478155" fill="none" extrusionOk="0">
                    <a:moveTo>
                      <a:pt x="0" y="0"/>
                    </a:moveTo>
                    <a:cubicBezTo>
                      <a:pt x="1033992" y="10773"/>
                      <a:pt x="1774310" y="-97671"/>
                      <a:pt x="2356485" y="0"/>
                    </a:cubicBezTo>
                    <a:cubicBezTo>
                      <a:pt x="2380685" y="148019"/>
                      <a:pt x="2341611" y="356312"/>
                      <a:pt x="2356485" y="478155"/>
                    </a:cubicBezTo>
                    <a:cubicBezTo>
                      <a:pt x="1521984" y="505449"/>
                      <a:pt x="843993" y="496060"/>
                      <a:pt x="0" y="478155"/>
                    </a:cubicBezTo>
                    <a:cubicBezTo>
                      <a:pt x="-17959" y="362352"/>
                      <a:pt x="27449" y="105842"/>
                      <a:pt x="0" y="0"/>
                    </a:cubicBezTo>
                    <a:close/>
                  </a:path>
                  <a:path w="2356485" h="478155" stroke="0" extrusionOk="0">
                    <a:moveTo>
                      <a:pt x="0" y="0"/>
                    </a:moveTo>
                    <a:cubicBezTo>
                      <a:pt x="993752" y="-39195"/>
                      <a:pt x="1624532" y="-59810"/>
                      <a:pt x="2356485" y="0"/>
                    </a:cubicBezTo>
                    <a:cubicBezTo>
                      <a:pt x="2368917" y="82176"/>
                      <a:pt x="2322692" y="352227"/>
                      <a:pt x="2356485" y="478155"/>
                    </a:cubicBezTo>
                    <a:cubicBezTo>
                      <a:pt x="1625676" y="553820"/>
                      <a:pt x="666553" y="627811"/>
                      <a:pt x="0" y="478155"/>
                    </a:cubicBezTo>
                    <a:cubicBezTo>
                      <a:pt x="-7300" y="319028"/>
                      <a:pt x="24222" y="56148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19050">
                <a:solidFill>
                  <a:srgbClr val="B54D06"/>
                </a:solidFill>
                <a:extLst>
                  <a:ext uri="{C807C97D-BFC1-408E-A445-0C87EB9F89A2}">
                    <ask:lineSketchStyleProps xmlns:ask="http://schemas.microsoft.com/office/drawing/2018/sketchyshapes" sd="2286537542">
                      <a:prstGeom prst="rect">
                        <a:avLst/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algn="ctr">
                  <a:defRPr>
                    <a:solidFill>
                      <a:schemeClr val="tx1"/>
                    </a:solidFill>
                    <a:cs typeface="+mn-ea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altLang="zh-CN" sz="7200" b="0" i="0" u="none" strike="noStrike" kern="1200" cap="none" spc="10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sym typeface="Arial" panose="020B0604020202020204" pitchFamily="34" charset="0"/>
                  </a:rPr>
                  <a:t>173 150</a:t>
                </a:r>
                <a:endParaRPr kumimoji="0" lang="zh-CN" altLang="en-US" sz="7200" b="0" i="0" u="none" strike="noStrike" kern="1200" cap="none" spc="10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 Medium" panose="020B0600000000000000" pitchFamily="34" charset="-122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75" name="Google Shape;438;p31">
              <a:extLst>
                <a:ext uri="{FF2B5EF4-FFF2-40B4-BE49-F238E27FC236}">
                  <a16:creationId xmlns:a16="http://schemas.microsoft.com/office/drawing/2014/main" id="{FBBE2949-1D56-FD0C-B3FB-FEF32E24C236}"/>
                </a:ext>
              </a:extLst>
            </p:cNvPr>
            <p:cNvGrpSpPr/>
            <p:nvPr/>
          </p:nvGrpSpPr>
          <p:grpSpPr>
            <a:xfrm>
              <a:off x="4987475" y="485138"/>
              <a:ext cx="1163264" cy="1453863"/>
              <a:chOff x="1702688" y="1359262"/>
              <a:chExt cx="519674" cy="648887"/>
            </a:xfrm>
          </p:grpSpPr>
          <p:sp>
            <p:nvSpPr>
              <p:cNvPr id="77" name="Google Shape;439;p31">
                <a:extLst>
                  <a:ext uri="{FF2B5EF4-FFF2-40B4-BE49-F238E27FC236}">
                    <a16:creationId xmlns:a16="http://schemas.microsoft.com/office/drawing/2014/main" id="{D2C9DA83-DD69-F7A3-A698-63C9574260C9}"/>
                  </a:ext>
                </a:extLst>
              </p:cNvPr>
              <p:cNvSpPr/>
              <p:nvPr/>
            </p:nvSpPr>
            <p:spPr>
              <a:xfrm>
                <a:off x="1702688" y="1792926"/>
                <a:ext cx="73402" cy="71197"/>
              </a:xfrm>
              <a:custGeom>
                <a:avLst/>
                <a:gdLst/>
                <a:ahLst/>
                <a:cxnLst/>
                <a:rect l="l" t="t" r="r" b="b"/>
                <a:pathLst>
                  <a:path w="1665" h="1615" extrusionOk="0">
                    <a:moveTo>
                      <a:pt x="399" y="0"/>
                    </a:moveTo>
                    <a:cubicBezTo>
                      <a:pt x="389" y="0"/>
                      <a:pt x="379" y="3"/>
                      <a:pt x="370" y="8"/>
                    </a:cubicBezTo>
                    <a:cubicBezTo>
                      <a:pt x="346" y="19"/>
                      <a:pt x="334" y="55"/>
                      <a:pt x="346" y="79"/>
                    </a:cubicBezTo>
                    <a:lnTo>
                      <a:pt x="477" y="317"/>
                    </a:lnTo>
                    <a:cubicBezTo>
                      <a:pt x="429" y="341"/>
                      <a:pt x="394" y="389"/>
                      <a:pt x="370" y="436"/>
                    </a:cubicBezTo>
                    <a:lnTo>
                      <a:pt x="72" y="424"/>
                    </a:lnTo>
                    <a:cubicBezTo>
                      <a:pt x="13" y="424"/>
                      <a:pt x="1" y="508"/>
                      <a:pt x="60" y="519"/>
                    </a:cubicBezTo>
                    <a:lnTo>
                      <a:pt x="346" y="543"/>
                    </a:lnTo>
                    <a:cubicBezTo>
                      <a:pt x="334" y="579"/>
                      <a:pt x="334" y="615"/>
                      <a:pt x="346" y="650"/>
                    </a:cubicBezTo>
                    <a:cubicBezTo>
                      <a:pt x="377" y="785"/>
                      <a:pt x="507" y="884"/>
                      <a:pt x="650" y="884"/>
                    </a:cubicBezTo>
                    <a:cubicBezTo>
                      <a:pt x="672" y="884"/>
                      <a:pt x="693" y="881"/>
                      <a:pt x="715" y="877"/>
                    </a:cubicBezTo>
                    <a:cubicBezTo>
                      <a:pt x="715" y="877"/>
                      <a:pt x="715" y="889"/>
                      <a:pt x="715" y="900"/>
                    </a:cubicBezTo>
                    <a:cubicBezTo>
                      <a:pt x="376" y="1017"/>
                      <a:pt x="499" y="1483"/>
                      <a:pt x="799" y="1483"/>
                    </a:cubicBezTo>
                    <a:cubicBezTo>
                      <a:pt x="836" y="1483"/>
                      <a:pt x="876" y="1476"/>
                      <a:pt x="918" y="1460"/>
                    </a:cubicBezTo>
                    <a:cubicBezTo>
                      <a:pt x="965" y="1448"/>
                      <a:pt x="1025" y="1424"/>
                      <a:pt x="1060" y="1377"/>
                    </a:cubicBezTo>
                    <a:lnTo>
                      <a:pt x="1334" y="1603"/>
                    </a:lnTo>
                    <a:cubicBezTo>
                      <a:pt x="1346" y="1603"/>
                      <a:pt x="1358" y="1615"/>
                      <a:pt x="1370" y="1615"/>
                    </a:cubicBezTo>
                    <a:cubicBezTo>
                      <a:pt x="1382" y="1615"/>
                      <a:pt x="1394" y="1603"/>
                      <a:pt x="1406" y="1591"/>
                    </a:cubicBezTo>
                    <a:cubicBezTo>
                      <a:pt x="1418" y="1579"/>
                      <a:pt x="1418" y="1543"/>
                      <a:pt x="1406" y="1531"/>
                    </a:cubicBezTo>
                    <a:lnTo>
                      <a:pt x="1120" y="1293"/>
                    </a:lnTo>
                    <a:cubicBezTo>
                      <a:pt x="1132" y="1281"/>
                      <a:pt x="1132" y="1258"/>
                      <a:pt x="1144" y="1246"/>
                    </a:cubicBezTo>
                    <a:lnTo>
                      <a:pt x="1525" y="1305"/>
                    </a:lnTo>
                    <a:lnTo>
                      <a:pt x="1537" y="1305"/>
                    </a:lnTo>
                    <a:cubicBezTo>
                      <a:pt x="1561" y="1305"/>
                      <a:pt x="1572" y="1293"/>
                      <a:pt x="1584" y="1270"/>
                    </a:cubicBezTo>
                    <a:cubicBezTo>
                      <a:pt x="1584" y="1246"/>
                      <a:pt x="1572" y="1222"/>
                      <a:pt x="1537" y="1210"/>
                    </a:cubicBezTo>
                    <a:lnTo>
                      <a:pt x="1144" y="1150"/>
                    </a:lnTo>
                    <a:cubicBezTo>
                      <a:pt x="1144" y="1127"/>
                      <a:pt x="1144" y="1115"/>
                      <a:pt x="1144" y="1103"/>
                    </a:cubicBezTo>
                    <a:cubicBezTo>
                      <a:pt x="1144" y="1067"/>
                      <a:pt x="1132" y="1043"/>
                      <a:pt x="1108" y="1020"/>
                    </a:cubicBezTo>
                    <a:cubicBezTo>
                      <a:pt x="1144" y="996"/>
                      <a:pt x="1168" y="960"/>
                      <a:pt x="1180" y="924"/>
                    </a:cubicBezTo>
                    <a:lnTo>
                      <a:pt x="1537" y="1031"/>
                    </a:lnTo>
                    <a:lnTo>
                      <a:pt x="1561" y="1031"/>
                    </a:lnTo>
                    <a:cubicBezTo>
                      <a:pt x="1572" y="1031"/>
                      <a:pt x="1596" y="1020"/>
                      <a:pt x="1596" y="1008"/>
                    </a:cubicBezTo>
                    <a:cubicBezTo>
                      <a:pt x="1608" y="984"/>
                      <a:pt x="1596" y="948"/>
                      <a:pt x="1572" y="948"/>
                    </a:cubicBezTo>
                    <a:lnTo>
                      <a:pt x="1191" y="829"/>
                    </a:lnTo>
                    <a:cubicBezTo>
                      <a:pt x="1191" y="817"/>
                      <a:pt x="1191" y="793"/>
                      <a:pt x="1191" y="781"/>
                    </a:cubicBezTo>
                    <a:lnTo>
                      <a:pt x="1608" y="698"/>
                    </a:lnTo>
                    <a:cubicBezTo>
                      <a:pt x="1664" y="687"/>
                      <a:pt x="1646" y="602"/>
                      <a:pt x="1594" y="602"/>
                    </a:cubicBezTo>
                    <a:cubicBezTo>
                      <a:pt x="1591" y="602"/>
                      <a:pt x="1588" y="602"/>
                      <a:pt x="1584" y="603"/>
                    </a:cubicBezTo>
                    <a:lnTo>
                      <a:pt x="1180" y="698"/>
                    </a:lnTo>
                    <a:cubicBezTo>
                      <a:pt x="1168" y="698"/>
                      <a:pt x="1168" y="698"/>
                      <a:pt x="1156" y="710"/>
                    </a:cubicBezTo>
                    <a:lnTo>
                      <a:pt x="1310" y="484"/>
                    </a:lnTo>
                    <a:cubicBezTo>
                      <a:pt x="1328" y="450"/>
                      <a:pt x="1302" y="422"/>
                      <a:pt x="1273" y="422"/>
                    </a:cubicBezTo>
                    <a:cubicBezTo>
                      <a:pt x="1261" y="422"/>
                      <a:pt x="1249" y="426"/>
                      <a:pt x="1239" y="436"/>
                    </a:cubicBezTo>
                    <a:lnTo>
                      <a:pt x="1096" y="650"/>
                    </a:lnTo>
                    <a:cubicBezTo>
                      <a:pt x="1049" y="615"/>
                      <a:pt x="1001" y="603"/>
                      <a:pt x="941" y="603"/>
                    </a:cubicBezTo>
                    <a:cubicBezTo>
                      <a:pt x="953" y="567"/>
                      <a:pt x="953" y="531"/>
                      <a:pt x="941" y="496"/>
                    </a:cubicBezTo>
                    <a:cubicBezTo>
                      <a:pt x="911" y="352"/>
                      <a:pt x="783" y="262"/>
                      <a:pt x="642" y="262"/>
                    </a:cubicBezTo>
                    <a:cubicBezTo>
                      <a:pt x="619" y="262"/>
                      <a:pt x="596" y="264"/>
                      <a:pt x="572" y="269"/>
                    </a:cubicBezTo>
                    <a:lnTo>
                      <a:pt x="441" y="31"/>
                    </a:lnTo>
                    <a:cubicBezTo>
                      <a:pt x="434" y="9"/>
                      <a:pt x="417" y="0"/>
                      <a:pt x="399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78" name="Google Shape;440;p31">
                <a:extLst>
                  <a:ext uri="{FF2B5EF4-FFF2-40B4-BE49-F238E27FC236}">
                    <a16:creationId xmlns:a16="http://schemas.microsoft.com/office/drawing/2014/main" id="{B1DC03F7-2D71-A339-B410-1ED76325717C}"/>
                  </a:ext>
                </a:extLst>
              </p:cNvPr>
              <p:cNvSpPr/>
              <p:nvPr/>
            </p:nvSpPr>
            <p:spPr>
              <a:xfrm>
                <a:off x="1749948" y="1801567"/>
                <a:ext cx="13137" cy="12256"/>
              </a:xfrm>
              <a:custGeom>
                <a:avLst/>
                <a:gdLst/>
                <a:ahLst/>
                <a:cxnLst/>
                <a:rect l="l" t="t" r="r" b="b"/>
                <a:pathLst>
                  <a:path w="298" h="278" extrusionOk="0">
                    <a:moveTo>
                      <a:pt x="209" y="0"/>
                    </a:moveTo>
                    <a:cubicBezTo>
                      <a:pt x="195" y="0"/>
                      <a:pt x="177" y="5"/>
                      <a:pt x="155" y="14"/>
                    </a:cubicBezTo>
                    <a:cubicBezTo>
                      <a:pt x="72" y="38"/>
                      <a:pt x="0" y="73"/>
                      <a:pt x="24" y="157"/>
                    </a:cubicBezTo>
                    <a:cubicBezTo>
                      <a:pt x="35" y="232"/>
                      <a:pt x="103" y="278"/>
                      <a:pt x="186" y="278"/>
                    </a:cubicBezTo>
                    <a:cubicBezTo>
                      <a:pt x="195" y="278"/>
                      <a:pt x="205" y="277"/>
                      <a:pt x="215" y="276"/>
                    </a:cubicBezTo>
                    <a:cubicBezTo>
                      <a:pt x="298" y="252"/>
                      <a:pt x="298" y="193"/>
                      <a:pt x="274" y="97"/>
                    </a:cubicBezTo>
                    <a:cubicBezTo>
                      <a:pt x="265" y="36"/>
                      <a:pt x="250" y="0"/>
                      <a:pt x="209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79" name="Google Shape;441;p31">
                <a:extLst>
                  <a:ext uri="{FF2B5EF4-FFF2-40B4-BE49-F238E27FC236}">
                    <a16:creationId xmlns:a16="http://schemas.microsoft.com/office/drawing/2014/main" id="{B04B0039-D8E0-284F-10B4-296CDB56DBA2}"/>
                  </a:ext>
                </a:extLst>
              </p:cNvPr>
              <p:cNvSpPr/>
              <p:nvPr/>
            </p:nvSpPr>
            <p:spPr>
              <a:xfrm>
                <a:off x="1734915" y="1706343"/>
                <a:ext cx="70712" cy="74856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1698" extrusionOk="0">
                    <a:moveTo>
                      <a:pt x="442" y="0"/>
                    </a:moveTo>
                    <a:cubicBezTo>
                      <a:pt x="413" y="0"/>
                      <a:pt x="381" y="28"/>
                      <a:pt x="389" y="67"/>
                    </a:cubicBezTo>
                    <a:lnTo>
                      <a:pt x="496" y="317"/>
                    </a:lnTo>
                    <a:cubicBezTo>
                      <a:pt x="449" y="340"/>
                      <a:pt x="413" y="376"/>
                      <a:pt x="377" y="436"/>
                    </a:cubicBezTo>
                    <a:lnTo>
                      <a:pt x="79" y="388"/>
                    </a:lnTo>
                    <a:cubicBezTo>
                      <a:pt x="75" y="387"/>
                      <a:pt x="71" y="387"/>
                      <a:pt x="67" y="387"/>
                    </a:cubicBezTo>
                    <a:cubicBezTo>
                      <a:pt x="7" y="387"/>
                      <a:pt x="0" y="472"/>
                      <a:pt x="68" y="483"/>
                    </a:cubicBezTo>
                    <a:lnTo>
                      <a:pt x="341" y="531"/>
                    </a:lnTo>
                    <a:cubicBezTo>
                      <a:pt x="329" y="567"/>
                      <a:pt x="329" y="602"/>
                      <a:pt x="341" y="638"/>
                    </a:cubicBezTo>
                    <a:cubicBezTo>
                      <a:pt x="364" y="785"/>
                      <a:pt x="494" y="889"/>
                      <a:pt x="639" y="889"/>
                    </a:cubicBezTo>
                    <a:cubicBezTo>
                      <a:pt x="647" y="889"/>
                      <a:pt x="655" y="889"/>
                      <a:pt x="663" y="888"/>
                    </a:cubicBezTo>
                    <a:cubicBezTo>
                      <a:pt x="663" y="912"/>
                      <a:pt x="663" y="924"/>
                      <a:pt x="663" y="936"/>
                    </a:cubicBezTo>
                    <a:cubicBezTo>
                      <a:pt x="340" y="1092"/>
                      <a:pt x="516" y="1514"/>
                      <a:pt x="787" y="1514"/>
                    </a:cubicBezTo>
                    <a:cubicBezTo>
                      <a:pt x="845" y="1514"/>
                      <a:pt x="909" y="1494"/>
                      <a:pt x="972" y="1448"/>
                    </a:cubicBezTo>
                    <a:lnTo>
                      <a:pt x="1222" y="1686"/>
                    </a:lnTo>
                    <a:cubicBezTo>
                      <a:pt x="1234" y="1698"/>
                      <a:pt x="1246" y="1698"/>
                      <a:pt x="1258" y="1698"/>
                    </a:cubicBezTo>
                    <a:cubicBezTo>
                      <a:pt x="1270" y="1698"/>
                      <a:pt x="1282" y="1698"/>
                      <a:pt x="1294" y="1686"/>
                    </a:cubicBezTo>
                    <a:cubicBezTo>
                      <a:pt x="1306" y="1674"/>
                      <a:pt x="1306" y="1638"/>
                      <a:pt x="1294" y="1614"/>
                    </a:cubicBezTo>
                    <a:lnTo>
                      <a:pt x="1032" y="1364"/>
                    </a:lnTo>
                    <a:cubicBezTo>
                      <a:pt x="1044" y="1352"/>
                      <a:pt x="1044" y="1329"/>
                      <a:pt x="1056" y="1317"/>
                    </a:cubicBezTo>
                    <a:lnTo>
                      <a:pt x="1437" y="1412"/>
                    </a:lnTo>
                    <a:lnTo>
                      <a:pt x="1449" y="1412"/>
                    </a:lnTo>
                    <a:cubicBezTo>
                      <a:pt x="1508" y="1412"/>
                      <a:pt x="1520" y="1329"/>
                      <a:pt x="1461" y="1317"/>
                    </a:cubicBezTo>
                    <a:lnTo>
                      <a:pt x="1068" y="1221"/>
                    </a:lnTo>
                    <a:cubicBezTo>
                      <a:pt x="1068" y="1210"/>
                      <a:pt x="1068" y="1186"/>
                      <a:pt x="1068" y="1174"/>
                    </a:cubicBezTo>
                    <a:cubicBezTo>
                      <a:pt x="1068" y="1138"/>
                      <a:pt x="1056" y="1114"/>
                      <a:pt x="1044" y="1090"/>
                    </a:cubicBezTo>
                    <a:cubicBezTo>
                      <a:pt x="1080" y="1067"/>
                      <a:pt x="1103" y="1031"/>
                      <a:pt x="1115" y="995"/>
                    </a:cubicBezTo>
                    <a:lnTo>
                      <a:pt x="1472" y="1150"/>
                    </a:lnTo>
                    <a:lnTo>
                      <a:pt x="1484" y="1150"/>
                    </a:lnTo>
                    <a:cubicBezTo>
                      <a:pt x="1508" y="1150"/>
                      <a:pt x="1520" y="1138"/>
                      <a:pt x="1532" y="1114"/>
                    </a:cubicBezTo>
                    <a:cubicBezTo>
                      <a:pt x="1544" y="1090"/>
                      <a:pt x="1532" y="1067"/>
                      <a:pt x="1508" y="1055"/>
                    </a:cubicBezTo>
                    <a:lnTo>
                      <a:pt x="1139" y="912"/>
                    </a:lnTo>
                    <a:cubicBezTo>
                      <a:pt x="1139" y="888"/>
                      <a:pt x="1139" y="876"/>
                      <a:pt x="1139" y="864"/>
                    </a:cubicBezTo>
                    <a:lnTo>
                      <a:pt x="1556" y="805"/>
                    </a:lnTo>
                    <a:cubicBezTo>
                      <a:pt x="1592" y="805"/>
                      <a:pt x="1603" y="781"/>
                      <a:pt x="1603" y="757"/>
                    </a:cubicBezTo>
                    <a:cubicBezTo>
                      <a:pt x="1592" y="733"/>
                      <a:pt x="1568" y="721"/>
                      <a:pt x="1544" y="721"/>
                    </a:cubicBezTo>
                    <a:lnTo>
                      <a:pt x="1127" y="781"/>
                    </a:lnTo>
                    <a:cubicBezTo>
                      <a:pt x="1126" y="781"/>
                      <a:pt x="1125" y="781"/>
                      <a:pt x="1125" y="781"/>
                    </a:cubicBezTo>
                    <a:lnTo>
                      <a:pt x="1125" y="781"/>
                    </a:lnTo>
                    <a:lnTo>
                      <a:pt x="1282" y="578"/>
                    </a:lnTo>
                    <a:cubicBezTo>
                      <a:pt x="1306" y="555"/>
                      <a:pt x="1306" y="531"/>
                      <a:pt x="1282" y="519"/>
                    </a:cubicBezTo>
                    <a:cubicBezTo>
                      <a:pt x="1276" y="513"/>
                      <a:pt x="1267" y="510"/>
                      <a:pt x="1258" y="510"/>
                    </a:cubicBezTo>
                    <a:cubicBezTo>
                      <a:pt x="1249" y="510"/>
                      <a:pt x="1240" y="513"/>
                      <a:pt x="1234" y="519"/>
                    </a:cubicBezTo>
                    <a:lnTo>
                      <a:pt x="1068" y="721"/>
                    </a:lnTo>
                    <a:cubicBezTo>
                      <a:pt x="1032" y="698"/>
                      <a:pt x="996" y="674"/>
                      <a:pt x="949" y="662"/>
                    </a:cubicBezTo>
                    <a:cubicBezTo>
                      <a:pt x="960" y="626"/>
                      <a:pt x="960" y="578"/>
                      <a:pt x="949" y="543"/>
                    </a:cubicBezTo>
                    <a:cubicBezTo>
                      <a:pt x="927" y="390"/>
                      <a:pt x="796" y="278"/>
                      <a:pt x="646" y="278"/>
                    </a:cubicBezTo>
                    <a:cubicBezTo>
                      <a:pt x="632" y="278"/>
                      <a:pt x="618" y="279"/>
                      <a:pt x="603" y="281"/>
                    </a:cubicBezTo>
                    <a:lnTo>
                      <a:pt x="484" y="31"/>
                    </a:lnTo>
                    <a:cubicBezTo>
                      <a:pt x="476" y="9"/>
                      <a:pt x="459" y="0"/>
                      <a:pt x="442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80" name="Google Shape;442;p31">
                <a:extLst>
                  <a:ext uri="{FF2B5EF4-FFF2-40B4-BE49-F238E27FC236}">
                    <a16:creationId xmlns:a16="http://schemas.microsoft.com/office/drawing/2014/main" id="{28BD3113-4BEF-E625-6472-A018643C08D7}"/>
                  </a:ext>
                </a:extLst>
              </p:cNvPr>
              <p:cNvSpPr/>
              <p:nvPr/>
            </p:nvSpPr>
            <p:spPr>
              <a:xfrm>
                <a:off x="1781424" y="1719613"/>
                <a:ext cx="13181" cy="11815"/>
              </a:xfrm>
              <a:custGeom>
                <a:avLst/>
                <a:gdLst/>
                <a:ahLst/>
                <a:cxnLst/>
                <a:rect l="l" t="t" r="r" b="b"/>
                <a:pathLst>
                  <a:path w="299" h="268" extrusionOk="0">
                    <a:moveTo>
                      <a:pt x="202" y="1"/>
                    </a:moveTo>
                    <a:cubicBezTo>
                      <a:pt x="192" y="1"/>
                      <a:pt x="181" y="2"/>
                      <a:pt x="167" y="4"/>
                    </a:cubicBezTo>
                    <a:cubicBezTo>
                      <a:pt x="84" y="16"/>
                      <a:pt x="1" y="39"/>
                      <a:pt x="13" y="123"/>
                    </a:cubicBezTo>
                    <a:cubicBezTo>
                      <a:pt x="24" y="210"/>
                      <a:pt x="94" y="267"/>
                      <a:pt x="179" y="267"/>
                    </a:cubicBezTo>
                    <a:cubicBezTo>
                      <a:pt x="187" y="267"/>
                      <a:pt x="195" y="267"/>
                      <a:pt x="203" y="266"/>
                    </a:cubicBezTo>
                    <a:cubicBezTo>
                      <a:pt x="275" y="242"/>
                      <a:pt x="298" y="182"/>
                      <a:pt x="275" y="99"/>
                    </a:cubicBezTo>
                    <a:cubicBezTo>
                      <a:pt x="265" y="29"/>
                      <a:pt x="255" y="1"/>
                      <a:pt x="202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81" name="Google Shape;443;p31">
                <a:extLst>
                  <a:ext uri="{FF2B5EF4-FFF2-40B4-BE49-F238E27FC236}">
                    <a16:creationId xmlns:a16="http://schemas.microsoft.com/office/drawing/2014/main" id="{798A0831-E7F3-F1D4-8092-C3B329F91A42}"/>
                  </a:ext>
                </a:extLst>
              </p:cNvPr>
              <p:cNvSpPr/>
              <p:nvPr/>
            </p:nvSpPr>
            <p:spPr>
              <a:xfrm>
                <a:off x="1763085" y="1626109"/>
                <a:ext cx="69302" cy="78471"/>
              </a:xfrm>
              <a:custGeom>
                <a:avLst/>
                <a:gdLst/>
                <a:ahLst/>
                <a:cxnLst/>
                <a:rect l="l" t="t" r="r" b="b"/>
                <a:pathLst>
                  <a:path w="1572" h="1780" extrusionOk="0">
                    <a:moveTo>
                      <a:pt x="453" y="1"/>
                    </a:moveTo>
                    <a:cubicBezTo>
                      <a:pt x="446" y="1"/>
                      <a:pt x="438" y="2"/>
                      <a:pt x="429" y="5"/>
                    </a:cubicBezTo>
                    <a:cubicBezTo>
                      <a:pt x="405" y="17"/>
                      <a:pt x="393" y="41"/>
                      <a:pt x="405" y="77"/>
                    </a:cubicBezTo>
                    <a:lnTo>
                      <a:pt x="488" y="327"/>
                    </a:lnTo>
                    <a:cubicBezTo>
                      <a:pt x="441" y="351"/>
                      <a:pt x="393" y="386"/>
                      <a:pt x="357" y="434"/>
                    </a:cubicBezTo>
                    <a:lnTo>
                      <a:pt x="71" y="363"/>
                    </a:lnTo>
                    <a:cubicBezTo>
                      <a:pt x="65" y="360"/>
                      <a:pt x="59" y="359"/>
                      <a:pt x="53" y="359"/>
                    </a:cubicBezTo>
                    <a:cubicBezTo>
                      <a:pt x="27" y="359"/>
                      <a:pt x="10" y="379"/>
                      <a:pt x="0" y="398"/>
                    </a:cubicBezTo>
                    <a:cubicBezTo>
                      <a:pt x="0" y="434"/>
                      <a:pt x="12" y="458"/>
                      <a:pt x="48" y="470"/>
                    </a:cubicBezTo>
                    <a:lnTo>
                      <a:pt x="310" y="529"/>
                    </a:lnTo>
                    <a:cubicBezTo>
                      <a:pt x="298" y="565"/>
                      <a:pt x="298" y="601"/>
                      <a:pt x="298" y="636"/>
                    </a:cubicBezTo>
                    <a:cubicBezTo>
                      <a:pt x="310" y="791"/>
                      <a:pt x="452" y="922"/>
                      <a:pt x="619" y="922"/>
                    </a:cubicBezTo>
                    <a:cubicBezTo>
                      <a:pt x="619" y="934"/>
                      <a:pt x="619" y="946"/>
                      <a:pt x="619" y="958"/>
                    </a:cubicBezTo>
                    <a:cubicBezTo>
                      <a:pt x="248" y="1025"/>
                      <a:pt x="323" y="1559"/>
                      <a:pt x="663" y="1559"/>
                    </a:cubicBezTo>
                    <a:cubicBezTo>
                      <a:pt x="683" y="1559"/>
                      <a:pt x="704" y="1557"/>
                      <a:pt x="726" y="1553"/>
                    </a:cubicBezTo>
                    <a:cubicBezTo>
                      <a:pt x="786" y="1553"/>
                      <a:pt x="845" y="1529"/>
                      <a:pt x="893" y="1494"/>
                    </a:cubicBezTo>
                    <a:lnTo>
                      <a:pt x="1119" y="1756"/>
                    </a:lnTo>
                    <a:cubicBezTo>
                      <a:pt x="1131" y="1767"/>
                      <a:pt x="1143" y="1779"/>
                      <a:pt x="1155" y="1779"/>
                    </a:cubicBezTo>
                    <a:cubicBezTo>
                      <a:pt x="1167" y="1779"/>
                      <a:pt x="1179" y="1767"/>
                      <a:pt x="1191" y="1767"/>
                    </a:cubicBezTo>
                    <a:cubicBezTo>
                      <a:pt x="1203" y="1744"/>
                      <a:pt x="1203" y="1708"/>
                      <a:pt x="1191" y="1696"/>
                    </a:cubicBezTo>
                    <a:lnTo>
                      <a:pt x="964" y="1434"/>
                    </a:lnTo>
                    <a:cubicBezTo>
                      <a:pt x="964" y="1422"/>
                      <a:pt x="976" y="1398"/>
                      <a:pt x="988" y="1386"/>
                    </a:cubicBezTo>
                    <a:lnTo>
                      <a:pt x="1357" y="1506"/>
                    </a:lnTo>
                    <a:lnTo>
                      <a:pt x="1369" y="1506"/>
                    </a:lnTo>
                    <a:cubicBezTo>
                      <a:pt x="1393" y="1506"/>
                      <a:pt x="1417" y="1494"/>
                      <a:pt x="1417" y="1470"/>
                    </a:cubicBezTo>
                    <a:cubicBezTo>
                      <a:pt x="1429" y="1446"/>
                      <a:pt x="1417" y="1422"/>
                      <a:pt x="1393" y="1410"/>
                    </a:cubicBezTo>
                    <a:lnTo>
                      <a:pt x="1012" y="1291"/>
                    </a:lnTo>
                    <a:lnTo>
                      <a:pt x="1012" y="1244"/>
                    </a:lnTo>
                    <a:cubicBezTo>
                      <a:pt x="1012" y="1208"/>
                      <a:pt x="1000" y="1184"/>
                      <a:pt x="988" y="1148"/>
                    </a:cubicBezTo>
                    <a:cubicBezTo>
                      <a:pt x="1024" y="1136"/>
                      <a:pt x="1048" y="1101"/>
                      <a:pt x="1072" y="1065"/>
                    </a:cubicBezTo>
                    <a:lnTo>
                      <a:pt x="1405" y="1244"/>
                    </a:lnTo>
                    <a:lnTo>
                      <a:pt x="1429" y="1244"/>
                    </a:lnTo>
                    <a:cubicBezTo>
                      <a:pt x="1476" y="1244"/>
                      <a:pt x="1488" y="1172"/>
                      <a:pt x="1453" y="1148"/>
                    </a:cubicBezTo>
                    <a:lnTo>
                      <a:pt x="1107" y="970"/>
                    </a:lnTo>
                    <a:cubicBezTo>
                      <a:pt x="1107" y="958"/>
                      <a:pt x="1107" y="946"/>
                      <a:pt x="1107" y="934"/>
                    </a:cubicBezTo>
                    <a:lnTo>
                      <a:pt x="1524" y="910"/>
                    </a:lnTo>
                    <a:cubicBezTo>
                      <a:pt x="1548" y="910"/>
                      <a:pt x="1572" y="886"/>
                      <a:pt x="1572" y="863"/>
                    </a:cubicBezTo>
                    <a:cubicBezTo>
                      <a:pt x="1562" y="843"/>
                      <a:pt x="1544" y="824"/>
                      <a:pt x="1525" y="824"/>
                    </a:cubicBezTo>
                    <a:cubicBezTo>
                      <a:pt x="1521" y="824"/>
                      <a:pt x="1516" y="825"/>
                      <a:pt x="1512" y="827"/>
                    </a:cubicBezTo>
                    <a:lnTo>
                      <a:pt x="1095" y="851"/>
                    </a:lnTo>
                    <a:lnTo>
                      <a:pt x="1083" y="851"/>
                    </a:lnTo>
                    <a:lnTo>
                      <a:pt x="1274" y="648"/>
                    </a:lnTo>
                    <a:cubicBezTo>
                      <a:pt x="1286" y="624"/>
                      <a:pt x="1286" y="601"/>
                      <a:pt x="1274" y="589"/>
                    </a:cubicBezTo>
                    <a:cubicBezTo>
                      <a:pt x="1262" y="583"/>
                      <a:pt x="1250" y="580"/>
                      <a:pt x="1240" y="580"/>
                    </a:cubicBezTo>
                    <a:cubicBezTo>
                      <a:pt x="1229" y="580"/>
                      <a:pt x="1220" y="583"/>
                      <a:pt x="1214" y="589"/>
                    </a:cubicBezTo>
                    <a:lnTo>
                      <a:pt x="1036" y="779"/>
                    </a:lnTo>
                    <a:cubicBezTo>
                      <a:pt x="1000" y="744"/>
                      <a:pt x="953" y="720"/>
                      <a:pt x="905" y="708"/>
                    </a:cubicBezTo>
                    <a:cubicBezTo>
                      <a:pt x="917" y="672"/>
                      <a:pt x="917" y="624"/>
                      <a:pt x="917" y="589"/>
                    </a:cubicBezTo>
                    <a:cubicBezTo>
                      <a:pt x="905" y="429"/>
                      <a:pt x="774" y="302"/>
                      <a:pt x="616" y="302"/>
                    </a:cubicBezTo>
                    <a:cubicBezTo>
                      <a:pt x="609" y="302"/>
                      <a:pt x="602" y="302"/>
                      <a:pt x="595" y="303"/>
                    </a:cubicBezTo>
                    <a:lnTo>
                      <a:pt x="500" y="41"/>
                    </a:lnTo>
                    <a:cubicBezTo>
                      <a:pt x="491" y="14"/>
                      <a:pt x="476" y="1"/>
                      <a:pt x="453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82" name="Google Shape;444;p31">
                <a:extLst>
                  <a:ext uri="{FF2B5EF4-FFF2-40B4-BE49-F238E27FC236}">
                    <a16:creationId xmlns:a16="http://schemas.microsoft.com/office/drawing/2014/main" id="{106FC84C-E2D0-4150-9CA6-94A01E33AFFC}"/>
                  </a:ext>
                </a:extLst>
              </p:cNvPr>
              <p:cNvSpPr/>
              <p:nvPr/>
            </p:nvSpPr>
            <p:spPr>
              <a:xfrm>
                <a:off x="1809771" y="1642508"/>
                <a:ext cx="12123" cy="11683"/>
              </a:xfrm>
              <a:custGeom>
                <a:avLst/>
                <a:gdLst/>
                <a:ahLst/>
                <a:cxnLst/>
                <a:rect l="l" t="t" r="r" b="b"/>
                <a:pathLst>
                  <a:path w="275" h="265" extrusionOk="0">
                    <a:moveTo>
                      <a:pt x="184" y="0"/>
                    </a:moveTo>
                    <a:cubicBezTo>
                      <a:pt x="175" y="0"/>
                      <a:pt x="166" y="1"/>
                      <a:pt x="155" y="2"/>
                    </a:cubicBezTo>
                    <a:cubicBezTo>
                      <a:pt x="72" y="2"/>
                      <a:pt x="1" y="26"/>
                      <a:pt x="13" y="110"/>
                    </a:cubicBezTo>
                    <a:cubicBezTo>
                      <a:pt x="13" y="205"/>
                      <a:pt x="84" y="264"/>
                      <a:pt x="179" y="264"/>
                    </a:cubicBezTo>
                    <a:cubicBezTo>
                      <a:pt x="263" y="252"/>
                      <a:pt x="275" y="193"/>
                      <a:pt x="275" y="110"/>
                    </a:cubicBezTo>
                    <a:cubicBezTo>
                      <a:pt x="264" y="37"/>
                      <a:pt x="245" y="0"/>
                      <a:pt x="184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83" name="Google Shape;445;p31">
                <a:extLst>
                  <a:ext uri="{FF2B5EF4-FFF2-40B4-BE49-F238E27FC236}">
                    <a16:creationId xmlns:a16="http://schemas.microsoft.com/office/drawing/2014/main" id="{63C25818-A9B4-649F-8D29-F88B0A2ABA67}"/>
                  </a:ext>
                </a:extLst>
              </p:cNvPr>
              <p:cNvSpPr/>
              <p:nvPr/>
            </p:nvSpPr>
            <p:spPr>
              <a:xfrm>
                <a:off x="1861218" y="1435706"/>
                <a:ext cx="33637" cy="32711"/>
              </a:xfrm>
              <a:custGeom>
                <a:avLst/>
                <a:gdLst/>
                <a:ahLst/>
                <a:cxnLst/>
                <a:rect l="l" t="t" r="r" b="b"/>
                <a:pathLst>
                  <a:path w="763" h="742" extrusionOk="0">
                    <a:moveTo>
                      <a:pt x="414" y="0"/>
                    </a:moveTo>
                    <a:cubicBezTo>
                      <a:pt x="205" y="0"/>
                      <a:pt x="23" y="53"/>
                      <a:pt x="12" y="276"/>
                    </a:cubicBezTo>
                    <a:cubicBezTo>
                      <a:pt x="0" y="514"/>
                      <a:pt x="191" y="717"/>
                      <a:pt x="429" y="741"/>
                    </a:cubicBezTo>
                    <a:cubicBezTo>
                      <a:pt x="437" y="741"/>
                      <a:pt x="445" y="741"/>
                      <a:pt x="452" y="741"/>
                    </a:cubicBezTo>
                    <a:cubicBezTo>
                      <a:pt x="683" y="741"/>
                      <a:pt x="739" y="566"/>
                      <a:pt x="751" y="336"/>
                    </a:cubicBezTo>
                    <a:cubicBezTo>
                      <a:pt x="762" y="86"/>
                      <a:pt x="727" y="14"/>
                      <a:pt x="489" y="2"/>
                    </a:cubicBezTo>
                    <a:cubicBezTo>
                      <a:pt x="464" y="1"/>
                      <a:pt x="439" y="0"/>
                      <a:pt x="414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84" name="Google Shape;446;p31">
                <a:extLst>
                  <a:ext uri="{FF2B5EF4-FFF2-40B4-BE49-F238E27FC236}">
                    <a16:creationId xmlns:a16="http://schemas.microsoft.com/office/drawing/2014/main" id="{648B93EC-335B-A499-FF05-2E556B045241}"/>
                  </a:ext>
                </a:extLst>
              </p:cNvPr>
              <p:cNvSpPr/>
              <p:nvPr/>
            </p:nvSpPr>
            <p:spPr>
              <a:xfrm>
                <a:off x="1751006" y="1359262"/>
                <a:ext cx="136796" cy="216810"/>
              </a:xfrm>
              <a:custGeom>
                <a:avLst/>
                <a:gdLst/>
                <a:ahLst/>
                <a:cxnLst/>
                <a:rect l="l" t="t" r="r" b="b"/>
                <a:pathLst>
                  <a:path w="3103" h="4918" extrusionOk="0">
                    <a:moveTo>
                      <a:pt x="1074" y="1"/>
                    </a:moveTo>
                    <a:cubicBezTo>
                      <a:pt x="1036" y="1"/>
                      <a:pt x="1006" y="23"/>
                      <a:pt x="988" y="58"/>
                    </a:cubicBezTo>
                    <a:cubicBezTo>
                      <a:pt x="881" y="296"/>
                      <a:pt x="869" y="558"/>
                      <a:pt x="941" y="808"/>
                    </a:cubicBezTo>
                    <a:cubicBezTo>
                      <a:pt x="822" y="867"/>
                      <a:pt x="715" y="939"/>
                      <a:pt x="631" y="1034"/>
                    </a:cubicBezTo>
                    <a:cubicBezTo>
                      <a:pt x="417" y="867"/>
                      <a:pt x="226" y="617"/>
                      <a:pt x="357" y="343"/>
                    </a:cubicBezTo>
                    <a:cubicBezTo>
                      <a:pt x="381" y="274"/>
                      <a:pt x="323" y="219"/>
                      <a:pt x="264" y="219"/>
                    </a:cubicBezTo>
                    <a:cubicBezTo>
                      <a:pt x="232" y="219"/>
                      <a:pt x="200" y="235"/>
                      <a:pt x="179" y="272"/>
                    </a:cubicBezTo>
                    <a:cubicBezTo>
                      <a:pt x="0" y="641"/>
                      <a:pt x="250" y="974"/>
                      <a:pt x="512" y="1189"/>
                    </a:cubicBezTo>
                    <a:cubicBezTo>
                      <a:pt x="119" y="1832"/>
                      <a:pt x="560" y="2665"/>
                      <a:pt x="1310" y="2701"/>
                    </a:cubicBezTo>
                    <a:lnTo>
                      <a:pt x="1334" y="2701"/>
                    </a:lnTo>
                    <a:cubicBezTo>
                      <a:pt x="1334" y="2748"/>
                      <a:pt x="1334" y="2796"/>
                      <a:pt x="1346" y="2844"/>
                    </a:cubicBezTo>
                    <a:cubicBezTo>
                      <a:pt x="1298" y="2867"/>
                      <a:pt x="1250" y="2903"/>
                      <a:pt x="1215" y="2927"/>
                    </a:cubicBezTo>
                    <a:cubicBezTo>
                      <a:pt x="834" y="3165"/>
                      <a:pt x="715" y="3677"/>
                      <a:pt x="953" y="4058"/>
                    </a:cubicBezTo>
                    <a:cubicBezTo>
                      <a:pt x="1110" y="4268"/>
                      <a:pt x="1352" y="4379"/>
                      <a:pt x="1596" y="4379"/>
                    </a:cubicBezTo>
                    <a:cubicBezTo>
                      <a:pt x="1740" y="4379"/>
                      <a:pt x="1884" y="4340"/>
                      <a:pt x="2012" y="4260"/>
                    </a:cubicBezTo>
                    <a:cubicBezTo>
                      <a:pt x="2239" y="4368"/>
                      <a:pt x="2370" y="4594"/>
                      <a:pt x="2358" y="4832"/>
                    </a:cubicBezTo>
                    <a:cubicBezTo>
                      <a:pt x="2358" y="4875"/>
                      <a:pt x="2396" y="4917"/>
                      <a:pt x="2438" y="4917"/>
                    </a:cubicBezTo>
                    <a:cubicBezTo>
                      <a:pt x="2443" y="4917"/>
                      <a:pt x="2448" y="4917"/>
                      <a:pt x="2453" y="4915"/>
                    </a:cubicBezTo>
                    <a:cubicBezTo>
                      <a:pt x="2500" y="4915"/>
                      <a:pt x="2548" y="4880"/>
                      <a:pt x="2548" y="4820"/>
                    </a:cubicBezTo>
                    <a:cubicBezTo>
                      <a:pt x="2560" y="4546"/>
                      <a:pt x="2417" y="4296"/>
                      <a:pt x="2191" y="4141"/>
                    </a:cubicBezTo>
                    <a:cubicBezTo>
                      <a:pt x="2310" y="4034"/>
                      <a:pt x="2405" y="3891"/>
                      <a:pt x="2441" y="3737"/>
                    </a:cubicBezTo>
                    <a:cubicBezTo>
                      <a:pt x="2512" y="3760"/>
                      <a:pt x="2572" y="3808"/>
                      <a:pt x="2631" y="3856"/>
                    </a:cubicBezTo>
                    <a:cubicBezTo>
                      <a:pt x="2727" y="3951"/>
                      <a:pt x="2774" y="4082"/>
                      <a:pt x="2774" y="4213"/>
                    </a:cubicBezTo>
                    <a:cubicBezTo>
                      <a:pt x="2774" y="4260"/>
                      <a:pt x="2822" y="4308"/>
                      <a:pt x="2870" y="4308"/>
                    </a:cubicBezTo>
                    <a:cubicBezTo>
                      <a:pt x="2917" y="4308"/>
                      <a:pt x="2965" y="4272"/>
                      <a:pt x="2965" y="4213"/>
                    </a:cubicBezTo>
                    <a:cubicBezTo>
                      <a:pt x="2965" y="4034"/>
                      <a:pt x="2893" y="3856"/>
                      <a:pt x="2774" y="3725"/>
                    </a:cubicBezTo>
                    <a:cubicBezTo>
                      <a:pt x="2691" y="3641"/>
                      <a:pt x="2596" y="3582"/>
                      <a:pt x="2477" y="3546"/>
                    </a:cubicBezTo>
                    <a:cubicBezTo>
                      <a:pt x="2489" y="3391"/>
                      <a:pt x="2441" y="3237"/>
                      <a:pt x="2358" y="3094"/>
                    </a:cubicBezTo>
                    <a:cubicBezTo>
                      <a:pt x="2381" y="3058"/>
                      <a:pt x="2417" y="3022"/>
                      <a:pt x="2441" y="2975"/>
                    </a:cubicBezTo>
                    <a:cubicBezTo>
                      <a:pt x="2798" y="2963"/>
                      <a:pt x="3024" y="2820"/>
                      <a:pt x="3096" y="2522"/>
                    </a:cubicBezTo>
                    <a:cubicBezTo>
                      <a:pt x="3103" y="2457"/>
                      <a:pt x="3049" y="2414"/>
                      <a:pt x="2995" y="2414"/>
                    </a:cubicBezTo>
                    <a:cubicBezTo>
                      <a:pt x="2959" y="2414"/>
                      <a:pt x="2924" y="2432"/>
                      <a:pt x="2905" y="2475"/>
                    </a:cubicBezTo>
                    <a:cubicBezTo>
                      <a:pt x="2893" y="2558"/>
                      <a:pt x="2834" y="2748"/>
                      <a:pt x="2500" y="2772"/>
                    </a:cubicBezTo>
                    <a:cubicBezTo>
                      <a:pt x="2500" y="2772"/>
                      <a:pt x="2500" y="2760"/>
                      <a:pt x="2500" y="2748"/>
                    </a:cubicBezTo>
                    <a:cubicBezTo>
                      <a:pt x="2500" y="2665"/>
                      <a:pt x="2489" y="2582"/>
                      <a:pt x="2453" y="2498"/>
                    </a:cubicBezTo>
                    <a:lnTo>
                      <a:pt x="2751" y="2415"/>
                    </a:lnTo>
                    <a:cubicBezTo>
                      <a:pt x="2878" y="2383"/>
                      <a:pt x="2844" y="2217"/>
                      <a:pt x="2741" y="2217"/>
                    </a:cubicBezTo>
                    <a:cubicBezTo>
                      <a:pt x="2729" y="2217"/>
                      <a:pt x="2717" y="2220"/>
                      <a:pt x="2703" y="2225"/>
                    </a:cubicBezTo>
                    <a:lnTo>
                      <a:pt x="2346" y="2332"/>
                    </a:lnTo>
                    <a:cubicBezTo>
                      <a:pt x="2310" y="2284"/>
                      <a:pt x="2274" y="2248"/>
                      <a:pt x="2215" y="2225"/>
                    </a:cubicBezTo>
                    <a:cubicBezTo>
                      <a:pt x="2608" y="1582"/>
                      <a:pt x="2167" y="760"/>
                      <a:pt x="1417" y="724"/>
                    </a:cubicBezTo>
                    <a:cubicBezTo>
                      <a:pt x="1391" y="721"/>
                      <a:pt x="1365" y="720"/>
                      <a:pt x="1338" y="720"/>
                    </a:cubicBezTo>
                    <a:cubicBezTo>
                      <a:pt x="1265" y="720"/>
                      <a:pt x="1189" y="731"/>
                      <a:pt x="1119" y="748"/>
                    </a:cubicBezTo>
                    <a:cubicBezTo>
                      <a:pt x="1060" y="546"/>
                      <a:pt x="1072" y="331"/>
                      <a:pt x="1167" y="141"/>
                    </a:cubicBezTo>
                    <a:cubicBezTo>
                      <a:pt x="1191" y="93"/>
                      <a:pt x="1167" y="34"/>
                      <a:pt x="1119" y="10"/>
                    </a:cubicBezTo>
                    <a:cubicBezTo>
                      <a:pt x="1103" y="4"/>
                      <a:pt x="1088" y="1"/>
                      <a:pt x="1074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85" name="Google Shape;447;p31">
                <a:extLst>
                  <a:ext uri="{FF2B5EF4-FFF2-40B4-BE49-F238E27FC236}">
                    <a16:creationId xmlns:a16="http://schemas.microsoft.com/office/drawing/2014/main" id="{D6603A84-7B0C-097B-C4AA-F8D568016370}"/>
                  </a:ext>
                </a:extLst>
              </p:cNvPr>
              <p:cNvSpPr/>
              <p:nvPr/>
            </p:nvSpPr>
            <p:spPr>
              <a:xfrm>
                <a:off x="1787199" y="1434736"/>
                <a:ext cx="16840" cy="14019"/>
              </a:xfrm>
              <a:custGeom>
                <a:avLst/>
                <a:gdLst/>
                <a:ahLst/>
                <a:cxnLst/>
                <a:rect l="l" t="t" r="r" b="b"/>
                <a:pathLst>
                  <a:path w="382" h="318" extrusionOk="0">
                    <a:moveTo>
                      <a:pt x="227" y="1"/>
                    </a:moveTo>
                    <a:cubicBezTo>
                      <a:pt x="72" y="1"/>
                      <a:pt x="1" y="167"/>
                      <a:pt x="108" y="274"/>
                    </a:cubicBezTo>
                    <a:cubicBezTo>
                      <a:pt x="138" y="304"/>
                      <a:pt x="176" y="318"/>
                      <a:pt x="214" y="318"/>
                    </a:cubicBezTo>
                    <a:cubicBezTo>
                      <a:pt x="298" y="318"/>
                      <a:pt x="382" y="253"/>
                      <a:pt x="382" y="155"/>
                    </a:cubicBezTo>
                    <a:cubicBezTo>
                      <a:pt x="382" y="72"/>
                      <a:pt x="310" y="1"/>
                      <a:pt x="227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86" name="Google Shape;448;p31">
                <a:extLst>
                  <a:ext uri="{FF2B5EF4-FFF2-40B4-BE49-F238E27FC236}">
                    <a16:creationId xmlns:a16="http://schemas.microsoft.com/office/drawing/2014/main" id="{1EB5C024-E6DB-EFCC-D09F-DB93B6CED577}"/>
                  </a:ext>
                </a:extLst>
              </p:cNvPr>
              <p:cNvSpPr/>
              <p:nvPr/>
            </p:nvSpPr>
            <p:spPr>
              <a:xfrm>
                <a:off x="1824495" y="1411106"/>
                <a:ext cx="16840" cy="14416"/>
              </a:xfrm>
              <a:custGeom>
                <a:avLst/>
                <a:gdLst/>
                <a:ahLst/>
                <a:cxnLst/>
                <a:rect l="l" t="t" r="r" b="b"/>
                <a:pathLst>
                  <a:path w="382" h="327" extrusionOk="0">
                    <a:moveTo>
                      <a:pt x="214" y="1"/>
                    </a:moveTo>
                    <a:cubicBezTo>
                      <a:pt x="71" y="1"/>
                      <a:pt x="0" y="179"/>
                      <a:pt x="107" y="275"/>
                    </a:cubicBezTo>
                    <a:cubicBezTo>
                      <a:pt x="139" y="310"/>
                      <a:pt x="180" y="326"/>
                      <a:pt x="221" y="326"/>
                    </a:cubicBezTo>
                    <a:cubicBezTo>
                      <a:pt x="302" y="326"/>
                      <a:pt x="381" y="263"/>
                      <a:pt x="381" y="167"/>
                    </a:cubicBezTo>
                    <a:cubicBezTo>
                      <a:pt x="381" y="72"/>
                      <a:pt x="310" y="1"/>
                      <a:pt x="214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87" name="Google Shape;449;p31">
                <a:extLst>
                  <a:ext uri="{FF2B5EF4-FFF2-40B4-BE49-F238E27FC236}">
                    <a16:creationId xmlns:a16="http://schemas.microsoft.com/office/drawing/2014/main" id="{8184C97A-A233-12DC-08CD-626D949F7914}"/>
                  </a:ext>
                </a:extLst>
              </p:cNvPr>
              <p:cNvSpPr/>
              <p:nvPr/>
            </p:nvSpPr>
            <p:spPr>
              <a:xfrm>
                <a:off x="1809374" y="1423582"/>
                <a:ext cx="15650" cy="13314"/>
              </a:xfrm>
              <a:custGeom>
                <a:avLst/>
                <a:gdLst/>
                <a:ahLst/>
                <a:cxnLst/>
                <a:rect l="l" t="t" r="r" b="b"/>
                <a:pathLst>
                  <a:path w="355" h="302" extrusionOk="0">
                    <a:moveTo>
                      <a:pt x="268" y="1"/>
                    </a:moveTo>
                    <a:cubicBezTo>
                      <a:pt x="244" y="1"/>
                      <a:pt x="219" y="26"/>
                      <a:pt x="236" y="51"/>
                    </a:cubicBezTo>
                    <a:cubicBezTo>
                      <a:pt x="284" y="99"/>
                      <a:pt x="272" y="170"/>
                      <a:pt x="224" y="218"/>
                    </a:cubicBezTo>
                    <a:cubicBezTo>
                      <a:pt x="209" y="229"/>
                      <a:pt x="191" y="235"/>
                      <a:pt x="173" y="235"/>
                    </a:cubicBezTo>
                    <a:cubicBezTo>
                      <a:pt x="134" y="235"/>
                      <a:pt x="93" y="211"/>
                      <a:pt x="69" y="170"/>
                    </a:cubicBezTo>
                    <a:cubicBezTo>
                      <a:pt x="64" y="165"/>
                      <a:pt x="57" y="162"/>
                      <a:pt x="50" y="162"/>
                    </a:cubicBezTo>
                    <a:cubicBezTo>
                      <a:pt x="27" y="162"/>
                      <a:pt x="0" y="190"/>
                      <a:pt x="10" y="218"/>
                    </a:cubicBezTo>
                    <a:cubicBezTo>
                      <a:pt x="45" y="265"/>
                      <a:pt x="105" y="301"/>
                      <a:pt x="176" y="301"/>
                    </a:cubicBezTo>
                    <a:cubicBezTo>
                      <a:pt x="212" y="301"/>
                      <a:pt x="236" y="289"/>
                      <a:pt x="272" y="277"/>
                    </a:cubicBezTo>
                    <a:cubicBezTo>
                      <a:pt x="343" y="206"/>
                      <a:pt x="355" y="99"/>
                      <a:pt x="295" y="15"/>
                    </a:cubicBezTo>
                    <a:cubicBezTo>
                      <a:pt x="288" y="5"/>
                      <a:pt x="278" y="1"/>
                      <a:pt x="268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88" name="Google Shape;450;p31">
                <a:extLst>
                  <a:ext uri="{FF2B5EF4-FFF2-40B4-BE49-F238E27FC236}">
                    <a16:creationId xmlns:a16="http://schemas.microsoft.com/office/drawing/2014/main" id="{C578425D-152E-4529-DA2B-0547A2D4180E}"/>
                  </a:ext>
                </a:extLst>
              </p:cNvPr>
              <p:cNvSpPr/>
              <p:nvPr/>
            </p:nvSpPr>
            <p:spPr>
              <a:xfrm>
                <a:off x="1789844" y="1449945"/>
                <a:ext cx="14195" cy="10536"/>
              </a:xfrm>
              <a:custGeom>
                <a:avLst/>
                <a:gdLst/>
                <a:ahLst/>
                <a:cxnLst/>
                <a:rect l="l" t="t" r="r" b="b"/>
                <a:pathLst>
                  <a:path w="322" h="239" extrusionOk="0">
                    <a:moveTo>
                      <a:pt x="216" y="1"/>
                    </a:moveTo>
                    <a:cubicBezTo>
                      <a:pt x="182" y="1"/>
                      <a:pt x="143" y="13"/>
                      <a:pt x="107" y="37"/>
                    </a:cubicBezTo>
                    <a:cubicBezTo>
                      <a:pt x="36" y="84"/>
                      <a:pt x="0" y="156"/>
                      <a:pt x="36" y="203"/>
                    </a:cubicBezTo>
                    <a:cubicBezTo>
                      <a:pt x="54" y="227"/>
                      <a:pt x="84" y="239"/>
                      <a:pt x="118" y="239"/>
                    </a:cubicBezTo>
                    <a:cubicBezTo>
                      <a:pt x="152" y="239"/>
                      <a:pt x="191" y="227"/>
                      <a:pt x="226" y="203"/>
                    </a:cubicBezTo>
                    <a:cubicBezTo>
                      <a:pt x="298" y="156"/>
                      <a:pt x="322" y="84"/>
                      <a:pt x="298" y="37"/>
                    </a:cubicBezTo>
                    <a:cubicBezTo>
                      <a:pt x="280" y="13"/>
                      <a:pt x="250" y="1"/>
                      <a:pt x="216" y="1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89" name="Google Shape;451;p31">
                <a:extLst>
                  <a:ext uri="{FF2B5EF4-FFF2-40B4-BE49-F238E27FC236}">
                    <a16:creationId xmlns:a16="http://schemas.microsoft.com/office/drawing/2014/main" id="{400347BF-DD09-B717-0217-021B4C49CEFC}"/>
                  </a:ext>
                </a:extLst>
              </p:cNvPr>
              <p:cNvSpPr/>
              <p:nvPr/>
            </p:nvSpPr>
            <p:spPr>
              <a:xfrm>
                <a:off x="1839705" y="1417807"/>
                <a:ext cx="16840" cy="12785"/>
              </a:xfrm>
              <a:custGeom>
                <a:avLst/>
                <a:gdLst/>
                <a:ahLst/>
                <a:cxnLst/>
                <a:rect l="l" t="t" r="r" b="b"/>
                <a:pathLst>
                  <a:path w="382" h="290" extrusionOk="0">
                    <a:moveTo>
                      <a:pt x="191" y="1"/>
                    </a:moveTo>
                    <a:cubicBezTo>
                      <a:pt x="161" y="1"/>
                      <a:pt x="131" y="10"/>
                      <a:pt x="107" y="27"/>
                    </a:cubicBezTo>
                    <a:cubicBezTo>
                      <a:pt x="0" y="111"/>
                      <a:pt x="60" y="289"/>
                      <a:pt x="191" y="289"/>
                    </a:cubicBezTo>
                    <a:cubicBezTo>
                      <a:pt x="322" y="289"/>
                      <a:pt x="381" y="111"/>
                      <a:pt x="274" y="27"/>
                    </a:cubicBezTo>
                    <a:cubicBezTo>
                      <a:pt x="250" y="10"/>
                      <a:pt x="221" y="1"/>
                      <a:pt x="191" y="1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90" name="Google Shape;452;p31">
                <a:extLst>
                  <a:ext uri="{FF2B5EF4-FFF2-40B4-BE49-F238E27FC236}">
                    <a16:creationId xmlns:a16="http://schemas.microsoft.com/office/drawing/2014/main" id="{4863897B-E082-B920-8B54-EFD5AB2E8972}"/>
                  </a:ext>
                </a:extLst>
              </p:cNvPr>
              <p:cNvSpPr/>
              <p:nvPr/>
            </p:nvSpPr>
            <p:spPr>
              <a:xfrm>
                <a:off x="1733151" y="1458894"/>
                <a:ext cx="489211" cy="549255"/>
              </a:xfrm>
              <a:custGeom>
                <a:avLst/>
                <a:gdLst/>
                <a:ahLst/>
                <a:cxnLst/>
                <a:rect l="l" t="t" r="r" b="b"/>
                <a:pathLst>
                  <a:path w="11097" h="12459" extrusionOk="0">
                    <a:moveTo>
                      <a:pt x="5584" y="2822"/>
                    </a:moveTo>
                    <a:cubicBezTo>
                      <a:pt x="5763" y="3524"/>
                      <a:pt x="5906" y="4096"/>
                      <a:pt x="6156" y="4882"/>
                    </a:cubicBezTo>
                    <a:lnTo>
                      <a:pt x="6763" y="6823"/>
                    </a:lnTo>
                    <a:lnTo>
                      <a:pt x="6192" y="7215"/>
                    </a:lnTo>
                    <a:cubicBezTo>
                      <a:pt x="6215" y="6953"/>
                      <a:pt x="6275" y="6692"/>
                      <a:pt x="6370" y="6442"/>
                    </a:cubicBezTo>
                    <a:lnTo>
                      <a:pt x="6370" y="6442"/>
                    </a:lnTo>
                    <a:cubicBezTo>
                      <a:pt x="6025" y="6668"/>
                      <a:pt x="5715" y="6918"/>
                      <a:pt x="5430" y="7204"/>
                    </a:cubicBezTo>
                    <a:cubicBezTo>
                      <a:pt x="5418" y="7001"/>
                      <a:pt x="5489" y="6799"/>
                      <a:pt x="5632" y="6656"/>
                    </a:cubicBezTo>
                    <a:cubicBezTo>
                      <a:pt x="5775" y="6513"/>
                      <a:pt x="5882" y="6334"/>
                      <a:pt x="5953" y="6156"/>
                    </a:cubicBezTo>
                    <a:lnTo>
                      <a:pt x="5953" y="6156"/>
                    </a:lnTo>
                    <a:cubicBezTo>
                      <a:pt x="5489" y="6394"/>
                      <a:pt x="5144" y="6811"/>
                      <a:pt x="4810" y="7227"/>
                    </a:cubicBezTo>
                    <a:cubicBezTo>
                      <a:pt x="4941" y="6811"/>
                      <a:pt x="5156" y="6430"/>
                      <a:pt x="5430" y="6096"/>
                    </a:cubicBezTo>
                    <a:lnTo>
                      <a:pt x="5430" y="6096"/>
                    </a:lnTo>
                    <a:cubicBezTo>
                      <a:pt x="5156" y="6227"/>
                      <a:pt x="4965" y="6477"/>
                      <a:pt x="4787" y="6727"/>
                    </a:cubicBezTo>
                    <a:lnTo>
                      <a:pt x="4334" y="7346"/>
                    </a:lnTo>
                    <a:lnTo>
                      <a:pt x="4048" y="7346"/>
                    </a:lnTo>
                    <a:lnTo>
                      <a:pt x="4822" y="4882"/>
                    </a:lnTo>
                    <a:cubicBezTo>
                      <a:pt x="5072" y="4096"/>
                      <a:pt x="5215" y="3524"/>
                      <a:pt x="5394" y="2822"/>
                    </a:cubicBezTo>
                    <a:close/>
                    <a:moveTo>
                      <a:pt x="6787" y="6930"/>
                    </a:moveTo>
                    <a:lnTo>
                      <a:pt x="6918" y="7346"/>
                    </a:lnTo>
                    <a:lnTo>
                      <a:pt x="6704" y="7346"/>
                    </a:lnTo>
                    <a:cubicBezTo>
                      <a:pt x="6727" y="7215"/>
                      <a:pt x="6763" y="7073"/>
                      <a:pt x="6787" y="6930"/>
                    </a:cubicBezTo>
                    <a:close/>
                    <a:moveTo>
                      <a:pt x="5561" y="0"/>
                    </a:moveTo>
                    <a:cubicBezTo>
                      <a:pt x="4552" y="0"/>
                      <a:pt x="3542" y="572"/>
                      <a:pt x="3144" y="1715"/>
                    </a:cubicBezTo>
                    <a:lnTo>
                      <a:pt x="84" y="10597"/>
                    </a:lnTo>
                    <a:cubicBezTo>
                      <a:pt x="24" y="10740"/>
                      <a:pt x="0" y="10894"/>
                      <a:pt x="0" y="11049"/>
                    </a:cubicBezTo>
                    <a:cubicBezTo>
                      <a:pt x="0" y="11740"/>
                      <a:pt x="512" y="12335"/>
                      <a:pt x="1203" y="12430"/>
                    </a:cubicBezTo>
                    <a:cubicBezTo>
                      <a:pt x="1276" y="12442"/>
                      <a:pt x="1349" y="12447"/>
                      <a:pt x="1421" y="12447"/>
                    </a:cubicBezTo>
                    <a:cubicBezTo>
                      <a:pt x="2020" y="12447"/>
                      <a:pt x="2571" y="12061"/>
                      <a:pt x="2763" y="11466"/>
                    </a:cubicBezTo>
                    <a:lnTo>
                      <a:pt x="3286" y="9740"/>
                    </a:lnTo>
                    <a:lnTo>
                      <a:pt x="7680" y="9740"/>
                    </a:lnTo>
                    <a:lnTo>
                      <a:pt x="8216" y="11430"/>
                    </a:lnTo>
                    <a:cubicBezTo>
                      <a:pt x="8419" y="12050"/>
                      <a:pt x="8996" y="12459"/>
                      <a:pt x="9628" y="12459"/>
                    </a:cubicBezTo>
                    <a:cubicBezTo>
                      <a:pt x="9700" y="12459"/>
                      <a:pt x="9773" y="12453"/>
                      <a:pt x="9847" y="12442"/>
                    </a:cubicBezTo>
                    <a:cubicBezTo>
                      <a:pt x="10561" y="12323"/>
                      <a:pt x="11085" y="11716"/>
                      <a:pt x="11097" y="10990"/>
                    </a:cubicBezTo>
                    <a:cubicBezTo>
                      <a:pt x="11085" y="10823"/>
                      <a:pt x="11061" y="10656"/>
                      <a:pt x="11014" y="10502"/>
                    </a:cubicBezTo>
                    <a:lnTo>
                      <a:pt x="7978" y="1715"/>
                    </a:lnTo>
                    <a:cubicBezTo>
                      <a:pt x="7579" y="572"/>
                      <a:pt x="6570" y="0"/>
                      <a:pt x="5561" y="0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91" name="Google Shape;453;p31">
                <a:extLst>
                  <a:ext uri="{FF2B5EF4-FFF2-40B4-BE49-F238E27FC236}">
                    <a16:creationId xmlns:a16="http://schemas.microsoft.com/office/drawing/2014/main" id="{3E5968E9-6277-2107-B5F8-99C24AED7D75}"/>
                  </a:ext>
                </a:extLst>
              </p:cNvPr>
              <p:cNvSpPr/>
              <p:nvPr/>
            </p:nvSpPr>
            <p:spPr>
              <a:xfrm>
                <a:off x="1749123" y="1487306"/>
                <a:ext cx="441996" cy="496309"/>
              </a:xfrm>
              <a:custGeom>
                <a:avLst/>
                <a:gdLst/>
                <a:ahLst/>
                <a:cxnLst/>
                <a:rect l="l" t="t" r="r" b="b"/>
                <a:pathLst>
                  <a:path w="10026" h="11258" extrusionOk="0">
                    <a:moveTo>
                      <a:pt x="5489" y="2042"/>
                    </a:moveTo>
                    <a:cubicBezTo>
                      <a:pt x="5668" y="2745"/>
                      <a:pt x="5799" y="3495"/>
                      <a:pt x="6049" y="4281"/>
                    </a:cubicBezTo>
                    <a:lnTo>
                      <a:pt x="6823" y="6972"/>
                    </a:lnTo>
                    <a:lnTo>
                      <a:pt x="3215" y="6972"/>
                    </a:lnTo>
                    <a:lnTo>
                      <a:pt x="3989" y="4281"/>
                    </a:lnTo>
                    <a:cubicBezTo>
                      <a:pt x="4227" y="3495"/>
                      <a:pt x="4382" y="2757"/>
                      <a:pt x="4560" y="2042"/>
                    </a:cubicBezTo>
                    <a:close/>
                    <a:moveTo>
                      <a:pt x="5032" y="1"/>
                    </a:moveTo>
                    <a:cubicBezTo>
                      <a:pt x="4123" y="1"/>
                      <a:pt x="3215" y="518"/>
                      <a:pt x="2858" y="1554"/>
                    </a:cubicBezTo>
                    <a:lnTo>
                      <a:pt x="72" y="9579"/>
                    </a:lnTo>
                    <a:cubicBezTo>
                      <a:pt x="24" y="9710"/>
                      <a:pt x="0" y="9841"/>
                      <a:pt x="0" y="9984"/>
                    </a:cubicBezTo>
                    <a:cubicBezTo>
                      <a:pt x="0" y="10686"/>
                      <a:pt x="250" y="11258"/>
                      <a:pt x="953" y="11258"/>
                    </a:cubicBezTo>
                    <a:cubicBezTo>
                      <a:pt x="1512" y="11258"/>
                      <a:pt x="2012" y="10901"/>
                      <a:pt x="2179" y="10365"/>
                    </a:cubicBezTo>
                    <a:lnTo>
                      <a:pt x="2655" y="8805"/>
                    </a:lnTo>
                    <a:lnTo>
                      <a:pt x="7180" y="8805"/>
                    </a:lnTo>
                    <a:lnTo>
                      <a:pt x="7668" y="10329"/>
                    </a:lnTo>
                    <a:cubicBezTo>
                      <a:pt x="7846" y="10877"/>
                      <a:pt x="8358" y="11246"/>
                      <a:pt x="8930" y="11258"/>
                    </a:cubicBezTo>
                    <a:cubicBezTo>
                      <a:pt x="9668" y="11258"/>
                      <a:pt x="10025" y="10663"/>
                      <a:pt x="10025" y="9924"/>
                    </a:cubicBezTo>
                    <a:cubicBezTo>
                      <a:pt x="10025" y="9770"/>
                      <a:pt x="10001" y="9627"/>
                      <a:pt x="9954" y="9484"/>
                    </a:cubicBezTo>
                    <a:lnTo>
                      <a:pt x="7215" y="1554"/>
                    </a:lnTo>
                    <a:cubicBezTo>
                      <a:pt x="6852" y="518"/>
                      <a:pt x="5941" y="1"/>
                      <a:pt x="5032" y="1"/>
                    </a:cubicBezTo>
                    <a:close/>
                  </a:path>
                </a:pathLst>
              </a:custGeom>
              <a:solidFill>
                <a:srgbClr val="F2888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</p:grpSp>
      </p:grpSp>
      <p:pic>
        <p:nvPicPr>
          <p:cNvPr id="97" name="Picture 9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7746" y="2228138"/>
            <a:ext cx="1885950" cy="176807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8" name="Picture 9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8140" y="4115272"/>
            <a:ext cx="1583678" cy="158367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9" name="Picture 9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9909" y="513919"/>
            <a:ext cx="1583678" cy="158367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4" name="图片 31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46" b="7846"/>
          <a:stretch/>
        </p:blipFill>
        <p:spPr>
          <a:xfrm>
            <a:off x="1797979" y="1028529"/>
            <a:ext cx="1347528" cy="1136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958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bao-sai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1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bao-sai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9999" y="744289"/>
            <a:ext cx="5895343" cy="4918641"/>
          </a:xfrm>
          <a:prstGeom prst="rect">
            <a:avLst/>
          </a:prstGeom>
        </p:spPr>
      </p:pic>
      <p:pic>
        <p:nvPicPr>
          <p:cNvPr id="5" name="图片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9640" y="1512570"/>
            <a:ext cx="4150360" cy="415036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95156" y="1162758"/>
            <a:ext cx="4865030" cy="3877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088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18364" y="126080"/>
            <a:ext cx="11694659" cy="6537278"/>
          </a:xfrm>
          <a:prstGeom prst="roundRect">
            <a:avLst>
              <a:gd name="adj" fmla="val 8667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2DFADC-85EE-DD46-B68D-27A16FDC70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208" y="304051"/>
            <a:ext cx="4996015" cy="79528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BF0B84D-B0F8-8E95-3B66-8DBF9423E5E7}"/>
              </a:ext>
            </a:extLst>
          </p:cNvPr>
          <p:cNvSpPr txBox="1"/>
          <p:nvPr/>
        </p:nvSpPr>
        <p:spPr>
          <a:xfrm>
            <a:off x="452063" y="1181528"/>
            <a:ext cx="1141458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latinLnBrk="0"/>
            <a:r>
              <a:rPr lang="vi-VN" sz="28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a) Em viết một phép chia cho 10, 100, 1 000, ... Chẳng hạn, 4500 : 100 = ?</a:t>
            </a:r>
          </a:p>
          <a:p>
            <a:pPr algn="just" latinLnBrk="0"/>
            <a:r>
              <a:rPr lang="vi-VN" sz="28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Em đố bạn nhẩm nhanh kết quả.</a:t>
            </a:r>
          </a:p>
          <a:p>
            <a:pPr algn="just" latinLnBrk="0"/>
            <a:r>
              <a:rPr lang="vi-VN" sz="28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Em và bạn đổi vai cùng chơi.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C4E1BE2-1C5B-00ED-F9E0-A8F38C1B38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2507" y="2867033"/>
            <a:ext cx="7266397" cy="3682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062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9640" y="1512570"/>
            <a:ext cx="4150360" cy="4150360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5075434" y="744289"/>
            <a:ext cx="6115731" cy="4918641"/>
            <a:chOff x="5075434" y="744289"/>
            <a:chExt cx="6115731" cy="4918641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080000" y="744289"/>
              <a:ext cx="6111165" cy="4918641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5075434" y="2280850"/>
              <a:ext cx="5948737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R="0" lvl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GB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b) </a:t>
              </a:r>
              <a:r>
                <a:rPr kumimoji="0" lang="en-GB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Nói</a:t>
              </a:r>
              <a:r>
                <a:rPr kumimoji="0" lang="en-GB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GB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với</a:t>
              </a:r>
              <a:r>
                <a:rPr kumimoji="0" lang="en-GB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GB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bạn</a:t>
              </a:r>
              <a:r>
                <a:rPr kumimoji="0" lang="en-GB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GB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cách</a:t>
              </a:r>
              <a:r>
                <a:rPr kumimoji="0" lang="en-GB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GB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nhẩm</a:t>
              </a:r>
              <a:r>
                <a:rPr kumimoji="0" lang="en-GB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GB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nhanh</a:t>
              </a:r>
              <a:r>
                <a:rPr kumimoji="0" lang="en-GB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GB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của</a:t>
              </a:r>
              <a:r>
                <a:rPr kumimoji="0" lang="en-GB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GB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em</a:t>
              </a:r>
              <a:r>
                <a:rPr kumimoji="0" lang="en-GB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GB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trong</a:t>
              </a:r>
              <a:r>
                <a:rPr kumimoji="0" lang="en-GB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GB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các</a:t>
              </a:r>
              <a:r>
                <a:rPr kumimoji="0" lang="en-GB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GB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phép</a:t>
              </a:r>
              <a:r>
                <a:rPr kumimoji="0" lang="en-GB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chia </a:t>
              </a:r>
              <a:r>
                <a:rPr kumimoji="0" lang="en-GB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trên</a:t>
              </a:r>
              <a:r>
                <a:rPr kumimoji="0" lang="en-GB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66264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7D62171-7FEA-CFBD-9310-20C2F3317C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2341" y="958424"/>
            <a:ext cx="8791194" cy="4133446"/>
          </a:xfrm>
          <a:prstGeom prst="rect">
            <a:avLst/>
          </a:prstGeom>
        </p:spPr>
      </p:pic>
      <p:pic>
        <p:nvPicPr>
          <p:cNvPr id="3" name="图片 11">
            <a:extLst>
              <a:ext uri="{FF2B5EF4-FFF2-40B4-BE49-F238E27FC236}">
                <a16:creationId xmlns:a16="http://schemas.microsoft.com/office/drawing/2014/main" id="{75E5C968-5F20-7157-26E4-7208871C82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4157" y="3674708"/>
            <a:ext cx="2553299" cy="2553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863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62"/>
          <p:cNvGrpSpPr/>
          <p:nvPr/>
        </p:nvGrpSpPr>
        <p:grpSpPr>
          <a:xfrm>
            <a:off x="920599" y="889873"/>
            <a:ext cx="3608751" cy="4776124"/>
            <a:chOff x="1122680" y="1816100"/>
            <a:chExt cx="2918006" cy="3819075"/>
          </a:xfrm>
        </p:grpSpPr>
        <p:sp>
          <p:nvSpPr>
            <p:cNvPr id="61" name="矩形: 圆角 19">
              <a:extLst>
                <a:ext uri="{FF2B5EF4-FFF2-40B4-BE49-F238E27FC236}">
                  <a16:creationId xmlns:a16="http://schemas.microsoft.com/office/drawing/2014/main" id="{508F0F7B-540E-4BDD-841E-9EBB0DAA2840}"/>
                </a:ext>
              </a:extLst>
            </p:cNvPr>
            <p:cNvSpPr/>
            <p:nvPr/>
          </p:nvSpPr>
          <p:spPr>
            <a:xfrm>
              <a:off x="1278436" y="1850575"/>
              <a:ext cx="2762250" cy="3784600"/>
            </a:xfrm>
            <a:custGeom>
              <a:avLst/>
              <a:gdLst>
                <a:gd name="connsiteX0" fmla="*/ 0 w 2762250"/>
                <a:gd name="connsiteY0" fmla="*/ 273739 h 3784600"/>
                <a:gd name="connsiteX1" fmla="*/ 273739 w 2762250"/>
                <a:gd name="connsiteY1" fmla="*/ 0 h 3784600"/>
                <a:gd name="connsiteX2" fmla="*/ 2488511 w 2762250"/>
                <a:gd name="connsiteY2" fmla="*/ 0 h 3784600"/>
                <a:gd name="connsiteX3" fmla="*/ 2762250 w 2762250"/>
                <a:gd name="connsiteY3" fmla="*/ 273739 h 3784600"/>
                <a:gd name="connsiteX4" fmla="*/ 2762250 w 2762250"/>
                <a:gd name="connsiteY4" fmla="*/ 3510861 h 3784600"/>
                <a:gd name="connsiteX5" fmla="*/ 2488511 w 2762250"/>
                <a:gd name="connsiteY5" fmla="*/ 3784600 h 3784600"/>
                <a:gd name="connsiteX6" fmla="*/ 273739 w 2762250"/>
                <a:gd name="connsiteY6" fmla="*/ 3784600 h 3784600"/>
                <a:gd name="connsiteX7" fmla="*/ 0 w 2762250"/>
                <a:gd name="connsiteY7" fmla="*/ 3510861 h 3784600"/>
                <a:gd name="connsiteX8" fmla="*/ 0 w 2762250"/>
                <a:gd name="connsiteY8" fmla="*/ 273739 h 3784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62250" h="3784600" fill="none" extrusionOk="0">
                  <a:moveTo>
                    <a:pt x="0" y="273739"/>
                  </a:moveTo>
                  <a:cubicBezTo>
                    <a:pt x="6900" y="148001"/>
                    <a:pt x="132483" y="27222"/>
                    <a:pt x="273739" y="0"/>
                  </a:cubicBezTo>
                  <a:cubicBezTo>
                    <a:pt x="780968" y="-36474"/>
                    <a:pt x="2074172" y="-131175"/>
                    <a:pt x="2488511" y="0"/>
                  </a:cubicBezTo>
                  <a:cubicBezTo>
                    <a:pt x="2642246" y="4696"/>
                    <a:pt x="2741110" y="139907"/>
                    <a:pt x="2762250" y="273739"/>
                  </a:cubicBezTo>
                  <a:cubicBezTo>
                    <a:pt x="2860386" y="958710"/>
                    <a:pt x="2747270" y="2997164"/>
                    <a:pt x="2762250" y="3510861"/>
                  </a:cubicBezTo>
                  <a:cubicBezTo>
                    <a:pt x="2768707" y="3660522"/>
                    <a:pt x="2628784" y="3778202"/>
                    <a:pt x="2488511" y="3784600"/>
                  </a:cubicBezTo>
                  <a:cubicBezTo>
                    <a:pt x="1903160" y="3903526"/>
                    <a:pt x="713704" y="3748705"/>
                    <a:pt x="273739" y="3784600"/>
                  </a:cubicBezTo>
                  <a:cubicBezTo>
                    <a:pt x="118189" y="3790638"/>
                    <a:pt x="-11458" y="3671493"/>
                    <a:pt x="0" y="3510861"/>
                  </a:cubicBezTo>
                  <a:cubicBezTo>
                    <a:pt x="-96102" y="2394014"/>
                    <a:pt x="48379" y="1018912"/>
                    <a:pt x="0" y="273739"/>
                  </a:cubicBezTo>
                  <a:close/>
                </a:path>
                <a:path w="2762250" h="3784600" stroke="0" extrusionOk="0">
                  <a:moveTo>
                    <a:pt x="0" y="273739"/>
                  </a:moveTo>
                  <a:cubicBezTo>
                    <a:pt x="-6030" y="105143"/>
                    <a:pt x="129723" y="-7824"/>
                    <a:pt x="273739" y="0"/>
                  </a:cubicBezTo>
                  <a:cubicBezTo>
                    <a:pt x="1047500" y="138061"/>
                    <a:pt x="1637073" y="95278"/>
                    <a:pt x="2488511" y="0"/>
                  </a:cubicBezTo>
                  <a:cubicBezTo>
                    <a:pt x="2633097" y="-24048"/>
                    <a:pt x="2760314" y="130874"/>
                    <a:pt x="2762250" y="273739"/>
                  </a:cubicBezTo>
                  <a:cubicBezTo>
                    <a:pt x="2688449" y="722461"/>
                    <a:pt x="2809263" y="2558356"/>
                    <a:pt x="2762250" y="3510861"/>
                  </a:cubicBezTo>
                  <a:cubicBezTo>
                    <a:pt x="2741149" y="3670203"/>
                    <a:pt x="2648256" y="3776987"/>
                    <a:pt x="2488511" y="3784600"/>
                  </a:cubicBezTo>
                  <a:cubicBezTo>
                    <a:pt x="2226330" y="3753440"/>
                    <a:pt x="1320669" y="3891461"/>
                    <a:pt x="273739" y="3784600"/>
                  </a:cubicBezTo>
                  <a:cubicBezTo>
                    <a:pt x="130924" y="3768414"/>
                    <a:pt x="17365" y="3663825"/>
                    <a:pt x="0" y="3510861"/>
                  </a:cubicBezTo>
                  <a:cubicBezTo>
                    <a:pt x="-80007" y="2923976"/>
                    <a:pt x="67080" y="1345095"/>
                    <a:pt x="0" y="273739"/>
                  </a:cubicBezTo>
                  <a:close/>
                </a:path>
              </a:pathLst>
            </a:custGeom>
            <a:solidFill>
              <a:srgbClr val="B54D06"/>
            </a:solidFill>
            <a:ln w="28575">
              <a:solidFill>
                <a:srgbClr val="B54D06"/>
              </a:solidFill>
              <a:extLst>
                <a:ext uri="{C807C97D-BFC1-408E-A445-0C87EB9F89A2}">
                  <ask:lineSketchStyleProps xmlns:ask="http://schemas.microsoft.com/office/drawing/2018/sketchyshapes" sd="3690286337">
                    <a:prstGeom prst="roundRect">
                      <a:avLst>
                        <a:gd name="adj" fmla="val 9910"/>
                      </a:avLst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思源黑体 CN Medium" panose="020B0600000000000000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62" name="矩形: 圆角 21"/>
            <p:cNvSpPr/>
            <p:nvPr/>
          </p:nvSpPr>
          <p:spPr>
            <a:xfrm>
              <a:off x="1122680" y="1816100"/>
              <a:ext cx="2762250" cy="3784600"/>
            </a:xfrm>
            <a:custGeom>
              <a:avLst/>
              <a:gdLst>
                <a:gd name="connsiteX0" fmla="*/ 0 w 2762250"/>
                <a:gd name="connsiteY0" fmla="*/ 273739 h 3784600"/>
                <a:gd name="connsiteX1" fmla="*/ 273739 w 2762250"/>
                <a:gd name="connsiteY1" fmla="*/ 0 h 3784600"/>
                <a:gd name="connsiteX2" fmla="*/ 2488511 w 2762250"/>
                <a:gd name="connsiteY2" fmla="*/ 0 h 3784600"/>
                <a:gd name="connsiteX3" fmla="*/ 2762250 w 2762250"/>
                <a:gd name="connsiteY3" fmla="*/ 273739 h 3784600"/>
                <a:gd name="connsiteX4" fmla="*/ 2762250 w 2762250"/>
                <a:gd name="connsiteY4" fmla="*/ 3510861 h 3784600"/>
                <a:gd name="connsiteX5" fmla="*/ 2488511 w 2762250"/>
                <a:gd name="connsiteY5" fmla="*/ 3784600 h 3784600"/>
                <a:gd name="connsiteX6" fmla="*/ 273739 w 2762250"/>
                <a:gd name="connsiteY6" fmla="*/ 3784600 h 3784600"/>
                <a:gd name="connsiteX7" fmla="*/ 0 w 2762250"/>
                <a:gd name="connsiteY7" fmla="*/ 3510861 h 3784600"/>
                <a:gd name="connsiteX8" fmla="*/ 0 w 2762250"/>
                <a:gd name="connsiteY8" fmla="*/ 273739 h 3784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62250" h="3784600" fill="none" extrusionOk="0">
                  <a:moveTo>
                    <a:pt x="0" y="273739"/>
                  </a:moveTo>
                  <a:cubicBezTo>
                    <a:pt x="6900" y="148001"/>
                    <a:pt x="132483" y="27222"/>
                    <a:pt x="273739" y="0"/>
                  </a:cubicBezTo>
                  <a:cubicBezTo>
                    <a:pt x="780968" y="-36474"/>
                    <a:pt x="2074172" y="-131175"/>
                    <a:pt x="2488511" y="0"/>
                  </a:cubicBezTo>
                  <a:cubicBezTo>
                    <a:pt x="2642246" y="4696"/>
                    <a:pt x="2741110" y="139907"/>
                    <a:pt x="2762250" y="273739"/>
                  </a:cubicBezTo>
                  <a:cubicBezTo>
                    <a:pt x="2860386" y="958710"/>
                    <a:pt x="2747270" y="2997164"/>
                    <a:pt x="2762250" y="3510861"/>
                  </a:cubicBezTo>
                  <a:cubicBezTo>
                    <a:pt x="2768707" y="3660522"/>
                    <a:pt x="2628784" y="3778202"/>
                    <a:pt x="2488511" y="3784600"/>
                  </a:cubicBezTo>
                  <a:cubicBezTo>
                    <a:pt x="1903160" y="3903526"/>
                    <a:pt x="713704" y="3748705"/>
                    <a:pt x="273739" y="3784600"/>
                  </a:cubicBezTo>
                  <a:cubicBezTo>
                    <a:pt x="118189" y="3790638"/>
                    <a:pt x="-11458" y="3671493"/>
                    <a:pt x="0" y="3510861"/>
                  </a:cubicBezTo>
                  <a:cubicBezTo>
                    <a:pt x="-96102" y="2394014"/>
                    <a:pt x="48379" y="1018912"/>
                    <a:pt x="0" y="273739"/>
                  </a:cubicBezTo>
                  <a:close/>
                </a:path>
                <a:path w="2762250" h="3784600" stroke="0" extrusionOk="0">
                  <a:moveTo>
                    <a:pt x="0" y="273739"/>
                  </a:moveTo>
                  <a:cubicBezTo>
                    <a:pt x="-6030" y="105143"/>
                    <a:pt x="129723" y="-7824"/>
                    <a:pt x="273739" y="0"/>
                  </a:cubicBezTo>
                  <a:cubicBezTo>
                    <a:pt x="1047500" y="138061"/>
                    <a:pt x="1637073" y="95278"/>
                    <a:pt x="2488511" y="0"/>
                  </a:cubicBezTo>
                  <a:cubicBezTo>
                    <a:pt x="2633097" y="-24048"/>
                    <a:pt x="2760314" y="130874"/>
                    <a:pt x="2762250" y="273739"/>
                  </a:cubicBezTo>
                  <a:cubicBezTo>
                    <a:pt x="2688449" y="722461"/>
                    <a:pt x="2809263" y="2558356"/>
                    <a:pt x="2762250" y="3510861"/>
                  </a:cubicBezTo>
                  <a:cubicBezTo>
                    <a:pt x="2741149" y="3670203"/>
                    <a:pt x="2648256" y="3776987"/>
                    <a:pt x="2488511" y="3784600"/>
                  </a:cubicBezTo>
                  <a:cubicBezTo>
                    <a:pt x="2226330" y="3753440"/>
                    <a:pt x="1320669" y="3891461"/>
                    <a:pt x="273739" y="3784600"/>
                  </a:cubicBezTo>
                  <a:cubicBezTo>
                    <a:pt x="130924" y="3768414"/>
                    <a:pt x="17365" y="3663825"/>
                    <a:pt x="0" y="3510861"/>
                  </a:cubicBezTo>
                  <a:cubicBezTo>
                    <a:pt x="-80007" y="2923976"/>
                    <a:pt x="67080" y="1345095"/>
                    <a:pt x="0" y="273739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B54D06"/>
              </a:solidFill>
              <a:extLst>
                <a:ext uri="{C807C97D-BFC1-408E-A445-0C87EB9F89A2}">
                  <ask:lineSketchStyleProps xmlns:ask="http://schemas.microsoft.com/office/drawing/2018/sketchyshapes" sd="3690286337">
                    <a:prstGeom prst="roundRect">
                      <a:avLst>
                        <a:gd name="adj" fmla="val 9910"/>
                      </a:avLst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Arial" panose="020B0604020202020204" pitchFamily="34" charset="0"/>
                </a:rPr>
                <a:t>Kết</a:t>
              </a:r>
              <a:r>
                <a:rPr kumimoji="0" lang="en-GB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Arial" panose="020B0604020202020204" pitchFamily="34" charset="0"/>
                </a:rPr>
                <a:t> </a:t>
              </a:r>
              <a:r>
                <a:rPr kumimoji="0" lang="en-GB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Arial" panose="020B0604020202020204" pitchFamily="34" charset="0"/>
                </a:rPr>
                <a:t>quả</a:t>
              </a:r>
              <a:r>
                <a:rPr kumimoji="0" lang="en-GB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Arial" panose="020B0604020202020204" pitchFamily="34" charset="0"/>
                </a:rPr>
                <a:t> </a:t>
              </a:r>
              <a:r>
                <a:rPr kumimoji="0" lang="en-GB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Arial" panose="020B0604020202020204" pitchFamily="34" charset="0"/>
                </a:rPr>
                <a:t>phép</a:t>
              </a:r>
              <a:r>
                <a:rPr kumimoji="0" lang="en-GB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Arial" panose="020B0604020202020204" pitchFamily="34" charset="0"/>
                </a:rPr>
                <a:t> </a:t>
              </a:r>
              <a:r>
                <a:rPr kumimoji="0" lang="en-GB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Arial" panose="020B0604020202020204" pitchFamily="34" charset="0"/>
                </a:rPr>
                <a:t>tính</a:t>
              </a:r>
              <a:r>
                <a:rPr kumimoji="0" lang="en-GB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Arial" panose="020B0604020202020204" pitchFamily="34" charset="0"/>
                </a:rPr>
                <a:t>: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zh-CN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Arial" panose="020B0604020202020204" pitchFamily="34" charset="0"/>
                </a:rPr>
                <a:t>52 281 : 9 = ?</a:t>
              </a:r>
              <a:endPara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思源黑体 CN Medium" panose="020B0600000000000000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103" name="Group c"/>
          <p:cNvGrpSpPr/>
          <p:nvPr/>
        </p:nvGrpSpPr>
        <p:grpSpPr>
          <a:xfrm>
            <a:off x="4689219" y="4328604"/>
            <a:ext cx="6612802" cy="1534349"/>
            <a:chOff x="4689219" y="4328604"/>
            <a:chExt cx="6612802" cy="1534349"/>
          </a:xfrm>
        </p:grpSpPr>
        <p:grpSp>
          <p:nvGrpSpPr>
            <p:cNvPr id="70" name="Group 69"/>
            <p:cNvGrpSpPr/>
            <p:nvPr/>
          </p:nvGrpSpPr>
          <p:grpSpPr>
            <a:xfrm>
              <a:off x="5536059" y="4328604"/>
              <a:ext cx="5765962" cy="1320720"/>
              <a:chOff x="1268095" y="3746863"/>
              <a:chExt cx="2421800" cy="536121"/>
            </a:xfrm>
          </p:grpSpPr>
          <p:sp>
            <p:nvSpPr>
              <p:cNvPr id="71" name="文本框 17">
                <a:extLst>
                  <a:ext uri="{FF2B5EF4-FFF2-40B4-BE49-F238E27FC236}">
                    <a16:creationId xmlns:a16="http://schemas.microsoft.com/office/drawing/2014/main" id="{3038CB48-43C5-47BF-9917-F81B41DA23B1}"/>
                  </a:ext>
                </a:extLst>
              </p:cNvPr>
              <p:cNvSpPr txBox="1"/>
              <p:nvPr/>
            </p:nvSpPr>
            <p:spPr>
              <a:xfrm>
                <a:off x="1333410" y="3804829"/>
                <a:ext cx="2356485" cy="478155"/>
              </a:xfrm>
              <a:custGeom>
                <a:avLst/>
                <a:gdLst>
                  <a:gd name="connsiteX0" fmla="*/ 0 w 2356485"/>
                  <a:gd name="connsiteY0" fmla="*/ 0 h 478155"/>
                  <a:gd name="connsiteX1" fmla="*/ 2356485 w 2356485"/>
                  <a:gd name="connsiteY1" fmla="*/ 0 h 478155"/>
                  <a:gd name="connsiteX2" fmla="*/ 2356485 w 2356485"/>
                  <a:gd name="connsiteY2" fmla="*/ 478155 h 478155"/>
                  <a:gd name="connsiteX3" fmla="*/ 0 w 2356485"/>
                  <a:gd name="connsiteY3" fmla="*/ 478155 h 478155"/>
                  <a:gd name="connsiteX4" fmla="*/ 0 w 2356485"/>
                  <a:gd name="connsiteY4" fmla="*/ 0 h 478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56485" h="478155" fill="none" extrusionOk="0">
                    <a:moveTo>
                      <a:pt x="0" y="0"/>
                    </a:moveTo>
                    <a:cubicBezTo>
                      <a:pt x="1033992" y="10773"/>
                      <a:pt x="1774310" y="-97671"/>
                      <a:pt x="2356485" y="0"/>
                    </a:cubicBezTo>
                    <a:cubicBezTo>
                      <a:pt x="2380685" y="148019"/>
                      <a:pt x="2341611" y="356312"/>
                      <a:pt x="2356485" y="478155"/>
                    </a:cubicBezTo>
                    <a:cubicBezTo>
                      <a:pt x="1521984" y="505449"/>
                      <a:pt x="843993" y="496060"/>
                      <a:pt x="0" y="478155"/>
                    </a:cubicBezTo>
                    <a:cubicBezTo>
                      <a:pt x="-17959" y="362352"/>
                      <a:pt x="27449" y="105842"/>
                      <a:pt x="0" y="0"/>
                    </a:cubicBezTo>
                    <a:close/>
                  </a:path>
                  <a:path w="2356485" h="478155" stroke="0" extrusionOk="0">
                    <a:moveTo>
                      <a:pt x="0" y="0"/>
                    </a:moveTo>
                    <a:cubicBezTo>
                      <a:pt x="993752" y="-39195"/>
                      <a:pt x="1624532" y="-59810"/>
                      <a:pt x="2356485" y="0"/>
                    </a:cubicBezTo>
                    <a:cubicBezTo>
                      <a:pt x="2368917" y="82176"/>
                      <a:pt x="2322692" y="352227"/>
                      <a:pt x="2356485" y="478155"/>
                    </a:cubicBezTo>
                    <a:cubicBezTo>
                      <a:pt x="1625676" y="553820"/>
                      <a:pt x="666553" y="627811"/>
                      <a:pt x="0" y="478155"/>
                    </a:cubicBezTo>
                    <a:cubicBezTo>
                      <a:pt x="-7300" y="319028"/>
                      <a:pt x="24222" y="56148"/>
                      <a:pt x="0" y="0"/>
                    </a:cubicBezTo>
                    <a:close/>
                  </a:path>
                </a:pathLst>
              </a:custGeom>
              <a:solidFill>
                <a:srgbClr val="B54D06"/>
              </a:solidFill>
              <a:ln w="19050">
                <a:solidFill>
                  <a:srgbClr val="B54D06"/>
                </a:solidFill>
                <a:extLst>
                  <a:ext uri="{C807C97D-BFC1-408E-A445-0C87EB9F89A2}">
                    <ask:lineSketchStyleProps xmlns:ask="http://schemas.microsoft.com/office/drawing/2018/sketchyshapes" sd="2286537542">
                      <a:prstGeom prst="rect">
                        <a:avLst/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algn="ctr">
                  <a:defRPr>
                    <a:solidFill>
                      <a:schemeClr val="tx1"/>
                    </a:solidFill>
                    <a:cs typeface="+mn-ea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10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 Medium" panose="020B0600000000000000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72" name="文本框 18"/>
              <p:cNvSpPr txBox="1"/>
              <p:nvPr/>
            </p:nvSpPr>
            <p:spPr>
              <a:xfrm>
                <a:off x="1268095" y="3746863"/>
                <a:ext cx="2356485" cy="478155"/>
              </a:xfrm>
              <a:custGeom>
                <a:avLst/>
                <a:gdLst>
                  <a:gd name="connsiteX0" fmla="*/ 0 w 2356485"/>
                  <a:gd name="connsiteY0" fmla="*/ 0 h 478155"/>
                  <a:gd name="connsiteX1" fmla="*/ 2356485 w 2356485"/>
                  <a:gd name="connsiteY1" fmla="*/ 0 h 478155"/>
                  <a:gd name="connsiteX2" fmla="*/ 2356485 w 2356485"/>
                  <a:gd name="connsiteY2" fmla="*/ 478155 h 478155"/>
                  <a:gd name="connsiteX3" fmla="*/ 0 w 2356485"/>
                  <a:gd name="connsiteY3" fmla="*/ 478155 h 478155"/>
                  <a:gd name="connsiteX4" fmla="*/ 0 w 2356485"/>
                  <a:gd name="connsiteY4" fmla="*/ 0 h 478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56485" h="478155" fill="none" extrusionOk="0">
                    <a:moveTo>
                      <a:pt x="0" y="0"/>
                    </a:moveTo>
                    <a:cubicBezTo>
                      <a:pt x="1033992" y="10773"/>
                      <a:pt x="1774310" y="-97671"/>
                      <a:pt x="2356485" y="0"/>
                    </a:cubicBezTo>
                    <a:cubicBezTo>
                      <a:pt x="2380685" y="148019"/>
                      <a:pt x="2341611" y="356312"/>
                      <a:pt x="2356485" y="478155"/>
                    </a:cubicBezTo>
                    <a:cubicBezTo>
                      <a:pt x="1521984" y="505449"/>
                      <a:pt x="843993" y="496060"/>
                      <a:pt x="0" y="478155"/>
                    </a:cubicBezTo>
                    <a:cubicBezTo>
                      <a:pt x="-17959" y="362352"/>
                      <a:pt x="27449" y="105842"/>
                      <a:pt x="0" y="0"/>
                    </a:cubicBezTo>
                    <a:close/>
                  </a:path>
                  <a:path w="2356485" h="478155" stroke="0" extrusionOk="0">
                    <a:moveTo>
                      <a:pt x="0" y="0"/>
                    </a:moveTo>
                    <a:cubicBezTo>
                      <a:pt x="993752" y="-39195"/>
                      <a:pt x="1624532" y="-59810"/>
                      <a:pt x="2356485" y="0"/>
                    </a:cubicBezTo>
                    <a:cubicBezTo>
                      <a:pt x="2368917" y="82176"/>
                      <a:pt x="2322692" y="352227"/>
                      <a:pt x="2356485" y="478155"/>
                    </a:cubicBezTo>
                    <a:cubicBezTo>
                      <a:pt x="1625676" y="553820"/>
                      <a:pt x="666553" y="627811"/>
                      <a:pt x="0" y="478155"/>
                    </a:cubicBezTo>
                    <a:cubicBezTo>
                      <a:pt x="-7300" y="319028"/>
                      <a:pt x="24222" y="56148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19050">
                <a:solidFill>
                  <a:srgbClr val="B54D06"/>
                </a:solidFill>
                <a:extLst>
                  <a:ext uri="{C807C97D-BFC1-408E-A445-0C87EB9F89A2}">
                    <ask:lineSketchStyleProps xmlns:ask="http://schemas.microsoft.com/office/drawing/2018/sketchyshapes" sd="2286537542">
                      <a:prstGeom prst="rect">
                        <a:avLst/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algn="ctr">
                  <a:defRPr>
                    <a:solidFill>
                      <a:schemeClr val="tx1"/>
                    </a:solidFill>
                    <a:cs typeface="+mn-ea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altLang="zh-CN" sz="7200" b="0" i="0" u="none" strike="noStrike" kern="1200" cap="none" spc="10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sym typeface="Arial" panose="020B0604020202020204" pitchFamily="34" charset="0"/>
                  </a:rPr>
                  <a:t>5 808</a:t>
                </a:r>
                <a:endParaRPr kumimoji="0" lang="zh-CN" altLang="en-US" sz="2800" b="0" i="0" u="none" strike="noStrike" kern="1200" cap="none" spc="10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 Medium" panose="020B0600000000000000" pitchFamily="34" charset="-122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37" name="Google Shape;293;p27">
              <a:extLst>
                <a:ext uri="{FF2B5EF4-FFF2-40B4-BE49-F238E27FC236}">
                  <a16:creationId xmlns:a16="http://schemas.microsoft.com/office/drawing/2014/main" id="{F2A58BBE-857C-B7E7-1F2E-08AE92DBEF2C}"/>
                </a:ext>
              </a:extLst>
            </p:cNvPr>
            <p:cNvGrpSpPr/>
            <p:nvPr/>
          </p:nvGrpSpPr>
          <p:grpSpPr>
            <a:xfrm rot="21403310">
              <a:off x="4689219" y="4394865"/>
              <a:ext cx="1561143" cy="1468088"/>
              <a:chOff x="3452031" y="1404273"/>
              <a:chExt cx="1016859" cy="609422"/>
            </a:xfrm>
          </p:grpSpPr>
          <p:sp>
            <p:nvSpPr>
              <p:cNvPr id="39" name="Google Shape;294;p27">
                <a:extLst>
                  <a:ext uri="{FF2B5EF4-FFF2-40B4-BE49-F238E27FC236}">
                    <a16:creationId xmlns:a16="http://schemas.microsoft.com/office/drawing/2014/main" id="{D2D4C231-1A38-0FD5-456C-7727953658B5}"/>
                  </a:ext>
                </a:extLst>
              </p:cNvPr>
              <p:cNvSpPr/>
              <p:nvPr/>
            </p:nvSpPr>
            <p:spPr>
              <a:xfrm>
                <a:off x="3899885" y="1404273"/>
                <a:ext cx="177442" cy="160690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3645" extrusionOk="0">
                    <a:moveTo>
                      <a:pt x="1158" y="1"/>
                    </a:moveTo>
                    <a:cubicBezTo>
                      <a:pt x="1024" y="1"/>
                      <a:pt x="906" y="30"/>
                      <a:pt x="810" y="96"/>
                    </a:cubicBezTo>
                    <a:cubicBezTo>
                      <a:pt x="0" y="656"/>
                      <a:pt x="1096" y="3644"/>
                      <a:pt x="1096" y="3644"/>
                    </a:cubicBezTo>
                    <a:lnTo>
                      <a:pt x="4025" y="1620"/>
                    </a:lnTo>
                    <a:cubicBezTo>
                      <a:pt x="4025" y="1620"/>
                      <a:pt x="2155" y="1"/>
                      <a:pt x="1158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40" name="Google Shape;295;p27">
                <a:extLst>
                  <a:ext uri="{FF2B5EF4-FFF2-40B4-BE49-F238E27FC236}">
                    <a16:creationId xmlns:a16="http://schemas.microsoft.com/office/drawing/2014/main" id="{C6042492-5720-5EF8-460D-9B620F907D2A}"/>
                  </a:ext>
                </a:extLst>
              </p:cNvPr>
              <p:cNvSpPr/>
              <p:nvPr/>
            </p:nvSpPr>
            <p:spPr>
              <a:xfrm>
                <a:off x="3935065" y="1440820"/>
                <a:ext cx="121807" cy="109948"/>
              </a:xfrm>
              <a:custGeom>
                <a:avLst/>
                <a:gdLst/>
                <a:ahLst/>
                <a:cxnLst/>
                <a:rect l="l" t="t" r="r" b="b"/>
                <a:pathLst>
                  <a:path w="2763" h="2494" extrusionOk="0">
                    <a:moveTo>
                      <a:pt x="798" y="0"/>
                    </a:moveTo>
                    <a:cubicBezTo>
                      <a:pt x="706" y="0"/>
                      <a:pt x="625" y="20"/>
                      <a:pt x="560" y="65"/>
                    </a:cubicBezTo>
                    <a:cubicBezTo>
                      <a:pt x="0" y="446"/>
                      <a:pt x="750" y="2494"/>
                      <a:pt x="750" y="2494"/>
                    </a:cubicBezTo>
                    <a:lnTo>
                      <a:pt x="2762" y="1113"/>
                    </a:lnTo>
                    <a:cubicBezTo>
                      <a:pt x="2762" y="1113"/>
                      <a:pt x="1483" y="0"/>
                      <a:pt x="798" y="0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41" name="Google Shape;296;p27">
                <a:extLst>
                  <a:ext uri="{FF2B5EF4-FFF2-40B4-BE49-F238E27FC236}">
                    <a16:creationId xmlns:a16="http://schemas.microsoft.com/office/drawing/2014/main" id="{35CAD6B6-EF25-29EC-FFE3-51ACB233C350}"/>
                  </a:ext>
                </a:extLst>
              </p:cNvPr>
              <p:cNvSpPr/>
              <p:nvPr/>
            </p:nvSpPr>
            <p:spPr>
              <a:xfrm>
                <a:off x="4228450" y="1404273"/>
                <a:ext cx="177442" cy="160690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3645" extrusionOk="0">
                    <a:moveTo>
                      <a:pt x="2856" y="1"/>
                    </a:moveTo>
                    <a:cubicBezTo>
                      <a:pt x="1861" y="1"/>
                      <a:pt x="1" y="1620"/>
                      <a:pt x="1" y="1620"/>
                    </a:cubicBezTo>
                    <a:lnTo>
                      <a:pt x="2918" y="3644"/>
                    </a:lnTo>
                    <a:cubicBezTo>
                      <a:pt x="2918" y="3644"/>
                      <a:pt x="4025" y="656"/>
                      <a:pt x="3203" y="96"/>
                    </a:cubicBezTo>
                    <a:cubicBezTo>
                      <a:pt x="3108" y="30"/>
                      <a:pt x="2990" y="1"/>
                      <a:pt x="2856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42" name="Google Shape;297;p27">
                <a:extLst>
                  <a:ext uri="{FF2B5EF4-FFF2-40B4-BE49-F238E27FC236}">
                    <a16:creationId xmlns:a16="http://schemas.microsoft.com/office/drawing/2014/main" id="{3FEAE17A-DCBB-78BC-B638-77F55F91A83B}"/>
                  </a:ext>
                </a:extLst>
              </p:cNvPr>
              <p:cNvSpPr/>
              <p:nvPr/>
            </p:nvSpPr>
            <p:spPr>
              <a:xfrm>
                <a:off x="4246834" y="1437601"/>
                <a:ext cx="126524" cy="114753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603" extrusionOk="0">
                    <a:moveTo>
                      <a:pt x="2044" y="0"/>
                    </a:moveTo>
                    <a:cubicBezTo>
                      <a:pt x="1338" y="0"/>
                      <a:pt x="0" y="1162"/>
                      <a:pt x="0" y="1162"/>
                    </a:cubicBezTo>
                    <a:lnTo>
                      <a:pt x="2084" y="2603"/>
                    </a:lnTo>
                    <a:cubicBezTo>
                      <a:pt x="2084" y="2603"/>
                      <a:pt x="2870" y="471"/>
                      <a:pt x="2286" y="67"/>
                    </a:cubicBezTo>
                    <a:cubicBezTo>
                      <a:pt x="2220" y="21"/>
                      <a:pt x="2138" y="0"/>
                      <a:pt x="2044" y="0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43" name="Google Shape;298;p27">
                <a:extLst>
                  <a:ext uri="{FF2B5EF4-FFF2-40B4-BE49-F238E27FC236}">
                    <a16:creationId xmlns:a16="http://schemas.microsoft.com/office/drawing/2014/main" id="{9CD55A9E-B2A0-FFE6-0E24-5B9DCBC6DE6D}"/>
                  </a:ext>
                </a:extLst>
              </p:cNvPr>
              <p:cNvSpPr/>
              <p:nvPr/>
            </p:nvSpPr>
            <p:spPr>
              <a:xfrm>
                <a:off x="3716602" y="1453022"/>
                <a:ext cx="639686" cy="560673"/>
              </a:xfrm>
              <a:custGeom>
                <a:avLst/>
                <a:gdLst/>
                <a:ahLst/>
                <a:cxnLst/>
                <a:rect l="l" t="t" r="r" b="b"/>
                <a:pathLst>
                  <a:path w="10895" h="12718" extrusionOk="0">
                    <a:moveTo>
                      <a:pt x="5966" y="0"/>
                    </a:moveTo>
                    <a:cubicBezTo>
                      <a:pt x="5311" y="0"/>
                      <a:pt x="4668" y="84"/>
                      <a:pt x="4049" y="262"/>
                    </a:cubicBezTo>
                    <a:cubicBezTo>
                      <a:pt x="3954" y="298"/>
                      <a:pt x="3858" y="322"/>
                      <a:pt x="3763" y="357"/>
                    </a:cubicBezTo>
                    <a:cubicBezTo>
                      <a:pt x="3573" y="429"/>
                      <a:pt x="3394" y="500"/>
                      <a:pt x="3215" y="595"/>
                    </a:cubicBezTo>
                    <a:cubicBezTo>
                      <a:pt x="3120" y="631"/>
                      <a:pt x="3037" y="679"/>
                      <a:pt x="2954" y="726"/>
                    </a:cubicBezTo>
                    <a:cubicBezTo>
                      <a:pt x="1084" y="1750"/>
                      <a:pt x="1" y="3822"/>
                      <a:pt x="1" y="6453"/>
                    </a:cubicBezTo>
                    <a:cubicBezTo>
                      <a:pt x="1" y="8751"/>
                      <a:pt x="715" y="10537"/>
                      <a:pt x="2120" y="11597"/>
                    </a:cubicBezTo>
                    <a:cubicBezTo>
                      <a:pt x="2668" y="12002"/>
                      <a:pt x="3299" y="12299"/>
                      <a:pt x="3954" y="12466"/>
                    </a:cubicBezTo>
                    <a:cubicBezTo>
                      <a:pt x="4568" y="12633"/>
                      <a:pt x="5202" y="12717"/>
                      <a:pt x="5839" y="12717"/>
                    </a:cubicBezTo>
                    <a:cubicBezTo>
                      <a:pt x="5881" y="12717"/>
                      <a:pt x="5923" y="12717"/>
                      <a:pt x="5966" y="12716"/>
                    </a:cubicBezTo>
                    <a:cubicBezTo>
                      <a:pt x="6168" y="12716"/>
                      <a:pt x="6383" y="12704"/>
                      <a:pt x="6597" y="12692"/>
                    </a:cubicBezTo>
                    <a:cubicBezTo>
                      <a:pt x="6799" y="12680"/>
                      <a:pt x="7014" y="12656"/>
                      <a:pt x="7228" y="12621"/>
                    </a:cubicBezTo>
                    <a:cubicBezTo>
                      <a:pt x="9073" y="12323"/>
                      <a:pt x="10895" y="11406"/>
                      <a:pt x="10895" y="9775"/>
                    </a:cubicBezTo>
                    <a:cubicBezTo>
                      <a:pt x="10895" y="9239"/>
                      <a:pt x="10609" y="8727"/>
                      <a:pt x="10133" y="8466"/>
                    </a:cubicBezTo>
                    <a:cubicBezTo>
                      <a:pt x="9907" y="8335"/>
                      <a:pt x="9645" y="8263"/>
                      <a:pt x="9383" y="8263"/>
                    </a:cubicBezTo>
                    <a:cubicBezTo>
                      <a:pt x="8204" y="8263"/>
                      <a:pt x="8085" y="9394"/>
                      <a:pt x="7192" y="9966"/>
                    </a:cubicBezTo>
                    <a:cubicBezTo>
                      <a:pt x="7073" y="10037"/>
                      <a:pt x="6942" y="10097"/>
                      <a:pt x="6811" y="10144"/>
                    </a:cubicBezTo>
                    <a:cubicBezTo>
                      <a:pt x="6565" y="10230"/>
                      <a:pt x="6309" y="10277"/>
                      <a:pt x="6052" y="10277"/>
                    </a:cubicBezTo>
                    <a:cubicBezTo>
                      <a:pt x="6024" y="10277"/>
                      <a:pt x="5995" y="10276"/>
                      <a:pt x="5966" y="10275"/>
                    </a:cubicBezTo>
                    <a:cubicBezTo>
                      <a:pt x="5945" y="10276"/>
                      <a:pt x="5925" y="10276"/>
                      <a:pt x="5904" y="10276"/>
                    </a:cubicBezTo>
                    <a:cubicBezTo>
                      <a:pt x="5473" y="10276"/>
                      <a:pt x="5055" y="10157"/>
                      <a:pt x="4680" y="9930"/>
                    </a:cubicBezTo>
                    <a:cubicBezTo>
                      <a:pt x="4644" y="9906"/>
                      <a:pt x="4608" y="9882"/>
                      <a:pt x="4573" y="9847"/>
                    </a:cubicBezTo>
                    <a:cubicBezTo>
                      <a:pt x="4489" y="9799"/>
                      <a:pt x="4418" y="9739"/>
                      <a:pt x="4358" y="9680"/>
                    </a:cubicBezTo>
                    <a:cubicBezTo>
                      <a:pt x="4323" y="9644"/>
                      <a:pt x="4287" y="9608"/>
                      <a:pt x="4251" y="9573"/>
                    </a:cubicBezTo>
                    <a:cubicBezTo>
                      <a:pt x="3644" y="8954"/>
                      <a:pt x="3251" y="7894"/>
                      <a:pt x="3251" y="6299"/>
                    </a:cubicBezTo>
                    <a:cubicBezTo>
                      <a:pt x="3251" y="4917"/>
                      <a:pt x="3549" y="3953"/>
                      <a:pt x="4049" y="3322"/>
                    </a:cubicBezTo>
                    <a:cubicBezTo>
                      <a:pt x="4097" y="3262"/>
                      <a:pt x="4156" y="3191"/>
                      <a:pt x="4227" y="3132"/>
                    </a:cubicBezTo>
                    <a:cubicBezTo>
                      <a:pt x="4251" y="3096"/>
                      <a:pt x="4287" y="3060"/>
                      <a:pt x="4323" y="3024"/>
                    </a:cubicBezTo>
                    <a:cubicBezTo>
                      <a:pt x="4763" y="2642"/>
                      <a:pt x="5328" y="2429"/>
                      <a:pt x="5918" y="2429"/>
                    </a:cubicBezTo>
                    <a:cubicBezTo>
                      <a:pt x="5934" y="2429"/>
                      <a:pt x="5950" y="2429"/>
                      <a:pt x="5966" y="2429"/>
                    </a:cubicBezTo>
                    <a:cubicBezTo>
                      <a:pt x="5988" y="2428"/>
                      <a:pt x="6011" y="2428"/>
                      <a:pt x="6033" y="2428"/>
                    </a:cubicBezTo>
                    <a:cubicBezTo>
                      <a:pt x="6369" y="2428"/>
                      <a:pt x="6713" y="2510"/>
                      <a:pt x="7025" y="2655"/>
                    </a:cubicBezTo>
                    <a:cubicBezTo>
                      <a:pt x="7240" y="2762"/>
                      <a:pt x="7430" y="2905"/>
                      <a:pt x="7597" y="3084"/>
                    </a:cubicBezTo>
                    <a:cubicBezTo>
                      <a:pt x="7823" y="3334"/>
                      <a:pt x="8014" y="3608"/>
                      <a:pt x="8240" y="3822"/>
                    </a:cubicBezTo>
                    <a:cubicBezTo>
                      <a:pt x="8481" y="4086"/>
                      <a:pt x="8833" y="4239"/>
                      <a:pt x="9199" y="4239"/>
                    </a:cubicBezTo>
                    <a:cubicBezTo>
                      <a:pt x="9213" y="4239"/>
                      <a:pt x="9226" y="4239"/>
                      <a:pt x="9240" y="4239"/>
                    </a:cubicBezTo>
                    <a:cubicBezTo>
                      <a:pt x="9585" y="4239"/>
                      <a:pt x="9907" y="4120"/>
                      <a:pt x="10169" y="3905"/>
                    </a:cubicBezTo>
                    <a:cubicBezTo>
                      <a:pt x="10204" y="3882"/>
                      <a:pt x="10240" y="3846"/>
                      <a:pt x="10276" y="3822"/>
                    </a:cubicBezTo>
                    <a:cubicBezTo>
                      <a:pt x="10550" y="3536"/>
                      <a:pt x="10716" y="3167"/>
                      <a:pt x="10704" y="2774"/>
                    </a:cubicBezTo>
                    <a:cubicBezTo>
                      <a:pt x="10704" y="2191"/>
                      <a:pt x="10454" y="1643"/>
                      <a:pt x="10014" y="1262"/>
                    </a:cubicBezTo>
                    <a:cubicBezTo>
                      <a:pt x="9788" y="1060"/>
                      <a:pt x="9538" y="881"/>
                      <a:pt x="9264" y="738"/>
                    </a:cubicBezTo>
                    <a:cubicBezTo>
                      <a:pt x="8299" y="226"/>
                      <a:pt x="7025" y="0"/>
                      <a:pt x="5966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44" name="Google Shape;299;p27">
                <a:extLst>
                  <a:ext uri="{FF2B5EF4-FFF2-40B4-BE49-F238E27FC236}">
                    <a16:creationId xmlns:a16="http://schemas.microsoft.com/office/drawing/2014/main" id="{9F55F073-471B-E9E9-0D09-ADFE3506C3B9}"/>
                  </a:ext>
                </a:extLst>
              </p:cNvPr>
              <p:cNvSpPr/>
              <p:nvPr/>
            </p:nvSpPr>
            <p:spPr>
              <a:xfrm>
                <a:off x="3452031" y="1438017"/>
                <a:ext cx="885799" cy="561114"/>
              </a:xfrm>
              <a:custGeom>
                <a:avLst/>
                <a:gdLst/>
                <a:ahLst/>
                <a:cxnLst/>
                <a:rect l="l" t="t" r="r" b="b"/>
                <a:pathLst>
                  <a:path w="15783" h="12728" extrusionOk="0">
                    <a:moveTo>
                      <a:pt x="10854" y="465"/>
                    </a:moveTo>
                    <a:cubicBezTo>
                      <a:pt x="12628" y="465"/>
                      <a:pt x="15128" y="1179"/>
                      <a:pt x="15128" y="2774"/>
                    </a:cubicBezTo>
                    <a:cubicBezTo>
                      <a:pt x="15140" y="3315"/>
                      <a:pt x="14699" y="3763"/>
                      <a:pt x="14161" y="3763"/>
                    </a:cubicBezTo>
                    <a:cubicBezTo>
                      <a:pt x="14154" y="3763"/>
                      <a:pt x="14147" y="3763"/>
                      <a:pt x="14140" y="3763"/>
                    </a:cubicBezTo>
                    <a:cubicBezTo>
                      <a:pt x="13699" y="3763"/>
                      <a:pt x="13509" y="3560"/>
                      <a:pt x="13176" y="3143"/>
                    </a:cubicBezTo>
                    <a:cubicBezTo>
                      <a:pt x="12759" y="2643"/>
                      <a:pt x="12199" y="1953"/>
                      <a:pt x="10854" y="1953"/>
                    </a:cubicBezTo>
                    <a:cubicBezTo>
                      <a:pt x="8865" y="1953"/>
                      <a:pt x="7675" y="3584"/>
                      <a:pt x="7675" y="6310"/>
                    </a:cubicBezTo>
                    <a:cubicBezTo>
                      <a:pt x="7675" y="10430"/>
                      <a:pt x="10116" y="10751"/>
                      <a:pt x="10854" y="10751"/>
                    </a:cubicBezTo>
                    <a:cubicBezTo>
                      <a:pt x="12259" y="10751"/>
                      <a:pt x="12830" y="9989"/>
                      <a:pt x="13259" y="9442"/>
                    </a:cubicBezTo>
                    <a:cubicBezTo>
                      <a:pt x="13616" y="8966"/>
                      <a:pt x="13818" y="8739"/>
                      <a:pt x="14283" y="8739"/>
                    </a:cubicBezTo>
                    <a:cubicBezTo>
                      <a:pt x="14854" y="8739"/>
                      <a:pt x="15307" y="9204"/>
                      <a:pt x="15307" y="9775"/>
                    </a:cubicBezTo>
                    <a:cubicBezTo>
                      <a:pt x="15307" y="11466"/>
                      <a:pt x="12652" y="12240"/>
                      <a:pt x="10854" y="12240"/>
                    </a:cubicBezTo>
                    <a:cubicBezTo>
                      <a:pt x="9068" y="12240"/>
                      <a:pt x="7687" y="11728"/>
                      <a:pt x="6758" y="10728"/>
                    </a:cubicBezTo>
                    <a:lnTo>
                      <a:pt x="6818" y="10680"/>
                    </a:lnTo>
                    <a:cubicBezTo>
                      <a:pt x="7195" y="10274"/>
                      <a:pt x="6857" y="9711"/>
                      <a:pt x="6411" y="9711"/>
                    </a:cubicBezTo>
                    <a:cubicBezTo>
                      <a:pt x="6308" y="9711"/>
                      <a:pt x="6199" y="9741"/>
                      <a:pt x="6091" y="9811"/>
                    </a:cubicBezTo>
                    <a:cubicBezTo>
                      <a:pt x="5603" y="8918"/>
                      <a:pt x="5353" y="7787"/>
                      <a:pt x="5353" y="6453"/>
                    </a:cubicBezTo>
                    <a:cubicBezTo>
                      <a:pt x="5353" y="2810"/>
                      <a:pt x="7508" y="465"/>
                      <a:pt x="10854" y="465"/>
                    </a:cubicBezTo>
                    <a:close/>
                    <a:moveTo>
                      <a:pt x="10854" y="0"/>
                    </a:moveTo>
                    <a:cubicBezTo>
                      <a:pt x="7187" y="0"/>
                      <a:pt x="4877" y="2631"/>
                      <a:pt x="4877" y="6453"/>
                    </a:cubicBezTo>
                    <a:cubicBezTo>
                      <a:pt x="4877" y="7882"/>
                      <a:pt x="5151" y="9108"/>
                      <a:pt x="5698" y="10085"/>
                    </a:cubicBezTo>
                    <a:cubicBezTo>
                      <a:pt x="5437" y="10194"/>
                      <a:pt x="5081" y="10263"/>
                      <a:pt x="4740" y="10263"/>
                    </a:cubicBezTo>
                    <a:cubicBezTo>
                      <a:pt x="4413" y="10263"/>
                      <a:pt x="4098" y="10200"/>
                      <a:pt x="3889" y="10049"/>
                    </a:cubicBezTo>
                    <a:cubicBezTo>
                      <a:pt x="3448" y="9739"/>
                      <a:pt x="3698" y="8989"/>
                      <a:pt x="3996" y="8430"/>
                    </a:cubicBezTo>
                    <a:cubicBezTo>
                      <a:pt x="5091" y="6370"/>
                      <a:pt x="4484" y="5037"/>
                      <a:pt x="3555" y="4477"/>
                    </a:cubicBezTo>
                    <a:cubicBezTo>
                      <a:pt x="3168" y="4247"/>
                      <a:pt x="2730" y="4138"/>
                      <a:pt x="2295" y="4138"/>
                    </a:cubicBezTo>
                    <a:cubicBezTo>
                      <a:pt x="1512" y="4138"/>
                      <a:pt x="741" y="4493"/>
                      <a:pt x="305" y="5144"/>
                    </a:cubicBezTo>
                    <a:cubicBezTo>
                      <a:pt x="0" y="5592"/>
                      <a:pt x="393" y="6040"/>
                      <a:pt x="795" y="6040"/>
                    </a:cubicBezTo>
                    <a:cubicBezTo>
                      <a:pt x="959" y="6040"/>
                      <a:pt x="1125" y="5966"/>
                      <a:pt x="1245" y="5787"/>
                    </a:cubicBezTo>
                    <a:cubicBezTo>
                      <a:pt x="1467" y="5458"/>
                      <a:pt x="1884" y="5277"/>
                      <a:pt x="2303" y="5277"/>
                    </a:cubicBezTo>
                    <a:cubicBezTo>
                      <a:pt x="2537" y="5277"/>
                      <a:pt x="2771" y="5334"/>
                      <a:pt x="2972" y="5453"/>
                    </a:cubicBezTo>
                    <a:cubicBezTo>
                      <a:pt x="3603" y="5834"/>
                      <a:pt x="3615" y="6727"/>
                      <a:pt x="2996" y="7906"/>
                    </a:cubicBezTo>
                    <a:cubicBezTo>
                      <a:pt x="2019" y="9728"/>
                      <a:pt x="2722" y="10609"/>
                      <a:pt x="3222" y="10978"/>
                    </a:cubicBezTo>
                    <a:cubicBezTo>
                      <a:pt x="3644" y="11244"/>
                      <a:pt x="4128" y="11397"/>
                      <a:pt x="4636" y="11397"/>
                    </a:cubicBezTo>
                    <a:cubicBezTo>
                      <a:pt x="4672" y="11397"/>
                      <a:pt x="4709" y="11396"/>
                      <a:pt x="4746" y="11394"/>
                    </a:cubicBezTo>
                    <a:cubicBezTo>
                      <a:pt x="4769" y="11395"/>
                      <a:pt x="4793" y="11395"/>
                      <a:pt x="4816" y="11395"/>
                    </a:cubicBezTo>
                    <a:cubicBezTo>
                      <a:pt x="5351" y="11395"/>
                      <a:pt x="5874" y="11264"/>
                      <a:pt x="6353" y="11013"/>
                    </a:cubicBezTo>
                    <a:cubicBezTo>
                      <a:pt x="7365" y="12121"/>
                      <a:pt x="8865" y="12728"/>
                      <a:pt x="10854" y="12728"/>
                    </a:cubicBezTo>
                    <a:cubicBezTo>
                      <a:pt x="13009" y="12728"/>
                      <a:pt x="15771" y="11787"/>
                      <a:pt x="15771" y="9787"/>
                    </a:cubicBezTo>
                    <a:cubicBezTo>
                      <a:pt x="15783" y="8954"/>
                      <a:pt x="15116" y="8275"/>
                      <a:pt x="14283" y="8263"/>
                    </a:cubicBezTo>
                    <a:cubicBezTo>
                      <a:pt x="12711" y="8263"/>
                      <a:pt x="13009" y="10275"/>
                      <a:pt x="10854" y="10275"/>
                    </a:cubicBezTo>
                    <a:cubicBezTo>
                      <a:pt x="9389" y="10275"/>
                      <a:pt x="8139" y="9132"/>
                      <a:pt x="8139" y="6310"/>
                    </a:cubicBezTo>
                    <a:cubicBezTo>
                      <a:pt x="8139" y="3572"/>
                      <a:pt x="9318" y="2441"/>
                      <a:pt x="10854" y="2441"/>
                    </a:cubicBezTo>
                    <a:cubicBezTo>
                      <a:pt x="12914" y="2441"/>
                      <a:pt x="12640" y="4251"/>
                      <a:pt x="14128" y="4251"/>
                    </a:cubicBezTo>
                    <a:cubicBezTo>
                      <a:pt x="14938" y="4251"/>
                      <a:pt x="15604" y="3584"/>
                      <a:pt x="15604" y="2774"/>
                    </a:cubicBezTo>
                    <a:cubicBezTo>
                      <a:pt x="15604" y="834"/>
                      <a:pt x="12854" y="0"/>
                      <a:pt x="10854" y="0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45" name="Google Shape;300;p27">
                <a:extLst>
                  <a:ext uri="{FF2B5EF4-FFF2-40B4-BE49-F238E27FC236}">
                    <a16:creationId xmlns:a16="http://schemas.microsoft.com/office/drawing/2014/main" id="{365CD12D-A523-743E-C317-7DD51707B08A}"/>
                  </a:ext>
                </a:extLst>
              </p:cNvPr>
              <p:cNvSpPr/>
              <p:nvPr/>
            </p:nvSpPr>
            <p:spPr>
              <a:xfrm>
                <a:off x="4049465" y="1507167"/>
                <a:ext cx="42057" cy="35885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14" extrusionOk="0">
                    <a:moveTo>
                      <a:pt x="548" y="1"/>
                    </a:moveTo>
                    <a:cubicBezTo>
                      <a:pt x="191" y="1"/>
                      <a:pt x="1" y="441"/>
                      <a:pt x="263" y="691"/>
                    </a:cubicBezTo>
                    <a:cubicBezTo>
                      <a:pt x="343" y="776"/>
                      <a:pt x="444" y="813"/>
                      <a:pt x="543" y="813"/>
                    </a:cubicBezTo>
                    <a:cubicBezTo>
                      <a:pt x="751" y="813"/>
                      <a:pt x="953" y="647"/>
                      <a:pt x="953" y="405"/>
                    </a:cubicBezTo>
                    <a:cubicBezTo>
                      <a:pt x="953" y="179"/>
                      <a:pt x="775" y="1"/>
                      <a:pt x="548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46" name="Google Shape;301;p27">
                <a:extLst>
                  <a:ext uri="{FF2B5EF4-FFF2-40B4-BE49-F238E27FC236}">
                    <a16:creationId xmlns:a16="http://schemas.microsoft.com/office/drawing/2014/main" id="{B1C7BB1D-A90B-2CAD-AB8F-3E73DCEDA59A}"/>
                  </a:ext>
                </a:extLst>
              </p:cNvPr>
              <p:cNvSpPr/>
              <p:nvPr/>
            </p:nvSpPr>
            <p:spPr>
              <a:xfrm>
                <a:off x="4140809" y="1511223"/>
                <a:ext cx="53563" cy="23806"/>
              </a:xfrm>
              <a:custGeom>
                <a:avLst/>
                <a:gdLst/>
                <a:ahLst/>
                <a:cxnLst/>
                <a:rect l="l" t="t" r="r" b="b"/>
                <a:pathLst>
                  <a:path w="1215" h="540" extrusionOk="0">
                    <a:moveTo>
                      <a:pt x="1103" y="1"/>
                    </a:moveTo>
                    <a:cubicBezTo>
                      <a:pt x="1054" y="1"/>
                      <a:pt x="1006" y="34"/>
                      <a:pt x="1000" y="99"/>
                    </a:cubicBezTo>
                    <a:cubicBezTo>
                      <a:pt x="989" y="182"/>
                      <a:pt x="953" y="254"/>
                      <a:pt x="893" y="313"/>
                    </a:cubicBezTo>
                    <a:cubicBezTo>
                      <a:pt x="810" y="278"/>
                      <a:pt x="739" y="242"/>
                      <a:pt x="679" y="171"/>
                    </a:cubicBezTo>
                    <a:cubicBezTo>
                      <a:pt x="655" y="153"/>
                      <a:pt x="628" y="144"/>
                      <a:pt x="603" y="144"/>
                    </a:cubicBezTo>
                    <a:cubicBezTo>
                      <a:pt x="578" y="144"/>
                      <a:pt x="554" y="153"/>
                      <a:pt x="536" y="171"/>
                    </a:cubicBezTo>
                    <a:cubicBezTo>
                      <a:pt x="465" y="230"/>
                      <a:pt x="405" y="278"/>
                      <a:pt x="334" y="325"/>
                    </a:cubicBezTo>
                    <a:cubicBezTo>
                      <a:pt x="262" y="278"/>
                      <a:pt x="215" y="194"/>
                      <a:pt x="215" y="111"/>
                    </a:cubicBezTo>
                    <a:cubicBezTo>
                      <a:pt x="215" y="40"/>
                      <a:pt x="161" y="4"/>
                      <a:pt x="107" y="4"/>
                    </a:cubicBezTo>
                    <a:cubicBezTo>
                      <a:pt x="54" y="4"/>
                      <a:pt x="0" y="40"/>
                      <a:pt x="0" y="111"/>
                    </a:cubicBezTo>
                    <a:cubicBezTo>
                      <a:pt x="0" y="266"/>
                      <a:pt x="72" y="409"/>
                      <a:pt x="203" y="504"/>
                    </a:cubicBezTo>
                    <a:cubicBezTo>
                      <a:pt x="234" y="523"/>
                      <a:pt x="269" y="531"/>
                      <a:pt x="304" y="531"/>
                    </a:cubicBezTo>
                    <a:cubicBezTo>
                      <a:pt x="403" y="531"/>
                      <a:pt x="511" y="470"/>
                      <a:pt x="608" y="409"/>
                    </a:cubicBezTo>
                    <a:cubicBezTo>
                      <a:pt x="679" y="480"/>
                      <a:pt x="786" y="528"/>
                      <a:pt x="905" y="540"/>
                    </a:cubicBezTo>
                    <a:cubicBezTo>
                      <a:pt x="929" y="528"/>
                      <a:pt x="965" y="516"/>
                      <a:pt x="989" y="492"/>
                    </a:cubicBezTo>
                    <a:cubicBezTo>
                      <a:pt x="1120" y="409"/>
                      <a:pt x="1203" y="254"/>
                      <a:pt x="1215" y="99"/>
                    </a:cubicBezTo>
                    <a:cubicBezTo>
                      <a:pt x="1203" y="34"/>
                      <a:pt x="1152" y="1"/>
                      <a:pt x="1103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47" name="Google Shape;302;p27">
                <a:extLst>
                  <a:ext uri="{FF2B5EF4-FFF2-40B4-BE49-F238E27FC236}">
                    <a16:creationId xmlns:a16="http://schemas.microsoft.com/office/drawing/2014/main" id="{2F464EAC-41E7-5217-27BF-290C1309E1E0}"/>
                  </a:ext>
                </a:extLst>
              </p:cNvPr>
              <p:cNvSpPr/>
              <p:nvPr/>
            </p:nvSpPr>
            <p:spPr>
              <a:xfrm>
                <a:off x="4225320" y="1507167"/>
                <a:ext cx="42013" cy="35885"/>
              </a:xfrm>
              <a:custGeom>
                <a:avLst/>
                <a:gdLst/>
                <a:ahLst/>
                <a:cxnLst/>
                <a:rect l="l" t="t" r="r" b="b"/>
                <a:pathLst>
                  <a:path w="953" h="814" extrusionOk="0">
                    <a:moveTo>
                      <a:pt x="548" y="1"/>
                    </a:moveTo>
                    <a:cubicBezTo>
                      <a:pt x="191" y="1"/>
                      <a:pt x="0" y="441"/>
                      <a:pt x="262" y="691"/>
                    </a:cubicBezTo>
                    <a:cubicBezTo>
                      <a:pt x="343" y="776"/>
                      <a:pt x="443" y="813"/>
                      <a:pt x="542" y="813"/>
                    </a:cubicBezTo>
                    <a:cubicBezTo>
                      <a:pt x="750" y="813"/>
                      <a:pt x="953" y="647"/>
                      <a:pt x="953" y="405"/>
                    </a:cubicBezTo>
                    <a:cubicBezTo>
                      <a:pt x="953" y="179"/>
                      <a:pt x="774" y="1"/>
                      <a:pt x="548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48" name="Google Shape;303;p27">
                <a:extLst>
                  <a:ext uri="{FF2B5EF4-FFF2-40B4-BE49-F238E27FC236}">
                    <a16:creationId xmlns:a16="http://schemas.microsoft.com/office/drawing/2014/main" id="{B96E291B-536D-6F8A-DE10-B5C3253A9DEA}"/>
                  </a:ext>
                </a:extLst>
              </p:cNvPr>
              <p:cNvSpPr/>
              <p:nvPr/>
            </p:nvSpPr>
            <p:spPr>
              <a:xfrm>
                <a:off x="4003264" y="1538556"/>
                <a:ext cx="53078" cy="16929"/>
              </a:xfrm>
              <a:custGeom>
                <a:avLst/>
                <a:gdLst/>
                <a:ahLst/>
                <a:cxnLst/>
                <a:rect l="l" t="t" r="r" b="b"/>
                <a:pathLst>
                  <a:path w="1204" h="384" extrusionOk="0">
                    <a:moveTo>
                      <a:pt x="102" y="1"/>
                    </a:moveTo>
                    <a:cubicBezTo>
                      <a:pt x="61" y="1"/>
                      <a:pt x="23" y="34"/>
                      <a:pt x="13" y="86"/>
                    </a:cubicBezTo>
                    <a:cubicBezTo>
                      <a:pt x="1" y="134"/>
                      <a:pt x="37" y="182"/>
                      <a:pt x="84" y="193"/>
                    </a:cubicBezTo>
                    <a:lnTo>
                      <a:pt x="1061" y="384"/>
                    </a:lnTo>
                    <a:lnTo>
                      <a:pt x="1072" y="384"/>
                    </a:lnTo>
                    <a:cubicBezTo>
                      <a:pt x="1192" y="372"/>
                      <a:pt x="1203" y="217"/>
                      <a:pt x="1096" y="193"/>
                    </a:cubicBezTo>
                    <a:lnTo>
                      <a:pt x="120" y="3"/>
                    </a:lnTo>
                    <a:cubicBezTo>
                      <a:pt x="114" y="1"/>
                      <a:pt x="108" y="1"/>
                      <a:pt x="102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49" name="Google Shape;304;p27">
                <a:extLst>
                  <a:ext uri="{FF2B5EF4-FFF2-40B4-BE49-F238E27FC236}">
                    <a16:creationId xmlns:a16="http://schemas.microsoft.com/office/drawing/2014/main" id="{4C2F6090-8239-FE8E-CA3A-C495880CA9AC}"/>
                  </a:ext>
                </a:extLst>
              </p:cNvPr>
              <p:cNvSpPr/>
              <p:nvPr/>
            </p:nvSpPr>
            <p:spPr>
              <a:xfrm>
                <a:off x="3998547" y="1560731"/>
                <a:ext cx="54621" cy="8420"/>
              </a:xfrm>
              <a:custGeom>
                <a:avLst/>
                <a:gdLst/>
                <a:ahLst/>
                <a:cxnLst/>
                <a:rect l="l" t="t" r="r" b="b"/>
                <a:pathLst>
                  <a:path w="1239" h="191" extrusionOk="0">
                    <a:moveTo>
                      <a:pt x="132" y="0"/>
                    </a:moveTo>
                    <a:cubicBezTo>
                      <a:pt x="1" y="0"/>
                      <a:pt x="1" y="191"/>
                      <a:pt x="132" y="191"/>
                    </a:cubicBezTo>
                    <a:lnTo>
                      <a:pt x="1120" y="191"/>
                    </a:lnTo>
                    <a:cubicBezTo>
                      <a:pt x="1239" y="191"/>
                      <a:pt x="1239" y="0"/>
                      <a:pt x="1120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50" name="Google Shape;305;p27">
                <a:extLst>
                  <a:ext uri="{FF2B5EF4-FFF2-40B4-BE49-F238E27FC236}">
                    <a16:creationId xmlns:a16="http://schemas.microsoft.com/office/drawing/2014/main" id="{92B5E5D7-6269-790F-C74E-654779B27993}"/>
                  </a:ext>
                </a:extLst>
              </p:cNvPr>
              <p:cNvSpPr/>
              <p:nvPr/>
            </p:nvSpPr>
            <p:spPr>
              <a:xfrm>
                <a:off x="4264688" y="1538556"/>
                <a:ext cx="51976" cy="16929"/>
              </a:xfrm>
              <a:custGeom>
                <a:avLst/>
                <a:gdLst/>
                <a:ahLst/>
                <a:cxnLst/>
                <a:rect l="l" t="t" r="r" b="b"/>
                <a:pathLst>
                  <a:path w="1179" h="384" extrusionOk="0">
                    <a:moveTo>
                      <a:pt x="1078" y="1"/>
                    </a:moveTo>
                    <a:cubicBezTo>
                      <a:pt x="1072" y="1"/>
                      <a:pt x="1066" y="1"/>
                      <a:pt x="1060" y="3"/>
                    </a:cubicBezTo>
                    <a:lnTo>
                      <a:pt x="84" y="193"/>
                    </a:lnTo>
                    <a:cubicBezTo>
                      <a:pt x="36" y="193"/>
                      <a:pt x="0" y="241"/>
                      <a:pt x="12" y="301"/>
                    </a:cubicBezTo>
                    <a:cubicBezTo>
                      <a:pt x="12" y="348"/>
                      <a:pt x="60" y="384"/>
                      <a:pt x="107" y="384"/>
                    </a:cubicBezTo>
                    <a:lnTo>
                      <a:pt x="119" y="372"/>
                    </a:lnTo>
                    <a:lnTo>
                      <a:pt x="1096" y="193"/>
                    </a:lnTo>
                    <a:cubicBezTo>
                      <a:pt x="1143" y="182"/>
                      <a:pt x="1179" y="134"/>
                      <a:pt x="1167" y="86"/>
                    </a:cubicBezTo>
                    <a:cubicBezTo>
                      <a:pt x="1157" y="34"/>
                      <a:pt x="1119" y="1"/>
                      <a:pt x="1078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51" name="Google Shape;306;p27">
                <a:extLst>
                  <a:ext uri="{FF2B5EF4-FFF2-40B4-BE49-F238E27FC236}">
                    <a16:creationId xmlns:a16="http://schemas.microsoft.com/office/drawing/2014/main" id="{4420934A-3245-4D5E-8DE8-4397EB0E9023}"/>
                  </a:ext>
                </a:extLst>
              </p:cNvPr>
              <p:cNvSpPr/>
              <p:nvPr/>
            </p:nvSpPr>
            <p:spPr>
              <a:xfrm>
                <a:off x="4266760" y="1560731"/>
                <a:ext cx="54665" cy="8420"/>
              </a:xfrm>
              <a:custGeom>
                <a:avLst/>
                <a:gdLst/>
                <a:ahLst/>
                <a:cxnLst/>
                <a:rect l="l" t="t" r="r" b="b"/>
                <a:pathLst>
                  <a:path w="1240" h="191" extrusionOk="0">
                    <a:moveTo>
                      <a:pt x="132" y="0"/>
                    </a:moveTo>
                    <a:cubicBezTo>
                      <a:pt x="1" y="0"/>
                      <a:pt x="1" y="191"/>
                      <a:pt x="132" y="191"/>
                    </a:cubicBezTo>
                    <a:lnTo>
                      <a:pt x="1108" y="191"/>
                    </a:lnTo>
                    <a:cubicBezTo>
                      <a:pt x="1239" y="191"/>
                      <a:pt x="1239" y="0"/>
                      <a:pt x="1108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52" name="Google Shape;307;p27">
                <a:extLst>
                  <a:ext uri="{FF2B5EF4-FFF2-40B4-BE49-F238E27FC236}">
                    <a16:creationId xmlns:a16="http://schemas.microsoft.com/office/drawing/2014/main" id="{A8CC3EDE-7215-4866-2DED-DE326B9980CB}"/>
                  </a:ext>
                </a:extLst>
              </p:cNvPr>
              <p:cNvSpPr/>
              <p:nvPr/>
            </p:nvSpPr>
            <p:spPr>
              <a:xfrm>
                <a:off x="4362292" y="1636821"/>
                <a:ext cx="66172" cy="56341"/>
              </a:xfrm>
              <a:custGeom>
                <a:avLst/>
                <a:gdLst/>
                <a:ahLst/>
                <a:cxnLst/>
                <a:rect l="l" t="t" r="r" b="b"/>
                <a:pathLst>
                  <a:path w="1501" h="1278" extrusionOk="0">
                    <a:moveTo>
                      <a:pt x="858" y="0"/>
                    </a:moveTo>
                    <a:cubicBezTo>
                      <a:pt x="287" y="0"/>
                      <a:pt x="1" y="691"/>
                      <a:pt x="406" y="1096"/>
                    </a:cubicBezTo>
                    <a:cubicBezTo>
                      <a:pt x="535" y="1222"/>
                      <a:pt x="694" y="1278"/>
                      <a:pt x="850" y="1278"/>
                    </a:cubicBezTo>
                    <a:cubicBezTo>
                      <a:pt x="1182" y="1278"/>
                      <a:pt x="1501" y="1024"/>
                      <a:pt x="1501" y="643"/>
                    </a:cubicBezTo>
                    <a:cubicBezTo>
                      <a:pt x="1501" y="286"/>
                      <a:pt x="1215" y="0"/>
                      <a:pt x="858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53" name="Google Shape;308;p27">
                <a:extLst>
                  <a:ext uri="{FF2B5EF4-FFF2-40B4-BE49-F238E27FC236}">
                    <a16:creationId xmlns:a16="http://schemas.microsoft.com/office/drawing/2014/main" id="{BD5CEBD6-7CE7-251D-3F5C-0A8F15A3A1A6}"/>
                  </a:ext>
                </a:extLst>
              </p:cNvPr>
              <p:cNvSpPr/>
              <p:nvPr/>
            </p:nvSpPr>
            <p:spPr>
              <a:xfrm>
                <a:off x="4407435" y="1615308"/>
                <a:ext cx="28391" cy="24688"/>
              </a:xfrm>
              <a:custGeom>
                <a:avLst/>
                <a:gdLst/>
                <a:ahLst/>
                <a:cxnLst/>
                <a:rect l="l" t="t" r="r" b="b"/>
                <a:pathLst>
                  <a:path w="644" h="560" extrusionOk="0">
                    <a:moveTo>
                      <a:pt x="370" y="0"/>
                    </a:moveTo>
                    <a:cubicBezTo>
                      <a:pt x="120" y="0"/>
                      <a:pt x="1" y="298"/>
                      <a:pt x="167" y="477"/>
                    </a:cubicBezTo>
                    <a:cubicBezTo>
                      <a:pt x="225" y="534"/>
                      <a:pt x="295" y="560"/>
                      <a:pt x="363" y="560"/>
                    </a:cubicBezTo>
                    <a:cubicBezTo>
                      <a:pt x="507" y="560"/>
                      <a:pt x="644" y="447"/>
                      <a:pt x="644" y="286"/>
                    </a:cubicBezTo>
                    <a:cubicBezTo>
                      <a:pt x="644" y="131"/>
                      <a:pt x="525" y="0"/>
                      <a:pt x="370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54" name="Google Shape;309;p27">
                <a:extLst>
                  <a:ext uri="{FF2B5EF4-FFF2-40B4-BE49-F238E27FC236}">
                    <a16:creationId xmlns:a16="http://schemas.microsoft.com/office/drawing/2014/main" id="{5A041ECF-D503-5A34-35ED-7B98EE8F9229}"/>
                  </a:ext>
                </a:extLst>
              </p:cNvPr>
              <p:cNvSpPr/>
              <p:nvPr/>
            </p:nvSpPr>
            <p:spPr>
              <a:xfrm>
                <a:off x="4375430" y="1608960"/>
                <a:ext cx="28920" cy="24335"/>
              </a:xfrm>
              <a:custGeom>
                <a:avLst/>
                <a:gdLst/>
                <a:ahLst/>
                <a:cxnLst/>
                <a:rect l="l" t="t" r="r" b="b"/>
                <a:pathLst>
                  <a:path w="656" h="552" extrusionOk="0">
                    <a:moveTo>
                      <a:pt x="389" y="1"/>
                    </a:moveTo>
                    <a:cubicBezTo>
                      <a:pt x="383" y="1"/>
                      <a:pt x="376" y="1"/>
                      <a:pt x="370" y="1"/>
                    </a:cubicBezTo>
                    <a:cubicBezTo>
                      <a:pt x="119" y="1"/>
                      <a:pt x="0" y="299"/>
                      <a:pt x="179" y="466"/>
                    </a:cubicBezTo>
                    <a:cubicBezTo>
                      <a:pt x="234" y="525"/>
                      <a:pt x="305" y="551"/>
                      <a:pt x="375" y="551"/>
                    </a:cubicBezTo>
                    <a:cubicBezTo>
                      <a:pt x="517" y="551"/>
                      <a:pt x="655" y="443"/>
                      <a:pt x="655" y="275"/>
                    </a:cubicBezTo>
                    <a:cubicBezTo>
                      <a:pt x="644" y="127"/>
                      <a:pt x="534" y="1"/>
                      <a:pt x="389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55" name="Google Shape;310;p27">
                <a:extLst>
                  <a:ext uri="{FF2B5EF4-FFF2-40B4-BE49-F238E27FC236}">
                    <a16:creationId xmlns:a16="http://schemas.microsoft.com/office/drawing/2014/main" id="{191F857A-7D0F-0BBD-5033-739B1F9DDC42}"/>
                  </a:ext>
                </a:extLst>
              </p:cNvPr>
              <p:cNvSpPr/>
              <p:nvPr/>
            </p:nvSpPr>
            <p:spPr>
              <a:xfrm>
                <a:off x="4427406" y="1639951"/>
                <a:ext cx="28876" cy="24688"/>
              </a:xfrm>
              <a:custGeom>
                <a:avLst/>
                <a:gdLst/>
                <a:ahLst/>
                <a:cxnLst/>
                <a:rect l="l" t="t" r="r" b="b"/>
                <a:pathLst>
                  <a:path w="655" h="560" extrusionOk="0">
                    <a:moveTo>
                      <a:pt x="369" y="1"/>
                    </a:moveTo>
                    <a:cubicBezTo>
                      <a:pt x="119" y="1"/>
                      <a:pt x="0" y="299"/>
                      <a:pt x="179" y="477"/>
                    </a:cubicBezTo>
                    <a:cubicBezTo>
                      <a:pt x="232" y="534"/>
                      <a:pt x="300" y="560"/>
                      <a:pt x="368" y="560"/>
                    </a:cubicBezTo>
                    <a:cubicBezTo>
                      <a:pt x="512" y="560"/>
                      <a:pt x="655" y="445"/>
                      <a:pt x="655" y="275"/>
                    </a:cubicBezTo>
                    <a:cubicBezTo>
                      <a:pt x="655" y="120"/>
                      <a:pt x="524" y="1"/>
                      <a:pt x="369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56" name="Google Shape;311;p27">
                <a:extLst>
                  <a:ext uri="{FF2B5EF4-FFF2-40B4-BE49-F238E27FC236}">
                    <a16:creationId xmlns:a16="http://schemas.microsoft.com/office/drawing/2014/main" id="{0AE1E744-3264-8A96-10FA-02EFCB26225C}"/>
                  </a:ext>
                </a:extLst>
              </p:cNvPr>
              <p:cNvSpPr/>
              <p:nvPr/>
            </p:nvSpPr>
            <p:spPr>
              <a:xfrm>
                <a:off x="4411139" y="1559144"/>
                <a:ext cx="57222" cy="43071"/>
              </a:xfrm>
              <a:custGeom>
                <a:avLst/>
                <a:gdLst/>
                <a:ahLst/>
                <a:cxnLst/>
                <a:rect l="l" t="t" r="r" b="b"/>
                <a:pathLst>
                  <a:path w="1298" h="977" extrusionOk="0">
                    <a:moveTo>
                      <a:pt x="655" y="0"/>
                    </a:moveTo>
                    <a:cubicBezTo>
                      <a:pt x="530" y="0"/>
                      <a:pt x="405" y="48"/>
                      <a:pt x="310" y="143"/>
                    </a:cubicBezTo>
                    <a:cubicBezTo>
                      <a:pt x="0" y="453"/>
                      <a:pt x="226" y="977"/>
                      <a:pt x="655" y="977"/>
                    </a:cubicBezTo>
                    <a:cubicBezTo>
                      <a:pt x="1084" y="977"/>
                      <a:pt x="1298" y="453"/>
                      <a:pt x="1000" y="143"/>
                    </a:cubicBezTo>
                    <a:cubicBezTo>
                      <a:pt x="905" y="48"/>
                      <a:pt x="780" y="0"/>
                      <a:pt x="655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57" name="Google Shape;312;p27">
                <a:extLst>
                  <a:ext uri="{FF2B5EF4-FFF2-40B4-BE49-F238E27FC236}">
                    <a16:creationId xmlns:a16="http://schemas.microsoft.com/office/drawing/2014/main" id="{3F2E924D-7F2D-08DB-4B9D-630AC9909A9E}"/>
                  </a:ext>
                </a:extLst>
              </p:cNvPr>
              <p:cNvSpPr/>
              <p:nvPr/>
            </p:nvSpPr>
            <p:spPr>
              <a:xfrm>
                <a:off x="4420044" y="1538556"/>
                <a:ext cx="25217" cy="18516"/>
              </a:xfrm>
              <a:custGeom>
                <a:avLst/>
                <a:gdLst/>
                <a:ahLst/>
                <a:cxnLst/>
                <a:rect l="l" t="t" r="r" b="b"/>
                <a:pathLst>
                  <a:path w="572" h="420" extrusionOk="0">
                    <a:moveTo>
                      <a:pt x="280" y="0"/>
                    </a:moveTo>
                    <a:cubicBezTo>
                      <a:pt x="227" y="0"/>
                      <a:pt x="173" y="21"/>
                      <a:pt x="131" y="63"/>
                    </a:cubicBezTo>
                    <a:cubicBezTo>
                      <a:pt x="0" y="193"/>
                      <a:pt x="96" y="420"/>
                      <a:pt x="286" y="420"/>
                    </a:cubicBezTo>
                    <a:cubicBezTo>
                      <a:pt x="477" y="420"/>
                      <a:pt x="572" y="193"/>
                      <a:pt x="429" y="63"/>
                    </a:cubicBezTo>
                    <a:cubicBezTo>
                      <a:pt x="387" y="21"/>
                      <a:pt x="334" y="0"/>
                      <a:pt x="280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58" name="Google Shape;313;p27">
                <a:extLst>
                  <a:ext uri="{FF2B5EF4-FFF2-40B4-BE49-F238E27FC236}">
                    <a16:creationId xmlns:a16="http://schemas.microsoft.com/office/drawing/2014/main" id="{64EF7073-7B3A-E758-FCB9-897D60AFBDA4}"/>
                  </a:ext>
                </a:extLst>
              </p:cNvPr>
              <p:cNvSpPr/>
              <p:nvPr/>
            </p:nvSpPr>
            <p:spPr>
              <a:xfrm>
                <a:off x="4399059" y="1552178"/>
                <a:ext cx="25217" cy="18560"/>
              </a:xfrm>
              <a:custGeom>
                <a:avLst/>
                <a:gdLst/>
                <a:ahLst/>
                <a:cxnLst/>
                <a:rect l="l" t="t" r="r" b="b"/>
                <a:pathLst>
                  <a:path w="572" h="421" extrusionOk="0">
                    <a:moveTo>
                      <a:pt x="292" y="1"/>
                    </a:moveTo>
                    <a:cubicBezTo>
                      <a:pt x="238" y="1"/>
                      <a:pt x="185" y="21"/>
                      <a:pt x="143" y="63"/>
                    </a:cubicBezTo>
                    <a:cubicBezTo>
                      <a:pt x="0" y="194"/>
                      <a:pt x="95" y="420"/>
                      <a:pt x="286" y="420"/>
                    </a:cubicBezTo>
                    <a:cubicBezTo>
                      <a:pt x="476" y="420"/>
                      <a:pt x="572" y="194"/>
                      <a:pt x="441" y="63"/>
                    </a:cubicBezTo>
                    <a:cubicBezTo>
                      <a:pt x="399" y="21"/>
                      <a:pt x="345" y="1"/>
                      <a:pt x="292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59" name="Google Shape;314;p27">
                <a:extLst>
                  <a:ext uri="{FF2B5EF4-FFF2-40B4-BE49-F238E27FC236}">
                    <a16:creationId xmlns:a16="http://schemas.microsoft.com/office/drawing/2014/main" id="{97A2B157-5382-58AB-0674-56950D156BE1}"/>
                  </a:ext>
                </a:extLst>
              </p:cNvPr>
              <p:cNvSpPr/>
              <p:nvPr/>
            </p:nvSpPr>
            <p:spPr>
              <a:xfrm>
                <a:off x="4444202" y="1541157"/>
                <a:ext cx="24688" cy="18560"/>
              </a:xfrm>
              <a:custGeom>
                <a:avLst/>
                <a:gdLst/>
                <a:ahLst/>
                <a:cxnLst/>
                <a:rect l="l" t="t" r="r" b="b"/>
                <a:pathLst>
                  <a:path w="560" h="421" extrusionOk="0">
                    <a:moveTo>
                      <a:pt x="280" y="1"/>
                    </a:moveTo>
                    <a:cubicBezTo>
                      <a:pt x="226" y="1"/>
                      <a:pt x="173" y="21"/>
                      <a:pt x="131" y="63"/>
                    </a:cubicBezTo>
                    <a:cubicBezTo>
                      <a:pt x="0" y="194"/>
                      <a:pt x="95" y="420"/>
                      <a:pt x="286" y="420"/>
                    </a:cubicBezTo>
                    <a:cubicBezTo>
                      <a:pt x="464" y="420"/>
                      <a:pt x="560" y="194"/>
                      <a:pt x="429" y="63"/>
                    </a:cubicBezTo>
                    <a:cubicBezTo>
                      <a:pt x="387" y="21"/>
                      <a:pt x="334" y="1"/>
                      <a:pt x="280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02" name="Group b"/>
          <p:cNvGrpSpPr/>
          <p:nvPr/>
        </p:nvGrpSpPr>
        <p:grpSpPr>
          <a:xfrm>
            <a:off x="4948385" y="2557708"/>
            <a:ext cx="6286631" cy="1371034"/>
            <a:chOff x="4948385" y="2557708"/>
            <a:chExt cx="6286631" cy="1371034"/>
          </a:xfrm>
        </p:grpSpPr>
        <p:grpSp>
          <p:nvGrpSpPr>
            <p:cNvPr id="67" name="Group 66"/>
            <p:cNvGrpSpPr/>
            <p:nvPr/>
          </p:nvGrpSpPr>
          <p:grpSpPr>
            <a:xfrm>
              <a:off x="5469054" y="2608022"/>
              <a:ext cx="5765962" cy="1320720"/>
              <a:chOff x="1268095" y="3746863"/>
              <a:chExt cx="2421800" cy="536121"/>
            </a:xfrm>
          </p:grpSpPr>
          <p:sp>
            <p:nvSpPr>
              <p:cNvPr id="68" name="文本框 17">
                <a:extLst>
                  <a:ext uri="{FF2B5EF4-FFF2-40B4-BE49-F238E27FC236}">
                    <a16:creationId xmlns:a16="http://schemas.microsoft.com/office/drawing/2014/main" id="{3038CB48-43C5-47BF-9917-F81B41DA23B1}"/>
                  </a:ext>
                </a:extLst>
              </p:cNvPr>
              <p:cNvSpPr txBox="1"/>
              <p:nvPr/>
            </p:nvSpPr>
            <p:spPr>
              <a:xfrm>
                <a:off x="1333410" y="3804829"/>
                <a:ext cx="2356485" cy="478155"/>
              </a:xfrm>
              <a:custGeom>
                <a:avLst/>
                <a:gdLst>
                  <a:gd name="connsiteX0" fmla="*/ 0 w 2356485"/>
                  <a:gd name="connsiteY0" fmla="*/ 0 h 478155"/>
                  <a:gd name="connsiteX1" fmla="*/ 2356485 w 2356485"/>
                  <a:gd name="connsiteY1" fmla="*/ 0 h 478155"/>
                  <a:gd name="connsiteX2" fmla="*/ 2356485 w 2356485"/>
                  <a:gd name="connsiteY2" fmla="*/ 478155 h 478155"/>
                  <a:gd name="connsiteX3" fmla="*/ 0 w 2356485"/>
                  <a:gd name="connsiteY3" fmla="*/ 478155 h 478155"/>
                  <a:gd name="connsiteX4" fmla="*/ 0 w 2356485"/>
                  <a:gd name="connsiteY4" fmla="*/ 0 h 478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56485" h="478155" fill="none" extrusionOk="0">
                    <a:moveTo>
                      <a:pt x="0" y="0"/>
                    </a:moveTo>
                    <a:cubicBezTo>
                      <a:pt x="1033992" y="10773"/>
                      <a:pt x="1774310" y="-97671"/>
                      <a:pt x="2356485" y="0"/>
                    </a:cubicBezTo>
                    <a:cubicBezTo>
                      <a:pt x="2380685" y="148019"/>
                      <a:pt x="2341611" y="356312"/>
                      <a:pt x="2356485" y="478155"/>
                    </a:cubicBezTo>
                    <a:cubicBezTo>
                      <a:pt x="1521984" y="505449"/>
                      <a:pt x="843993" y="496060"/>
                      <a:pt x="0" y="478155"/>
                    </a:cubicBezTo>
                    <a:cubicBezTo>
                      <a:pt x="-17959" y="362352"/>
                      <a:pt x="27449" y="105842"/>
                      <a:pt x="0" y="0"/>
                    </a:cubicBezTo>
                    <a:close/>
                  </a:path>
                  <a:path w="2356485" h="478155" stroke="0" extrusionOk="0">
                    <a:moveTo>
                      <a:pt x="0" y="0"/>
                    </a:moveTo>
                    <a:cubicBezTo>
                      <a:pt x="993752" y="-39195"/>
                      <a:pt x="1624532" y="-59810"/>
                      <a:pt x="2356485" y="0"/>
                    </a:cubicBezTo>
                    <a:cubicBezTo>
                      <a:pt x="2368917" y="82176"/>
                      <a:pt x="2322692" y="352227"/>
                      <a:pt x="2356485" y="478155"/>
                    </a:cubicBezTo>
                    <a:cubicBezTo>
                      <a:pt x="1625676" y="553820"/>
                      <a:pt x="666553" y="627811"/>
                      <a:pt x="0" y="478155"/>
                    </a:cubicBezTo>
                    <a:cubicBezTo>
                      <a:pt x="-7300" y="319028"/>
                      <a:pt x="24222" y="56148"/>
                      <a:pt x="0" y="0"/>
                    </a:cubicBezTo>
                    <a:close/>
                  </a:path>
                </a:pathLst>
              </a:custGeom>
              <a:solidFill>
                <a:srgbClr val="B54D06"/>
              </a:solidFill>
              <a:ln w="19050">
                <a:solidFill>
                  <a:srgbClr val="B54D06"/>
                </a:solidFill>
                <a:extLst>
                  <a:ext uri="{C807C97D-BFC1-408E-A445-0C87EB9F89A2}">
                    <ask:lineSketchStyleProps xmlns:ask="http://schemas.microsoft.com/office/drawing/2018/sketchyshapes" sd="2286537542">
                      <a:prstGeom prst="rect">
                        <a:avLst/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algn="ctr">
                  <a:defRPr>
                    <a:solidFill>
                      <a:schemeClr val="tx1"/>
                    </a:solidFill>
                    <a:cs typeface="+mn-ea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10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 Medium" panose="020B0600000000000000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69" name="文本框 18"/>
              <p:cNvSpPr txBox="1"/>
              <p:nvPr/>
            </p:nvSpPr>
            <p:spPr>
              <a:xfrm>
                <a:off x="1268095" y="3746863"/>
                <a:ext cx="2356485" cy="478155"/>
              </a:xfrm>
              <a:custGeom>
                <a:avLst/>
                <a:gdLst>
                  <a:gd name="connsiteX0" fmla="*/ 0 w 2356485"/>
                  <a:gd name="connsiteY0" fmla="*/ 0 h 478155"/>
                  <a:gd name="connsiteX1" fmla="*/ 2356485 w 2356485"/>
                  <a:gd name="connsiteY1" fmla="*/ 0 h 478155"/>
                  <a:gd name="connsiteX2" fmla="*/ 2356485 w 2356485"/>
                  <a:gd name="connsiteY2" fmla="*/ 478155 h 478155"/>
                  <a:gd name="connsiteX3" fmla="*/ 0 w 2356485"/>
                  <a:gd name="connsiteY3" fmla="*/ 478155 h 478155"/>
                  <a:gd name="connsiteX4" fmla="*/ 0 w 2356485"/>
                  <a:gd name="connsiteY4" fmla="*/ 0 h 478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56485" h="478155" fill="none" extrusionOk="0">
                    <a:moveTo>
                      <a:pt x="0" y="0"/>
                    </a:moveTo>
                    <a:cubicBezTo>
                      <a:pt x="1033992" y="10773"/>
                      <a:pt x="1774310" y="-97671"/>
                      <a:pt x="2356485" y="0"/>
                    </a:cubicBezTo>
                    <a:cubicBezTo>
                      <a:pt x="2380685" y="148019"/>
                      <a:pt x="2341611" y="356312"/>
                      <a:pt x="2356485" y="478155"/>
                    </a:cubicBezTo>
                    <a:cubicBezTo>
                      <a:pt x="1521984" y="505449"/>
                      <a:pt x="843993" y="496060"/>
                      <a:pt x="0" y="478155"/>
                    </a:cubicBezTo>
                    <a:cubicBezTo>
                      <a:pt x="-17959" y="362352"/>
                      <a:pt x="27449" y="105842"/>
                      <a:pt x="0" y="0"/>
                    </a:cubicBezTo>
                    <a:close/>
                  </a:path>
                  <a:path w="2356485" h="478155" stroke="0" extrusionOk="0">
                    <a:moveTo>
                      <a:pt x="0" y="0"/>
                    </a:moveTo>
                    <a:cubicBezTo>
                      <a:pt x="993752" y="-39195"/>
                      <a:pt x="1624532" y="-59810"/>
                      <a:pt x="2356485" y="0"/>
                    </a:cubicBezTo>
                    <a:cubicBezTo>
                      <a:pt x="2368917" y="82176"/>
                      <a:pt x="2322692" y="352227"/>
                      <a:pt x="2356485" y="478155"/>
                    </a:cubicBezTo>
                    <a:cubicBezTo>
                      <a:pt x="1625676" y="553820"/>
                      <a:pt x="666553" y="627811"/>
                      <a:pt x="0" y="478155"/>
                    </a:cubicBezTo>
                    <a:cubicBezTo>
                      <a:pt x="-7300" y="319028"/>
                      <a:pt x="24222" y="56148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19050">
                <a:solidFill>
                  <a:srgbClr val="B54D06"/>
                </a:solidFill>
                <a:extLst>
                  <a:ext uri="{C807C97D-BFC1-408E-A445-0C87EB9F89A2}">
                    <ask:lineSketchStyleProps xmlns:ask="http://schemas.microsoft.com/office/drawing/2018/sketchyshapes" sd="2286537542">
                      <a:prstGeom prst="rect">
                        <a:avLst/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algn="ctr">
                  <a:defRPr>
                    <a:solidFill>
                      <a:schemeClr val="tx1"/>
                    </a:solidFill>
                    <a:cs typeface="+mn-ea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altLang="zh-CN" sz="7200" b="0" i="0" u="none" strike="noStrike" kern="1200" cap="none" spc="10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sym typeface="Arial" panose="020B0604020202020204" pitchFamily="34" charset="0"/>
                  </a:rPr>
                  <a:t>5 807</a:t>
                </a:r>
                <a:endParaRPr kumimoji="0" lang="zh-CN" altLang="en-US" sz="7200" b="0" i="0" u="none" strike="noStrike" kern="1200" cap="none" spc="10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 Medium" panose="020B0600000000000000" pitchFamily="34" charset="-122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4" name="Google Shape;282;p27">
              <a:extLst>
                <a:ext uri="{FF2B5EF4-FFF2-40B4-BE49-F238E27FC236}">
                  <a16:creationId xmlns:a16="http://schemas.microsoft.com/office/drawing/2014/main" id="{7E97E676-8A4B-8906-2FE4-22950AA1E9D9}"/>
                </a:ext>
              </a:extLst>
            </p:cNvPr>
            <p:cNvGrpSpPr/>
            <p:nvPr/>
          </p:nvGrpSpPr>
          <p:grpSpPr>
            <a:xfrm rot="21111617">
              <a:off x="4948385" y="2557708"/>
              <a:ext cx="967097" cy="1260217"/>
              <a:chOff x="2659950" y="1396779"/>
              <a:chExt cx="617985" cy="605419"/>
            </a:xfrm>
          </p:grpSpPr>
          <p:sp>
            <p:nvSpPr>
              <p:cNvPr id="6" name="Google Shape;283;p27">
                <a:extLst>
                  <a:ext uri="{FF2B5EF4-FFF2-40B4-BE49-F238E27FC236}">
                    <a16:creationId xmlns:a16="http://schemas.microsoft.com/office/drawing/2014/main" id="{88DB6699-3482-9B94-81E8-3037E2FF73DC}"/>
                  </a:ext>
                </a:extLst>
              </p:cNvPr>
              <p:cNvSpPr/>
              <p:nvPr/>
            </p:nvSpPr>
            <p:spPr>
              <a:xfrm>
                <a:off x="2659950" y="1396779"/>
                <a:ext cx="617985" cy="605419"/>
              </a:xfrm>
              <a:custGeom>
                <a:avLst/>
                <a:gdLst/>
                <a:ahLst/>
                <a:cxnLst/>
                <a:rect l="l" t="t" r="r" b="b"/>
                <a:pathLst>
                  <a:path w="11526" h="13733" extrusionOk="0">
                    <a:moveTo>
                      <a:pt x="6561" y="3755"/>
                    </a:moveTo>
                    <a:cubicBezTo>
                      <a:pt x="7763" y="3755"/>
                      <a:pt x="8239" y="4243"/>
                      <a:pt x="8239" y="5076"/>
                    </a:cubicBezTo>
                    <a:cubicBezTo>
                      <a:pt x="8239" y="5922"/>
                      <a:pt x="7763" y="6422"/>
                      <a:pt x="6561" y="6422"/>
                    </a:cubicBezTo>
                    <a:lnTo>
                      <a:pt x="4536" y="6422"/>
                    </a:lnTo>
                    <a:lnTo>
                      <a:pt x="4536" y="3755"/>
                    </a:lnTo>
                    <a:close/>
                    <a:moveTo>
                      <a:pt x="6703" y="8636"/>
                    </a:moveTo>
                    <a:cubicBezTo>
                      <a:pt x="7811" y="8636"/>
                      <a:pt x="8525" y="9077"/>
                      <a:pt x="8525" y="10053"/>
                    </a:cubicBezTo>
                    <a:cubicBezTo>
                      <a:pt x="8525" y="11089"/>
                      <a:pt x="7870" y="11518"/>
                      <a:pt x="6703" y="11518"/>
                    </a:cubicBezTo>
                    <a:lnTo>
                      <a:pt x="4536" y="11518"/>
                    </a:lnTo>
                    <a:lnTo>
                      <a:pt x="4536" y="8636"/>
                    </a:lnTo>
                    <a:close/>
                    <a:moveTo>
                      <a:pt x="2279" y="0"/>
                    </a:moveTo>
                    <a:cubicBezTo>
                      <a:pt x="2117" y="0"/>
                      <a:pt x="1951" y="32"/>
                      <a:pt x="1786" y="100"/>
                    </a:cubicBezTo>
                    <a:cubicBezTo>
                      <a:pt x="834" y="492"/>
                      <a:pt x="726" y="1790"/>
                      <a:pt x="1584" y="2350"/>
                    </a:cubicBezTo>
                    <a:cubicBezTo>
                      <a:pt x="1536" y="2528"/>
                      <a:pt x="1500" y="2719"/>
                      <a:pt x="1500" y="2909"/>
                    </a:cubicBezTo>
                    <a:lnTo>
                      <a:pt x="1500" y="10768"/>
                    </a:lnTo>
                    <a:cubicBezTo>
                      <a:pt x="1358" y="10672"/>
                      <a:pt x="1179" y="10625"/>
                      <a:pt x="1012" y="10625"/>
                    </a:cubicBezTo>
                    <a:cubicBezTo>
                      <a:pt x="417" y="10637"/>
                      <a:pt x="0" y="11208"/>
                      <a:pt x="179" y="11768"/>
                    </a:cubicBezTo>
                    <a:cubicBezTo>
                      <a:pt x="295" y="12167"/>
                      <a:pt x="650" y="12409"/>
                      <a:pt x="1024" y="12409"/>
                    </a:cubicBezTo>
                    <a:cubicBezTo>
                      <a:pt x="1185" y="12409"/>
                      <a:pt x="1350" y="12365"/>
                      <a:pt x="1500" y="12268"/>
                    </a:cubicBezTo>
                    <a:lnTo>
                      <a:pt x="1500" y="12363"/>
                    </a:lnTo>
                    <a:cubicBezTo>
                      <a:pt x="1500" y="13256"/>
                      <a:pt x="1989" y="13732"/>
                      <a:pt x="2882" y="13732"/>
                    </a:cubicBezTo>
                    <a:lnTo>
                      <a:pt x="7132" y="13732"/>
                    </a:lnTo>
                    <a:cubicBezTo>
                      <a:pt x="9894" y="13732"/>
                      <a:pt x="11525" y="12303"/>
                      <a:pt x="11525" y="10089"/>
                    </a:cubicBezTo>
                    <a:cubicBezTo>
                      <a:pt x="11514" y="8529"/>
                      <a:pt x="10406" y="7600"/>
                      <a:pt x="8978" y="7339"/>
                    </a:cubicBezTo>
                    <a:lnTo>
                      <a:pt x="8978" y="7291"/>
                    </a:lnTo>
                    <a:cubicBezTo>
                      <a:pt x="10478" y="6827"/>
                      <a:pt x="11133" y="5838"/>
                      <a:pt x="11133" y="4588"/>
                    </a:cubicBezTo>
                    <a:cubicBezTo>
                      <a:pt x="11144" y="3790"/>
                      <a:pt x="10811" y="3017"/>
                      <a:pt x="10216" y="2481"/>
                    </a:cubicBezTo>
                    <a:cubicBezTo>
                      <a:pt x="11192" y="2147"/>
                      <a:pt x="11383" y="838"/>
                      <a:pt x="10537" y="242"/>
                    </a:cubicBezTo>
                    <a:cubicBezTo>
                      <a:pt x="10306" y="80"/>
                      <a:pt x="10051" y="6"/>
                      <a:pt x="9802" y="6"/>
                    </a:cubicBezTo>
                    <a:cubicBezTo>
                      <a:pt x="9141" y="6"/>
                      <a:pt x="8525" y="526"/>
                      <a:pt x="8525" y="1278"/>
                    </a:cubicBezTo>
                    <a:cubicBezTo>
                      <a:pt x="8525" y="1421"/>
                      <a:pt x="8549" y="1552"/>
                      <a:pt x="8597" y="1683"/>
                    </a:cubicBezTo>
                    <a:cubicBezTo>
                      <a:pt x="8144" y="1588"/>
                      <a:pt x="7668" y="1540"/>
                      <a:pt x="7203" y="1540"/>
                    </a:cubicBezTo>
                    <a:lnTo>
                      <a:pt x="3524" y="1540"/>
                    </a:lnTo>
                    <a:cubicBezTo>
                      <a:pt x="3702" y="713"/>
                      <a:pt x="3049" y="0"/>
                      <a:pt x="2279" y="0"/>
                    </a:cubicBezTo>
                    <a:close/>
                  </a:path>
                </a:pathLst>
              </a:custGeom>
              <a:solidFill>
                <a:srgbClr val="DD895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7" name="Google Shape;284;p27">
                <a:extLst>
                  <a:ext uri="{FF2B5EF4-FFF2-40B4-BE49-F238E27FC236}">
                    <a16:creationId xmlns:a16="http://schemas.microsoft.com/office/drawing/2014/main" id="{AA9A3EC6-AC1A-4202-1B12-828B85E36C9B}"/>
                  </a:ext>
                </a:extLst>
              </p:cNvPr>
              <p:cNvSpPr/>
              <p:nvPr/>
            </p:nvSpPr>
            <p:spPr>
              <a:xfrm>
                <a:off x="2828046" y="1421599"/>
                <a:ext cx="73534" cy="63438"/>
              </a:xfrm>
              <a:custGeom>
                <a:avLst/>
                <a:gdLst/>
                <a:ahLst/>
                <a:cxnLst/>
                <a:rect l="l" t="t" r="r" b="b"/>
                <a:pathLst>
                  <a:path w="1668" h="1439" extrusionOk="0">
                    <a:moveTo>
                      <a:pt x="953" y="1"/>
                    </a:moveTo>
                    <a:cubicBezTo>
                      <a:pt x="322" y="1"/>
                      <a:pt x="1" y="775"/>
                      <a:pt x="453" y="1227"/>
                    </a:cubicBezTo>
                    <a:cubicBezTo>
                      <a:pt x="599" y="1373"/>
                      <a:pt x="778" y="1439"/>
                      <a:pt x="952" y="1439"/>
                    </a:cubicBezTo>
                    <a:cubicBezTo>
                      <a:pt x="1318" y="1439"/>
                      <a:pt x="1668" y="1151"/>
                      <a:pt x="1668" y="715"/>
                    </a:cubicBezTo>
                    <a:cubicBezTo>
                      <a:pt x="1668" y="322"/>
                      <a:pt x="1346" y="1"/>
                      <a:pt x="953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8" name="Google Shape;285;p27">
                <a:extLst>
                  <a:ext uri="{FF2B5EF4-FFF2-40B4-BE49-F238E27FC236}">
                    <a16:creationId xmlns:a16="http://schemas.microsoft.com/office/drawing/2014/main" id="{B354B04B-4652-E697-1795-89069AAF529B}"/>
                  </a:ext>
                </a:extLst>
              </p:cNvPr>
              <p:cNvSpPr/>
              <p:nvPr/>
            </p:nvSpPr>
            <p:spPr>
              <a:xfrm>
                <a:off x="3159786" y="1421599"/>
                <a:ext cx="73534" cy="63218"/>
              </a:xfrm>
              <a:custGeom>
                <a:avLst/>
                <a:gdLst/>
                <a:ahLst/>
                <a:cxnLst/>
                <a:rect l="l" t="t" r="r" b="b"/>
                <a:pathLst>
                  <a:path w="1668" h="1434" extrusionOk="0">
                    <a:moveTo>
                      <a:pt x="953" y="1"/>
                    </a:moveTo>
                    <a:cubicBezTo>
                      <a:pt x="310" y="1"/>
                      <a:pt x="1" y="775"/>
                      <a:pt x="441" y="1227"/>
                    </a:cubicBezTo>
                    <a:cubicBezTo>
                      <a:pt x="587" y="1369"/>
                      <a:pt x="766" y="1433"/>
                      <a:pt x="942" y="1433"/>
                    </a:cubicBezTo>
                    <a:cubicBezTo>
                      <a:pt x="1312" y="1433"/>
                      <a:pt x="1667" y="1151"/>
                      <a:pt x="1667" y="715"/>
                    </a:cubicBezTo>
                    <a:cubicBezTo>
                      <a:pt x="1667" y="322"/>
                      <a:pt x="1346" y="1"/>
                      <a:pt x="953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9" name="Google Shape;286;p27">
                <a:extLst>
                  <a:ext uri="{FF2B5EF4-FFF2-40B4-BE49-F238E27FC236}">
                    <a16:creationId xmlns:a16="http://schemas.microsoft.com/office/drawing/2014/main" id="{2A187252-60EF-5E37-706E-4DA8AC503358}"/>
                  </a:ext>
                </a:extLst>
              </p:cNvPr>
              <p:cNvSpPr/>
              <p:nvPr/>
            </p:nvSpPr>
            <p:spPr>
              <a:xfrm>
                <a:off x="2763353" y="1494559"/>
                <a:ext cx="489364" cy="477705"/>
              </a:xfrm>
              <a:custGeom>
                <a:avLst/>
                <a:gdLst/>
                <a:ahLst/>
                <a:cxnLst/>
                <a:rect l="l" t="t" r="r" b="b"/>
                <a:pathLst>
                  <a:path w="8895" h="10836" extrusionOk="0">
                    <a:moveTo>
                      <a:pt x="4537" y="1120"/>
                    </a:moveTo>
                    <a:cubicBezTo>
                      <a:pt x="5621" y="1120"/>
                      <a:pt x="6561" y="1644"/>
                      <a:pt x="6502" y="3156"/>
                    </a:cubicBezTo>
                    <a:cubicBezTo>
                      <a:pt x="6478" y="3894"/>
                      <a:pt x="5609" y="4597"/>
                      <a:pt x="4537" y="4597"/>
                    </a:cubicBezTo>
                    <a:lnTo>
                      <a:pt x="2168" y="4597"/>
                    </a:lnTo>
                    <a:lnTo>
                      <a:pt x="2168" y="1120"/>
                    </a:lnTo>
                    <a:close/>
                    <a:moveTo>
                      <a:pt x="4621" y="6109"/>
                    </a:moveTo>
                    <a:cubicBezTo>
                      <a:pt x="5609" y="6109"/>
                      <a:pt x="6680" y="6347"/>
                      <a:pt x="6680" y="7764"/>
                    </a:cubicBezTo>
                    <a:cubicBezTo>
                      <a:pt x="6680" y="9431"/>
                      <a:pt x="5621" y="9633"/>
                      <a:pt x="4597" y="9633"/>
                    </a:cubicBezTo>
                    <a:lnTo>
                      <a:pt x="2168" y="9633"/>
                    </a:lnTo>
                    <a:lnTo>
                      <a:pt x="2192" y="6109"/>
                    </a:lnTo>
                    <a:close/>
                    <a:moveTo>
                      <a:pt x="1215" y="1"/>
                    </a:moveTo>
                    <a:cubicBezTo>
                      <a:pt x="430" y="1"/>
                      <a:pt x="1" y="429"/>
                      <a:pt x="1" y="1227"/>
                    </a:cubicBezTo>
                    <a:lnTo>
                      <a:pt x="1" y="9621"/>
                    </a:lnTo>
                    <a:cubicBezTo>
                      <a:pt x="1" y="10407"/>
                      <a:pt x="430" y="10836"/>
                      <a:pt x="1215" y="10836"/>
                    </a:cubicBezTo>
                    <a:lnTo>
                      <a:pt x="4990" y="10836"/>
                    </a:lnTo>
                    <a:cubicBezTo>
                      <a:pt x="7442" y="10836"/>
                      <a:pt x="8895" y="9562"/>
                      <a:pt x="8895" y="7597"/>
                    </a:cubicBezTo>
                    <a:cubicBezTo>
                      <a:pt x="8895" y="6216"/>
                      <a:pt x="7919" y="5382"/>
                      <a:pt x="6645" y="5156"/>
                    </a:cubicBezTo>
                    <a:lnTo>
                      <a:pt x="6645" y="5109"/>
                    </a:lnTo>
                    <a:cubicBezTo>
                      <a:pt x="7978" y="4692"/>
                      <a:pt x="8550" y="3823"/>
                      <a:pt x="8550" y="2715"/>
                    </a:cubicBezTo>
                    <a:cubicBezTo>
                      <a:pt x="8550" y="1156"/>
                      <a:pt x="7359" y="1"/>
                      <a:pt x="5061" y="1"/>
                    </a:cubicBezTo>
                    <a:close/>
                  </a:path>
                </a:pathLst>
              </a:custGeom>
              <a:solidFill>
                <a:srgbClr val="EEA38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0" name="Google Shape;287;p27">
                <a:extLst>
                  <a:ext uri="{FF2B5EF4-FFF2-40B4-BE49-F238E27FC236}">
                    <a16:creationId xmlns:a16="http://schemas.microsoft.com/office/drawing/2014/main" id="{DC73BF94-13C1-D2E1-B6C0-9FA6BF5A1C9C}"/>
                  </a:ext>
                </a:extLst>
              </p:cNvPr>
              <p:cNvSpPr/>
              <p:nvPr/>
            </p:nvSpPr>
            <p:spPr>
              <a:xfrm>
                <a:off x="2929354" y="1508225"/>
                <a:ext cx="42057" cy="35841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13" extrusionOk="0">
                    <a:moveTo>
                      <a:pt x="548" y="0"/>
                    </a:moveTo>
                    <a:cubicBezTo>
                      <a:pt x="191" y="0"/>
                      <a:pt x="1" y="441"/>
                      <a:pt x="263" y="691"/>
                    </a:cubicBezTo>
                    <a:cubicBezTo>
                      <a:pt x="343" y="775"/>
                      <a:pt x="444" y="813"/>
                      <a:pt x="543" y="813"/>
                    </a:cubicBezTo>
                    <a:cubicBezTo>
                      <a:pt x="751" y="813"/>
                      <a:pt x="953" y="647"/>
                      <a:pt x="953" y="405"/>
                    </a:cubicBezTo>
                    <a:cubicBezTo>
                      <a:pt x="953" y="179"/>
                      <a:pt x="775" y="0"/>
                      <a:pt x="548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1" name="Google Shape;288;p27">
                <a:extLst>
                  <a:ext uri="{FF2B5EF4-FFF2-40B4-BE49-F238E27FC236}">
                    <a16:creationId xmlns:a16="http://schemas.microsoft.com/office/drawing/2014/main" id="{00B3FA94-7622-81A9-8674-149E70557929}"/>
                  </a:ext>
                </a:extLst>
              </p:cNvPr>
              <p:cNvSpPr/>
              <p:nvPr/>
            </p:nvSpPr>
            <p:spPr>
              <a:xfrm>
                <a:off x="3105209" y="1508225"/>
                <a:ext cx="42013" cy="35841"/>
              </a:xfrm>
              <a:custGeom>
                <a:avLst/>
                <a:gdLst/>
                <a:ahLst/>
                <a:cxnLst/>
                <a:rect l="l" t="t" r="r" b="b"/>
                <a:pathLst>
                  <a:path w="953" h="813" extrusionOk="0">
                    <a:moveTo>
                      <a:pt x="548" y="0"/>
                    </a:moveTo>
                    <a:cubicBezTo>
                      <a:pt x="191" y="0"/>
                      <a:pt x="0" y="441"/>
                      <a:pt x="262" y="691"/>
                    </a:cubicBezTo>
                    <a:cubicBezTo>
                      <a:pt x="343" y="775"/>
                      <a:pt x="443" y="813"/>
                      <a:pt x="542" y="813"/>
                    </a:cubicBezTo>
                    <a:cubicBezTo>
                      <a:pt x="750" y="813"/>
                      <a:pt x="953" y="647"/>
                      <a:pt x="953" y="405"/>
                    </a:cubicBezTo>
                    <a:cubicBezTo>
                      <a:pt x="953" y="179"/>
                      <a:pt x="774" y="0"/>
                      <a:pt x="548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2" name="Google Shape;289;p27">
                <a:extLst>
                  <a:ext uri="{FF2B5EF4-FFF2-40B4-BE49-F238E27FC236}">
                    <a16:creationId xmlns:a16="http://schemas.microsoft.com/office/drawing/2014/main" id="{F894E2D6-112E-8664-70D0-76D336008CB9}"/>
                  </a:ext>
                </a:extLst>
              </p:cNvPr>
              <p:cNvSpPr/>
              <p:nvPr/>
            </p:nvSpPr>
            <p:spPr>
              <a:xfrm>
                <a:off x="3021756" y="1509284"/>
                <a:ext cx="43732" cy="31521"/>
              </a:xfrm>
              <a:custGeom>
                <a:avLst/>
                <a:gdLst/>
                <a:ahLst/>
                <a:cxnLst/>
                <a:rect l="l" t="t" r="r" b="b"/>
                <a:pathLst>
                  <a:path w="992" h="715" extrusionOk="0">
                    <a:moveTo>
                      <a:pt x="465" y="0"/>
                    </a:moveTo>
                    <a:cubicBezTo>
                      <a:pt x="429" y="0"/>
                      <a:pt x="405" y="12"/>
                      <a:pt x="393" y="36"/>
                    </a:cubicBezTo>
                    <a:lnTo>
                      <a:pt x="36" y="560"/>
                    </a:lnTo>
                    <a:cubicBezTo>
                      <a:pt x="0" y="607"/>
                      <a:pt x="12" y="667"/>
                      <a:pt x="60" y="703"/>
                    </a:cubicBezTo>
                    <a:cubicBezTo>
                      <a:pt x="72" y="715"/>
                      <a:pt x="95" y="715"/>
                      <a:pt x="107" y="715"/>
                    </a:cubicBezTo>
                    <a:cubicBezTo>
                      <a:pt x="143" y="715"/>
                      <a:pt x="179" y="703"/>
                      <a:pt x="203" y="667"/>
                    </a:cubicBezTo>
                    <a:lnTo>
                      <a:pt x="476" y="262"/>
                    </a:lnTo>
                    <a:lnTo>
                      <a:pt x="786" y="679"/>
                    </a:lnTo>
                    <a:cubicBezTo>
                      <a:pt x="798" y="702"/>
                      <a:pt x="818" y="712"/>
                      <a:pt x="840" y="712"/>
                    </a:cubicBezTo>
                    <a:cubicBezTo>
                      <a:pt x="906" y="712"/>
                      <a:pt x="992" y="623"/>
                      <a:pt x="929" y="560"/>
                    </a:cubicBezTo>
                    <a:lnTo>
                      <a:pt x="548" y="36"/>
                    </a:lnTo>
                    <a:cubicBezTo>
                      <a:pt x="524" y="12"/>
                      <a:pt x="500" y="0"/>
                      <a:pt x="465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3" name="Google Shape;290;p27">
                <a:extLst>
                  <a:ext uri="{FF2B5EF4-FFF2-40B4-BE49-F238E27FC236}">
                    <a16:creationId xmlns:a16="http://schemas.microsoft.com/office/drawing/2014/main" id="{F9C95836-8CF2-206A-A12F-330EB1FBD234}"/>
                  </a:ext>
                </a:extLst>
              </p:cNvPr>
              <p:cNvSpPr/>
              <p:nvPr/>
            </p:nvSpPr>
            <p:spPr>
              <a:xfrm>
                <a:off x="2882139" y="1536572"/>
                <a:ext cx="65643" cy="37825"/>
              </a:xfrm>
              <a:custGeom>
                <a:avLst/>
                <a:gdLst/>
                <a:ahLst/>
                <a:cxnLst/>
                <a:rect l="l" t="t" r="r" b="b"/>
                <a:pathLst>
                  <a:path w="1489" h="858" extrusionOk="0">
                    <a:moveTo>
                      <a:pt x="738" y="0"/>
                    </a:moveTo>
                    <a:cubicBezTo>
                      <a:pt x="334" y="0"/>
                      <a:pt x="0" y="191"/>
                      <a:pt x="0" y="429"/>
                    </a:cubicBezTo>
                    <a:cubicBezTo>
                      <a:pt x="0" y="667"/>
                      <a:pt x="334" y="858"/>
                      <a:pt x="738" y="858"/>
                    </a:cubicBezTo>
                    <a:cubicBezTo>
                      <a:pt x="1155" y="858"/>
                      <a:pt x="1488" y="667"/>
                      <a:pt x="1488" y="429"/>
                    </a:cubicBezTo>
                    <a:cubicBezTo>
                      <a:pt x="1488" y="191"/>
                      <a:pt x="1155" y="0"/>
                      <a:pt x="738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4" name="Google Shape;291;p27">
                <a:extLst>
                  <a:ext uri="{FF2B5EF4-FFF2-40B4-BE49-F238E27FC236}">
                    <a16:creationId xmlns:a16="http://schemas.microsoft.com/office/drawing/2014/main" id="{FF2ECAC5-B428-331E-A2DD-DBDFA7927F2D}"/>
                  </a:ext>
                </a:extLst>
              </p:cNvPr>
              <p:cNvSpPr/>
              <p:nvPr/>
            </p:nvSpPr>
            <p:spPr>
              <a:xfrm>
                <a:off x="3136156" y="1536572"/>
                <a:ext cx="65687" cy="37825"/>
              </a:xfrm>
              <a:custGeom>
                <a:avLst/>
                <a:gdLst/>
                <a:ahLst/>
                <a:cxnLst/>
                <a:rect l="l" t="t" r="r" b="b"/>
                <a:pathLst>
                  <a:path w="1490" h="858" extrusionOk="0">
                    <a:moveTo>
                      <a:pt x="751" y="0"/>
                    </a:moveTo>
                    <a:cubicBezTo>
                      <a:pt x="334" y="0"/>
                      <a:pt x="1" y="191"/>
                      <a:pt x="1" y="429"/>
                    </a:cubicBezTo>
                    <a:cubicBezTo>
                      <a:pt x="1" y="667"/>
                      <a:pt x="334" y="858"/>
                      <a:pt x="751" y="858"/>
                    </a:cubicBezTo>
                    <a:cubicBezTo>
                      <a:pt x="1156" y="858"/>
                      <a:pt x="1489" y="667"/>
                      <a:pt x="1489" y="429"/>
                    </a:cubicBezTo>
                    <a:cubicBezTo>
                      <a:pt x="1489" y="191"/>
                      <a:pt x="1156" y="0"/>
                      <a:pt x="751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5" name="Google Shape;292;p27">
                <a:extLst>
                  <a:ext uri="{FF2B5EF4-FFF2-40B4-BE49-F238E27FC236}">
                    <a16:creationId xmlns:a16="http://schemas.microsoft.com/office/drawing/2014/main" id="{41EB5D8E-0A0E-68F3-7B6F-05B82D82C4E5}"/>
                  </a:ext>
                </a:extLst>
              </p:cNvPr>
              <p:cNvSpPr/>
              <p:nvPr/>
            </p:nvSpPr>
            <p:spPr>
              <a:xfrm>
                <a:off x="2975555" y="1646255"/>
                <a:ext cx="133357" cy="80147"/>
              </a:xfrm>
              <a:custGeom>
                <a:avLst/>
                <a:gdLst/>
                <a:ahLst/>
                <a:cxnLst/>
                <a:rect l="l" t="t" r="r" b="b"/>
                <a:pathLst>
                  <a:path w="3025" h="1818" extrusionOk="0">
                    <a:moveTo>
                      <a:pt x="317" y="1"/>
                    </a:moveTo>
                    <a:cubicBezTo>
                      <a:pt x="221" y="1"/>
                      <a:pt x="143" y="77"/>
                      <a:pt x="84" y="239"/>
                    </a:cubicBezTo>
                    <a:cubicBezTo>
                      <a:pt x="0" y="465"/>
                      <a:pt x="203" y="918"/>
                      <a:pt x="203" y="918"/>
                    </a:cubicBezTo>
                    <a:cubicBezTo>
                      <a:pt x="203" y="918"/>
                      <a:pt x="12" y="1441"/>
                      <a:pt x="84" y="1584"/>
                    </a:cubicBezTo>
                    <a:cubicBezTo>
                      <a:pt x="139" y="1704"/>
                      <a:pt x="231" y="1817"/>
                      <a:pt x="341" y="1817"/>
                    </a:cubicBezTo>
                    <a:cubicBezTo>
                      <a:pt x="373" y="1817"/>
                      <a:pt x="406" y="1808"/>
                      <a:pt x="441" y="1787"/>
                    </a:cubicBezTo>
                    <a:lnTo>
                      <a:pt x="1251" y="1322"/>
                    </a:lnTo>
                    <a:cubicBezTo>
                      <a:pt x="1335" y="1345"/>
                      <a:pt x="1422" y="1357"/>
                      <a:pt x="1509" y="1357"/>
                    </a:cubicBezTo>
                    <a:cubicBezTo>
                      <a:pt x="1606" y="1357"/>
                      <a:pt x="1704" y="1342"/>
                      <a:pt x="1798" y="1310"/>
                    </a:cubicBezTo>
                    <a:lnTo>
                      <a:pt x="2644" y="1787"/>
                    </a:lnTo>
                    <a:cubicBezTo>
                      <a:pt x="2680" y="1806"/>
                      <a:pt x="2718" y="1815"/>
                      <a:pt x="2755" y="1815"/>
                    </a:cubicBezTo>
                    <a:cubicBezTo>
                      <a:pt x="2873" y="1815"/>
                      <a:pt x="2980" y="1721"/>
                      <a:pt x="2989" y="1584"/>
                    </a:cubicBezTo>
                    <a:cubicBezTo>
                      <a:pt x="3025" y="1418"/>
                      <a:pt x="2894" y="918"/>
                      <a:pt x="2894" y="918"/>
                    </a:cubicBezTo>
                    <a:cubicBezTo>
                      <a:pt x="2941" y="691"/>
                      <a:pt x="2977" y="465"/>
                      <a:pt x="2989" y="239"/>
                    </a:cubicBezTo>
                    <a:cubicBezTo>
                      <a:pt x="2989" y="102"/>
                      <a:pt x="2878" y="8"/>
                      <a:pt x="2756" y="8"/>
                    </a:cubicBezTo>
                    <a:cubicBezTo>
                      <a:pt x="2719" y="8"/>
                      <a:pt x="2680" y="17"/>
                      <a:pt x="2644" y="36"/>
                    </a:cubicBezTo>
                    <a:lnTo>
                      <a:pt x="1810" y="525"/>
                    </a:lnTo>
                    <a:cubicBezTo>
                      <a:pt x="1766" y="454"/>
                      <a:pt x="1635" y="418"/>
                      <a:pt x="1508" y="418"/>
                    </a:cubicBezTo>
                    <a:cubicBezTo>
                      <a:pt x="1397" y="418"/>
                      <a:pt x="1288" y="446"/>
                      <a:pt x="1239" y="501"/>
                    </a:cubicBezTo>
                    <a:lnTo>
                      <a:pt x="441" y="36"/>
                    </a:lnTo>
                    <a:cubicBezTo>
                      <a:pt x="397" y="13"/>
                      <a:pt x="356" y="1"/>
                      <a:pt x="317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01" name="Group a"/>
          <p:cNvGrpSpPr/>
          <p:nvPr/>
        </p:nvGrpSpPr>
        <p:grpSpPr>
          <a:xfrm>
            <a:off x="4987475" y="485138"/>
            <a:ext cx="6220132" cy="1501840"/>
            <a:chOff x="4987475" y="485138"/>
            <a:chExt cx="6220132" cy="1501840"/>
          </a:xfrm>
        </p:grpSpPr>
        <p:grpSp>
          <p:nvGrpSpPr>
            <p:cNvPr id="64" name="Group 63"/>
            <p:cNvGrpSpPr/>
            <p:nvPr/>
          </p:nvGrpSpPr>
          <p:grpSpPr>
            <a:xfrm>
              <a:off x="5441645" y="666258"/>
              <a:ext cx="5765962" cy="1320720"/>
              <a:chOff x="1268095" y="3746863"/>
              <a:chExt cx="2421800" cy="536121"/>
            </a:xfrm>
          </p:grpSpPr>
          <p:sp>
            <p:nvSpPr>
              <p:cNvPr id="65" name="文本框 17">
                <a:extLst>
                  <a:ext uri="{FF2B5EF4-FFF2-40B4-BE49-F238E27FC236}">
                    <a16:creationId xmlns:a16="http://schemas.microsoft.com/office/drawing/2014/main" id="{3038CB48-43C5-47BF-9917-F81B41DA23B1}"/>
                  </a:ext>
                </a:extLst>
              </p:cNvPr>
              <p:cNvSpPr txBox="1"/>
              <p:nvPr/>
            </p:nvSpPr>
            <p:spPr>
              <a:xfrm>
                <a:off x="1333410" y="3804829"/>
                <a:ext cx="2356485" cy="478155"/>
              </a:xfrm>
              <a:custGeom>
                <a:avLst/>
                <a:gdLst>
                  <a:gd name="connsiteX0" fmla="*/ 0 w 2356485"/>
                  <a:gd name="connsiteY0" fmla="*/ 0 h 478155"/>
                  <a:gd name="connsiteX1" fmla="*/ 2356485 w 2356485"/>
                  <a:gd name="connsiteY1" fmla="*/ 0 h 478155"/>
                  <a:gd name="connsiteX2" fmla="*/ 2356485 w 2356485"/>
                  <a:gd name="connsiteY2" fmla="*/ 478155 h 478155"/>
                  <a:gd name="connsiteX3" fmla="*/ 0 w 2356485"/>
                  <a:gd name="connsiteY3" fmla="*/ 478155 h 478155"/>
                  <a:gd name="connsiteX4" fmla="*/ 0 w 2356485"/>
                  <a:gd name="connsiteY4" fmla="*/ 0 h 478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56485" h="478155" fill="none" extrusionOk="0">
                    <a:moveTo>
                      <a:pt x="0" y="0"/>
                    </a:moveTo>
                    <a:cubicBezTo>
                      <a:pt x="1033992" y="10773"/>
                      <a:pt x="1774310" y="-97671"/>
                      <a:pt x="2356485" y="0"/>
                    </a:cubicBezTo>
                    <a:cubicBezTo>
                      <a:pt x="2380685" y="148019"/>
                      <a:pt x="2341611" y="356312"/>
                      <a:pt x="2356485" y="478155"/>
                    </a:cubicBezTo>
                    <a:cubicBezTo>
                      <a:pt x="1521984" y="505449"/>
                      <a:pt x="843993" y="496060"/>
                      <a:pt x="0" y="478155"/>
                    </a:cubicBezTo>
                    <a:cubicBezTo>
                      <a:pt x="-17959" y="362352"/>
                      <a:pt x="27449" y="105842"/>
                      <a:pt x="0" y="0"/>
                    </a:cubicBezTo>
                    <a:close/>
                  </a:path>
                  <a:path w="2356485" h="478155" stroke="0" extrusionOk="0">
                    <a:moveTo>
                      <a:pt x="0" y="0"/>
                    </a:moveTo>
                    <a:cubicBezTo>
                      <a:pt x="993752" y="-39195"/>
                      <a:pt x="1624532" y="-59810"/>
                      <a:pt x="2356485" y="0"/>
                    </a:cubicBezTo>
                    <a:cubicBezTo>
                      <a:pt x="2368917" y="82176"/>
                      <a:pt x="2322692" y="352227"/>
                      <a:pt x="2356485" y="478155"/>
                    </a:cubicBezTo>
                    <a:cubicBezTo>
                      <a:pt x="1625676" y="553820"/>
                      <a:pt x="666553" y="627811"/>
                      <a:pt x="0" y="478155"/>
                    </a:cubicBezTo>
                    <a:cubicBezTo>
                      <a:pt x="-7300" y="319028"/>
                      <a:pt x="24222" y="56148"/>
                      <a:pt x="0" y="0"/>
                    </a:cubicBezTo>
                    <a:close/>
                  </a:path>
                </a:pathLst>
              </a:custGeom>
              <a:solidFill>
                <a:srgbClr val="B54D06"/>
              </a:solidFill>
              <a:ln w="19050">
                <a:solidFill>
                  <a:srgbClr val="B54D06"/>
                </a:solidFill>
                <a:extLst>
                  <a:ext uri="{C807C97D-BFC1-408E-A445-0C87EB9F89A2}">
                    <ask:lineSketchStyleProps xmlns:ask="http://schemas.microsoft.com/office/drawing/2018/sketchyshapes" sd="2286537542">
                      <a:prstGeom prst="rect">
                        <a:avLst/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algn="ctr">
                  <a:defRPr>
                    <a:solidFill>
                      <a:schemeClr val="tx1"/>
                    </a:solidFill>
                    <a:cs typeface="+mn-ea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10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 Medium" panose="020B0600000000000000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66" name="文本框 18"/>
              <p:cNvSpPr txBox="1"/>
              <p:nvPr/>
            </p:nvSpPr>
            <p:spPr>
              <a:xfrm>
                <a:off x="1268095" y="3746863"/>
                <a:ext cx="2356485" cy="478155"/>
              </a:xfrm>
              <a:custGeom>
                <a:avLst/>
                <a:gdLst>
                  <a:gd name="connsiteX0" fmla="*/ 0 w 2356485"/>
                  <a:gd name="connsiteY0" fmla="*/ 0 h 478155"/>
                  <a:gd name="connsiteX1" fmla="*/ 2356485 w 2356485"/>
                  <a:gd name="connsiteY1" fmla="*/ 0 h 478155"/>
                  <a:gd name="connsiteX2" fmla="*/ 2356485 w 2356485"/>
                  <a:gd name="connsiteY2" fmla="*/ 478155 h 478155"/>
                  <a:gd name="connsiteX3" fmla="*/ 0 w 2356485"/>
                  <a:gd name="connsiteY3" fmla="*/ 478155 h 478155"/>
                  <a:gd name="connsiteX4" fmla="*/ 0 w 2356485"/>
                  <a:gd name="connsiteY4" fmla="*/ 0 h 478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56485" h="478155" fill="none" extrusionOk="0">
                    <a:moveTo>
                      <a:pt x="0" y="0"/>
                    </a:moveTo>
                    <a:cubicBezTo>
                      <a:pt x="1033992" y="10773"/>
                      <a:pt x="1774310" y="-97671"/>
                      <a:pt x="2356485" y="0"/>
                    </a:cubicBezTo>
                    <a:cubicBezTo>
                      <a:pt x="2380685" y="148019"/>
                      <a:pt x="2341611" y="356312"/>
                      <a:pt x="2356485" y="478155"/>
                    </a:cubicBezTo>
                    <a:cubicBezTo>
                      <a:pt x="1521984" y="505449"/>
                      <a:pt x="843993" y="496060"/>
                      <a:pt x="0" y="478155"/>
                    </a:cubicBezTo>
                    <a:cubicBezTo>
                      <a:pt x="-17959" y="362352"/>
                      <a:pt x="27449" y="105842"/>
                      <a:pt x="0" y="0"/>
                    </a:cubicBezTo>
                    <a:close/>
                  </a:path>
                  <a:path w="2356485" h="478155" stroke="0" extrusionOk="0">
                    <a:moveTo>
                      <a:pt x="0" y="0"/>
                    </a:moveTo>
                    <a:cubicBezTo>
                      <a:pt x="993752" y="-39195"/>
                      <a:pt x="1624532" y="-59810"/>
                      <a:pt x="2356485" y="0"/>
                    </a:cubicBezTo>
                    <a:cubicBezTo>
                      <a:pt x="2368917" y="82176"/>
                      <a:pt x="2322692" y="352227"/>
                      <a:pt x="2356485" y="478155"/>
                    </a:cubicBezTo>
                    <a:cubicBezTo>
                      <a:pt x="1625676" y="553820"/>
                      <a:pt x="666553" y="627811"/>
                      <a:pt x="0" y="478155"/>
                    </a:cubicBezTo>
                    <a:cubicBezTo>
                      <a:pt x="-7300" y="319028"/>
                      <a:pt x="24222" y="56148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19050">
                <a:solidFill>
                  <a:srgbClr val="B54D06"/>
                </a:solidFill>
                <a:extLst>
                  <a:ext uri="{C807C97D-BFC1-408E-A445-0C87EB9F89A2}">
                    <ask:lineSketchStyleProps xmlns:ask="http://schemas.microsoft.com/office/drawing/2018/sketchyshapes" sd="2286537542">
                      <a:prstGeom prst="rect">
                        <a:avLst/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algn="ctr">
                  <a:defRPr>
                    <a:solidFill>
                      <a:schemeClr val="tx1"/>
                    </a:solidFill>
                    <a:cs typeface="+mn-ea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altLang="zh-CN" sz="7200" b="0" i="0" u="none" strike="noStrike" kern="1200" cap="none" spc="10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sym typeface="Arial" panose="020B0604020202020204" pitchFamily="34" charset="0"/>
                  </a:rPr>
                  <a:t>5 809</a:t>
                </a:r>
                <a:endParaRPr kumimoji="0" lang="zh-CN" altLang="en-US" sz="7200" b="0" i="0" u="none" strike="noStrike" kern="1200" cap="none" spc="10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 Medium" panose="020B0600000000000000" pitchFamily="34" charset="-122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75" name="Google Shape;438;p31">
              <a:extLst>
                <a:ext uri="{FF2B5EF4-FFF2-40B4-BE49-F238E27FC236}">
                  <a16:creationId xmlns:a16="http://schemas.microsoft.com/office/drawing/2014/main" id="{FBBE2949-1D56-FD0C-B3FB-FEF32E24C236}"/>
                </a:ext>
              </a:extLst>
            </p:cNvPr>
            <p:cNvGrpSpPr/>
            <p:nvPr/>
          </p:nvGrpSpPr>
          <p:grpSpPr>
            <a:xfrm>
              <a:off x="4987475" y="485138"/>
              <a:ext cx="1163264" cy="1453863"/>
              <a:chOff x="1702688" y="1359262"/>
              <a:chExt cx="519674" cy="648887"/>
            </a:xfrm>
          </p:grpSpPr>
          <p:sp>
            <p:nvSpPr>
              <p:cNvPr id="77" name="Google Shape;439;p31">
                <a:extLst>
                  <a:ext uri="{FF2B5EF4-FFF2-40B4-BE49-F238E27FC236}">
                    <a16:creationId xmlns:a16="http://schemas.microsoft.com/office/drawing/2014/main" id="{D2C9DA83-DD69-F7A3-A698-63C9574260C9}"/>
                  </a:ext>
                </a:extLst>
              </p:cNvPr>
              <p:cNvSpPr/>
              <p:nvPr/>
            </p:nvSpPr>
            <p:spPr>
              <a:xfrm>
                <a:off x="1702688" y="1792926"/>
                <a:ext cx="73402" cy="71197"/>
              </a:xfrm>
              <a:custGeom>
                <a:avLst/>
                <a:gdLst/>
                <a:ahLst/>
                <a:cxnLst/>
                <a:rect l="l" t="t" r="r" b="b"/>
                <a:pathLst>
                  <a:path w="1665" h="1615" extrusionOk="0">
                    <a:moveTo>
                      <a:pt x="399" y="0"/>
                    </a:moveTo>
                    <a:cubicBezTo>
                      <a:pt x="389" y="0"/>
                      <a:pt x="379" y="3"/>
                      <a:pt x="370" y="8"/>
                    </a:cubicBezTo>
                    <a:cubicBezTo>
                      <a:pt x="346" y="19"/>
                      <a:pt x="334" y="55"/>
                      <a:pt x="346" y="79"/>
                    </a:cubicBezTo>
                    <a:lnTo>
                      <a:pt x="477" y="317"/>
                    </a:lnTo>
                    <a:cubicBezTo>
                      <a:pt x="429" y="341"/>
                      <a:pt x="394" y="389"/>
                      <a:pt x="370" y="436"/>
                    </a:cubicBezTo>
                    <a:lnTo>
                      <a:pt x="72" y="424"/>
                    </a:lnTo>
                    <a:cubicBezTo>
                      <a:pt x="13" y="424"/>
                      <a:pt x="1" y="508"/>
                      <a:pt x="60" y="519"/>
                    </a:cubicBezTo>
                    <a:lnTo>
                      <a:pt x="346" y="543"/>
                    </a:lnTo>
                    <a:cubicBezTo>
                      <a:pt x="334" y="579"/>
                      <a:pt x="334" y="615"/>
                      <a:pt x="346" y="650"/>
                    </a:cubicBezTo>
                    <a:cubicBezTo>
                      <a:pt x="377" y="785"/>
                      <a:pt x="507" y="884"/>
                      <a:pt x="650" y="884"/>
                    </a:cubicBezTo>
                    <a:cubicBezTo>
                      <a:pt x="672" y="884"/>
                      <a:pt x="693" y="881"/>
                      <a:pt x="715" y="877"/>
                    </a:cubicBezTo>
                    <a:cubicBezTo>
                      <a:pt x="715" y="877"/>
                      <a:pt x="715" y="889"/>
                      <a:pt x="715" y="900"/>
                    </a:cubicBezTo>
                    <a:cubicBezTo>
                      <a:pt x="376" y="1017"/>
                      <a:pt x="499" y="1483"/>
                      <a:pt x="799" y="1483"/>
                    </a:cubicBezTo>
                    <a:cubicBezTo>
                      <a:pt x="836" y="1483"/>
                      <a:pt x="876" y="1476"/>
                      <a:pt x="918" y="1460"/>
                    </a:cubicBezTo>
                    <a:cubicBezTo>
                      <a:pt x="965" y="1448"/>
                      <a:pt x="1025" y="1424"/>
                      <a:pt x="1060" y="1377"/>
                    </a:cubicBezTo>
                    <a:lnTo>
                      <a:pt x="1334" y="1603"/>
                    </a:lnTo>
                    <a:cubicBezTo>
                      <a:pt x="1346" y="1603"/>
                      <a:pt x="1358" y="1615"/>
                      <a:pt x="1370" y="1615"/>
                    </a:cubicBezTo>
                    <a:cubicBezTo>
                      <a:pt x="1382" y="1615"/>
                      <a:pt x="1394" y="1603"/>
                      <a:pt x="1406" y="1591"/>
                    </a:cubicBezTo>
                    <a:cubicBezTo>
                      <a:pt x="1418" y="1579"/>
                      <a:pt x="1418" y="1543"/>
                      <a:pt x="1406" y="1531"/>
                    </a:cubicBezTo>
                    <a:lnTo>
                      <a:pt x="1120" y="1293"/>
                    </a:lnTo>
                    <a:cubicBezTo>
                      <a:pt x="1132" y="1281"/>
                      <a:pt x="1132" y="1258"/>
                      <a:pt x="1144" y="1246"/>
                    </a:cubicBezTo>
                    <a:lnTo>
                      <a:pt x="1525" y="1305"/>
                    </a:lnTo>
                    <a:lnTo>
                      <a:pt x="1537" y="1305"/>
                    </a:lnTo>
                    <a:cubicBezTo>
                      <a:pt x="1561" y="1305"/>
                      <a:pt x="1572" y="1293"/>
                      <a:pt x="1584" y="1270"/>
                    </a:cubicBezTo>
                    <a:cubicBezTo>
                      <a:pt x="1584" y="1246"/>
                      <a:pt x="1572" y="1222"/>
                      <a:pt x="1537" y="1210"/>
                    </a:cubicBezTo>
                    <a:lnTo>
                      <a:pt x="1144" y="1150"/>
                    </a:lnTo>
                    <a:cubicBezTo>
                      <a:pt x="1144" y="1127"/>
                      <a:pt x="1144" y="1115"/>
                      <a:pt x="1144" y="1103"/>
                    </a:cubicBezTo>
                    <a:cubicBezTo>
                      <a:pt x="1144" y="1067"/>
                      <a:pt x="1132" y="1043"/>
                      <a:pt x="1108" y="1020"/>
                    </a:cubicBezTo>
                    <a:cubicBezTo>
                      <a:pt x="1144" y="996"/>
                      <a:pt x="1168" y="960"/>
                      <a:pt x="1180" y="924"/>
                    </a:cubicBezTo>
                    <a:lnTo>
                      <a:pt x="1537" y="1031"/>
                    </a:lnTo>
                    <a:lnTo>
                      <a:pt x="1561" y="1031"/>
                    </a:lnTo>
                    <a:cubicBezTo>
                      <a:pt x="1572" y="1031"/>
                      <a:pt x="1596" y="1020"/>
                      <a:pt x="1596" y="1008"/>
                    </a:cubicBezTo>
                    <a:cubicBezTo>
                      <a:pt x="1608" y="984"/>
                      <a:pt x="1596" y="948"/>
                      <a:pt x="1572" y="948"/>
                    </a:cubicBezTo>
                    <a:lnTo>
                      <a:pt x="1191" y="829"/>
                    </a:lnTo>
                    <a:cubicBezTo>
                      <a:pt x="1191" y="817"/>
                      <a:pt x="1191" y="793"/>
                      <a:pt x="1191" y="781"/>
                    </a:cubicBezTo>
                    <a:lnTo>
                      <a:pt x="1608" y="698"/>
                    </a:lnTo>
                    <a:cubicBezTo>
                      <a:pt x="1664" y="687"/>
                      <a:pt x="1646" y="602"/>
                      <a:pt x="1594" y="602"/>
                    </a:cubicBezTo>
                    <a:cubicBezTo>
                      <a:pt x="1591" y="602"/>
                      <a:pt x="1588" y="602"/>
                      <a:pt x="1584" y="603"/>
                    </a:cubicBezTo>
                    <a:lnTo>
                      <a:pt x="1180" y="698"/>
                    </a:lnTo>
                    <a:cubicBezTo>
                      <a:pt x="1168" y="698"/>
                      <a:pt x="1168" y="698"/>
                      <a:pt x="1156" y="710"/>
                    </a:cubicBezTo>
                    <a:lnTo>
                      <a:pt x="1310" y="484"/>
                    </a:lnTo>
                    <a:cubicBezTo>
                      <a:pt x="1328" y="450"/>
                      <a:pt x="1302" y="422"/>
                      <a:pt x="1273" y="422"/>
                    </a:cubicBezTo>
                    <a:cubicBezTo>
                      <a:pt x="1261" y="422"/>
                      <a:pt x="1249" y="426"/>
                      <a:pt x="1239" y="436"/>
                    </a:cubicBezTo>
                    <a:lnTo>
                      <a:pt x="1096" y="650"/>
                    </a:lnTo>
                    <a:cubicBezTo>
                      <a:pt x="1049" y="615"/>
                      <a:pt x="1001" y="603"/>
                      <a:pt x="941" y="603"/>
                    </a:cubicBezTo>
                    <a:cubicBezTo>
                      <a:pt x="953" y="567"/>
                      <a:pt x="953" y="531"/>
                      <a:pt x="941" y="496"/>
                    </a:cubicBezTo>
                    <a:cubicBezTo>
                      <a:pt x="911" y="352"/>
                      <a:pt x="783" y="262"/>
                      <a:pt x="642" y="262"/>
                    </a:cubicBezTo>
                    <a:cubicBezTo>
                      <a:pt x="619" y="262"/>
                      <a:pt x="596" y="264"/>
                      <a:pt x="572" y="269"/>
                    </a:cubicBezTo>
                    <a:lnTo>
                      <a:pt x="441" y="31"/>
                    </a:lnTo>
                    <a:cubicBezTo>
                      <a:pt x="434" y="9"/>
                      <a:pt x="417" y="0"/>
                      <a:pt x="399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78" name="Google Shape;440;p31">
                <a:extLst>
                  <a:ext uri="{FF2B5EF4-FFF2-40B4-BE49-F238E27FC236}">
                    <a16:creationId xmlns:a16="http://schemas.microsoft.com/office/drawing/2014/main" id="{B1DC03F7-2D71-A339-B410-1ED76325717C}"/>
                  </a:ext>
                </a:extLst>
              </p:cNvPr>
              <p:cNvSpPr/>
              <p:nvPr/>
            </p:nvSpPr>
            <p:spPr>
              <a:xfrm>
                <a:off x="1749948" y="1801567"/>
                <a:ext cx="13137" cy="12256"/>
              </a:xfrm>
              <a:custGeom>
                <a:avLst/>
                <a:gdLst/>
                <a:ahLst/>
                <a:cxnLst/>
                <a:rect l="l" t="t" r="r" b="b"/>
                <a:pathLst>
                  <a:path w="298" h="278" extrusionOk="0">
                    <a:moveTo>
                      <a:pt x="209" y="0"/>
                    </a:moveTo>
                    <a:cubicBezTo>
                      <a:pt x="195" y="0"/>
                      <a:pt x="177" y="5"/>
                      <a:pt x="155" y="14"/>
                    </a:cubicBezTo>
                    <a:cubicBezTo>
                      <a:pt x="72" y="38"/>
                      <a:pt x="0" y="73"/>
                      <a:pt x="24" y="157"/>
                    </a:cubicBezTo>
                    <a:cubicBezTo>
                      <a:pt x="35" y="232"/>
                      <a:pt x="103" y="278"/>
                      <a:pt x="186" y="278"/>
                    </a:cubicBezTo>
                    <a:cubicBezTo>
                      <a:pt x="195" y="278"/>
                      <a:pt x="205" y="277"/>
                      <a:pt x="215" y="276"/>
                    </a:cubicBezTo>
                    <a:cubicBezTo>
                      <a:pt x="298" y="252"/>
                      <a:pt x="298" y="193"/>
                      <a:pt x="274" y="97"/>
                    </a:cubicBezTo>
                    <a:cubicBezTo>
                      <a:pt x="265" y="36"/>
                      <a:pt x="250" y="0"/>
                      <a:pt x="209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79" name="Google Shape;441;p31">
                <a:extLst>
                  <a:ext uri="{FF2B5EF4-FFF2-40B4-BE49-F238E27FC236}">
                    <a16:creationId xmlns:a16="http://schemas.microsoft.com/office/drawing/2014/main" id="{B04B0039-D8E0-284F-10B4-296CDB56DBA2}"/>
                  </a:ext>
                </a:extLst>
              </p:cNvPr>
              <p:cNvSpPr/>
              <p:nvPr/>
            </p:nvSpPr>
            <p:spPr>
              <a:xfrm>
                <a:off x="1734915" y="1706343"/>
                <a:ext cx="70712" cy="74856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1698" extrusionOk="0">
                    <a:moveTo>
                      <a:pt x="442" y="0"/>
                    </a:moveTo>
                    <a:cubicBezTo>
                      <a:pt x="413" y="0"/>
                      <a:pt x="381" y="28"/>
                      <a:pt x="389" y="67"/>
                    </a:cubicBezTo>
                    <a:lnTo>
                      <a:pt x="496" y="317"/>
                    </a:lnTo>
                    <a:cubicBezTo>
                      <a:pt x="449" y="340"/>
                      <a:pt x="413" y="376"/>
                      <a:pt x="377" y="436"/>
                    </a:cubicBezTo>
                    <a:lnTo>
                      <a:pt x="79" y="388"/>
                    </a:lnTo>
                    <a:cubicBezTo>
                      <a:pt x="75" y="387"/>
                      <a:pt x="71" y="387"/>
                      <a:pt x="67" y="387"/>
                    </a:cubicBezTo>
                    <a:cubicBezTo>
                      <a:pt x="7" y="387"/>
                      <a:pt x="0" y="472"/>
                      <a:pt x="68" y="483"/>
                    </a:cubicBezTo>
                    <a:lnTo>
                      <a:pt x="341" y="531"/>
                    </a:lnTo>
                    <a:cubicBezTo>
                      <a:pt x="329" y="567"/>
                      <a:pt x="329" y="602"/>
                      <a:pt x="341" y="638"/>
                    </a:cubicBezTo>
                    <a:cubicBezTo>
                      <a:pt x="364" y="785"/>
                      <a:pt x="494" y="889"/>
                      <a:pt x="639" y="889"/>
                    </a:cubicBezTo>
                    <a:cubicBezTo>
                      <a:pt x="647" y="889"/>
                      <a:pt x="655" y="889"/>
                      <a:pt x="663" y="888"/>
                    </a:cubicBezTo>
                    <a:cubicBezTo>
                      <a:pt x="663" y="912"/>
                      <a:pt x="663" y="924"/>
                      <a:pt x="663" y="936"/>
                    </a:cubicBezTo>
                    <a:cubicBezTo>
                      <a:pt x="340" y="1092"/>
                      <a:pt x="516" y="1514"/>
                      <a:pt x="787" y="1514"/>
                    </a:cubicBezTo>
                    <a:cubicBezTo>
                      <a:pt x="845" y="1514"/>
                      <a:pt x="909" y="1494"/>
                      <a:pt x="972" y="1448"/>
                    </a:cubicBezTo>
                    <a:lnTo>
                      <a:pt x="1222" y="1686"/>
                    </a:lnTo>
                    <a:cubicBezTo>
                      <a:pt x="1234" y="1698"/>
                      <a:pt x="1246" y="1698"/>
                      <a:pt x="1258" y="1698"/>
                    </a:cubicBezTo>
                    <a:cubicBezTo>
                      <a:pt x="1270" y="1698"/>
                      <a:pt x="1282" y="1698"/>
                      <a:pt x="1294" y="1686"/>
                    </a:cubicBezTo>
                    <a:cubicBezTo>
                      <a:pt x="1306" y="1674"/>
                      <a:pt x="1306" y="1638"/>
                      <a:pt x="1294" y="1614"/>
                    </a:cubicBezTo>
                    <a:lnTo>
                      <a:pt x="1032" y="1364"/>
                    </a:lnTo>
                    <a:cubicBezTo>
                      <a:pt x="1044" y="1352"/>
                      <a:pt x="1044" y="1329"/>
                      <a:pt x="1056" y="1317"/>
                    </a:cubicBezTo>
                    <a:lnTo>
                      <a:pt x="1437" y="1412"/>
                    </a:lnTo>
                    <a:lnTo>
                      <a:pt x="1449" y="1412"/>
                    </a:lnTo>
                    <a:cubicBezTo>
                      <a:pt x="1508" y="1412"/>
                      <a:pt x="1520" y="1329"/>
                      <a:pt x="1461" y="1317"/>
                    </a:cubicBezTo>
                    <a:lnTo>
                      <a:pt x="1068" y="1221"/>
                    </a:lnTo>
                    <a:cubicBezTo>
                      <a:pt x="1068" y="1210"/>
                      <a:pt x="1068" y="1186"/>
                      <a:pt x="1068" y="1174"/>
                    </a:cubicBezTo>
                    <a:cubicBezTo>
                      <a:pt x="1068" y="1138"/>
                      <a:pt x="1056" y="1114"/>
                      <a:pt x="1044" y="1090"/>
                    </a:cubicBezTo>
                    <a:cubicBezTo>
                      <a:pt x="1080" y="1067"/>
                      <a:pt x="1103" y="1031"/>
                      <a:pt x="1115" y="995"/>
                    </a:cubicBezTo>
                    <a:lnTo>
                      <a:pt x="1472" y="1150"/>
                    </a:lnTo>
                    <a:lnTo>
                      <a:pt x="1484" y="1150"/>
                    </a:lnTo>
                    <a:cubicBezTo>
                      <a:pt x="1508" y="1150"/>
                      <a:pt x="1520" y="1138"/>
                      <a:pt x="1532" y="1114"/>
                    </a:cubicBezTo>
                    <a:cubicBezTo>
                      <a:pt x="1544" y="1090"/>
                      <a:pt x="1532" y="1067"/>
                      <a:pt x="1508" y="1055"/>
                    </a:cubicBezTo>
                    <a:lnTo>
                      <a:pt x="1139" y="912"/>
                    </a:lnTo>
                    <a:cubicBezTo>
                      <a:pt x="1139" y="888"/>
                      <a:pt x="1139" y="876"/>
                      <a:pt x="1139" y="864"/>
                    </a:cubicBezTo>
                    <a:lnTo>
                      <a:pt x="1556" y="805"/>
                    </a:lnTo>
                    <a:cubicBezTo>
                      <a:pt x="1592" y="805"/>
                      <a:pt x="1603" y="781"/>
                      <a:pt x="1603" y="757"/>
                    </a:cubicBezTo>
                    <a:cubicBezTo>
                      <a:pt x="1592" y="733"/>
                      <a:pt x="1568" y="721"/>
                      <a:pt x="1544" y="721"/>
                    </a:cubicBezTo>
                    <a:lnTo>
                      <a:pt x="1127" y="781"/>
                    </a:lnTo>
                    <a:cubicBezTo>
                      <a:pt x="1126" y="781"/>
                      <a:pt x="1125" y="781"/>
                      <a:pt x="1125" y="781"/>
                    </a:cubicBezTo>
                    <a:lnTo>
                      <a:pt x="1125" y="781"/>
                    </a:lnTo>
                    <a:lnTo>
                      <a:pt x="1282" y="578"/>
                    </a:lnTo>
                    <a:cubicBezTo>
                      <a:pt x="1306" y="555"/>
                      <a:pt x="1306" y="531"/>
                      <a:pt x="1282" y="519"/>
                    </a:cubicBezTo>
                    <a:cubicBezTo>
                      <a:pt x="1276" y="513"/>
                      <a:pt x="1267" y="510"/>
                      <a:pt x="1258" y="510"/>
                    </a:cubicBezTo>
                    <a:cubicBezTo>
                      <a:pt x="1249" y="510"/>
                      <a:pt x="1240" y="513"/>
                      <a:pt x="1234" y="519"/>
                    </a:cubicBezTo>
                    <a:lnTo>
                      <a:pt x="1068" y="721"/>
                    </a:lnTo>
                    <a:cubicBezTo>
                      <a:pt x="1032" y="698"/>
                      <a:pt x="996" y="674"/>
                      <a:pt x="949" y="662"/>
                    </a:cubicBezTo>
                    <a:cubicBezTo>
                      <a:pt x="960" y="626"/>
                      <a:pt x="960" y="578"/>
                      <a:pt x="949" y="543"/>
                    </a:cubicBezTo>
                    <a:cubicBezTo>
                      <a:pt x="927" y="390"/>
                      <a:pt x="796" y="278"/>
                      <a:pt x="646" y="278"/>
                    </a:cubicBezTo>
                    <a:cubicBezTo>
                      <a:pt x="632" y="278"/>
                      <a:pt x="618" y="279"/>
                      <a:pt x="603" y="281"/>
                    </a:cubicBezTo>
                    <a:lnTo>
                      <a:pt x="484" y="31"/>
                    </a:lnTo>
                    <a:cubicBezTo>
                      <a:pt x="476" y="9"/>
                      <a:pt x="459" y="0"/>
                      <a:pt x="442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80" name="Google Shape;442;p31">
                <a:extLst>
                  <a:ext uri="{FF2B5EF4-FFF2-40B4-BE49-F238E27FC236}">
                    <a16:creationId xmlns:a16="http://schemas.microsoft.com/office/drawing/2014/main" id="{28BD3113-4BEF-E625-6472-A018643C08D7}"/>
                  </a:ext>
                </a:extLst>
              </p:cNvPr>
              <p:cNvSpPr/>
              <p:nvPr/>
            </p:nvSpPr>
            <p:spPr>
              <a:xfrm>
                <a:off x="1781424" y="1719613"/>
                <a:ext cx="13181" cy="11815"/>
              </a:xfrm>
              <a:custGeom>
                <a:avLst/>
                <a:gdLst/>
                <a:ahLst/>
                <a:cxnLst/>
                <a:rect l="l" t="t" r="r" b="b"/>
                <a:pathLst>
                  <a:path w="299" h="268" extrusionOk="0">
                    <a:moveTo>
                      <a:pt x="202" y="1"/>
                    </a:moveTo>
                    <a:cubicBezTo>
                      <a:pt x="192" y="1"/>
                      <a:pt x="181" y="2"/>
                      <a:pt x="167" y="4"/>
                    </a:cubicBezTo>
                    <a:cubicBezTo>
                      <a:pt x="84" y="16"/>
                      <a:pt x="1" y="39"/>
                      <a:pt x="13" y="123"/>
                    </a:cubicBezTo>
                    <a:cubicBezTo>
                      <a:pt x="24" y="210"/>
                      <a:pt x="94" y="267"/>
                      <a:pt x="179" y="267"/>
                    </a:cubicBezTo>
                    <a:cubicBezTo>
                      <a:pt x="187" y="267"/>
                      <a:pt x="195" y="267"/>
                      <a:pt x="203" y="266"/>
                    </a:cubicBezTo>
                    <a:cubicBezTo>
                      <a:pt x="275" y="242"/>
                      <a:pt x="298" y="182"/>
                      <a:pt x="275" y="99"/>
                    </a:cubicBezTo>
                    <a:cubicBezTo>
                      <a:pt x="265" y="29"/>
                      <a:pt x="255" y="1"/>
                      <a:pt x="202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81" name="Google Shape;443;p31">
                <a:extLst>
                  <a:ext uri="{FF2B5EF4-FFF2-40B4-BE49-F238E27FC236}">
                    <a16:creationId xmlns:a16="http://schemas.microsoft.com/office/drawing/2014/main" id="{798A0831-E7F3-F1D4-8092-C3B329F91A42}"/>
                  </a:ext>
                </a:extLst>
              </p:cNvPr>
              <p:cNvSpPr/>
              <p:nvPr/>
            </p:nvSpPr>
            <p:spPr>
              <a:xfrm>
                <a:off x="1763085" y="1626109"/>
                <a:ext cx="69302" cy="78471"/>
              </a:xfrm>
              <a:custGeom>
                <a:avLst/>
                <a:gdLst/>
                <a:ahLst/>
                <a:cxnLst/>
                <a:rect l="l" t="t" r="r" b="b"/>
                <a:pathLst>
                  <a:path w="1572" h="1780" extrusionOk="0">
                    <a:moveTo>
                      <a:pt x="453" y="1"/>
                    </a:moveTo>
                    <a:cubicBezTo>
                      <a:pt x="446" y="1"/>
                      <a:pt x="438" y="2"/>
                      <a:pt x="429" y="5"/>
                    </a:cubicBezTo>
                    <a:cubicBezTo>
                      <a:pt x="405" y="17"/>
                      <a:pt x="393" y="41"/>
                      <a:pt x="405" y="77"/>
                    </a:cubicBezTo>
                    <a:lnTo>
                      <a:pt x="488" y="327"/>
                    </a:lnTo>
                    <a:cubicBezTo>
                      <a:pt x="441" y="351"/>
                      <a:pt x="393" y="386"/>
                      <a:pt x="357" y="434"/>
                    </a:cubicBezTo>
                    <a:lnTo>
                      <a:pt x="71" y="363"/>
                    </a:lnTo>
                    <a:cubicBezTo>
                      <a:pt x="65" y="360"/>
                      <a:pt x="59" y="359"/>
                      <a:pt x="53" y="359"/>
                    </a:cubicBezTo>
                    <a:cubicBezTo>
                      <a:pt x="27" y="359"/>
                      <a:pt x="10" y="379"/>
                      <a:pt x="0" y="398"/>
                    </a:cubicBezTo>
                    <a:cubicBezTo>
                      <a:pt x="0" y="434"/>
                      <a:pt x="12" y="458"/>
                      <a:pt x="48" y="470"/>
                    </a:cubicBezTo>
                    <a:lnTo>
                      <a:pt x="310" y="529"/>
                    </a:lnTo>
                    <a:cubicBezTo>
                      <a:pt x="298" y="565"/>
                      <a:pt x="298" y="601"/>
                      <a:pt x="298" y="636"/>
                    </a:cubicBezTo>
                    <a:cubicBezTo>
                      <a:pt x="310" y="791"/>
                      <a:pt x="452" y="922"/>
                      <a:pt x="619" y="922"/>
                    </a:cubicBezTo>
                    <a:cubicBezTo>
                      <a:pt x="619" y="934"/>
                      <a:pt x="619" y="946"/>
                      <a:pt x="619" y="958"/>
                    </a:cubicBezTo>
                    <a:cubicBezTo>
                      <a:pt x="248" y="1025"/>
                      <a:pt x="323" y="1559"/>
                      <a:pt x="663" y="1559"/>
                    </a:cubicBezTo>
                    <a:cubicBezTo>
                      <a:pt x="683" y="1559"/>
                      <a:pt x="704" y="1557"/>
                      <a:pt x="726" y="1553"/>
                    </a:cubicBezTo>
                    <a:cubicBezTo>
                      <a:pt x="786" y="1553"/>
                      <a:pt x="845" y="1529"/>
                      <a:pt x="893" y="1494"/>
                    </a:cubicBezTo>
                    <a:lnTo>
                      <a:pt x="1119" y="1756"/>
                    </a:lnTo>
                    <a:cubicBezTo>
                      <a:pt x="1131" y="1767"/>
                      <a:pt x="1143" y="1779"/>
                      <a:pt x="1155" y="1779"/>
                    </a:cubicBezTo>
                    <a:cubicBezTo>
                      <a:pt x="1167" y="1779"/>
                      <a:pt x="1179" y="1767"/>
                      <a:pt x="1191" y="1767"/>
                    </a:cubicBezTo>
                    <a:cubicBezTo>
                      <a:pt x="1203" y="1744"/>
                      <a:pt x="1203" y="1708"/>
                      <a:pt x="1191" y="1696"/>
                    </a:cubicBezTo>
                    <a:lnTo>
                      <a:pt x="964" y="1434"/>
                    </a:lnTo>
                    <a:cubicBezTo>
                      <a:pt x="964" y="1422"/>
                      <a:pt x="976" y="1398"/>
                      <a:pt x="988" y="1386"/>
                    </a:cubicBezTo>
                    <a:lnTo>
                      <a:pt x="1357" y="1506"/>
                    </a:lnTo>
                    <a:lnTo>
                      <a:pt x="1369" y="1506"/>
                    </a:lnTo>
                    <a:cubicBezTo>
                      <a:pt x="1393" y="1506"/>
                      <a:pt x="1417" y="1494"/>
                      <a:pt x="1417" y="1470"/>
                    </a:cubicBezTo>
                    <a:cubicBezTo>
                      <a:pt x="1429" y="1446"/>
                      <a:pt x="1417" y="1422"/>
                      <a:pt x="1393" y="1410"/>
                    </a:cubicBezTo>
                    <a:lnTo>
                      <a:pt x="1012" y="1291"/>
                    </a:lnTo>
                    <a:lnTo>
                      <a:pt x="1012" y="1244"/>
                    </a:lnTo>
                    <a:cubicBezTo>
                      <a:pt x="1012" y="1208"/>
                      <a:pt x="1000" y="1184"/>
                      <a:pt x="988" y="1148"/>
                    </a:cubicBezTo>
                    <a:cubicBezTo>
                      <a:pt x="1024" y="1136"/>
                      <a:pt x="1048" y="1101"/>
                      <a:pt x="1072" y="1065"/>
                    </a:cubicBezTo>
                    <a:lnTo>
                      <a:pt x="1405" y="1244"/>
                    </a:lnTo>
                    <a:lnTo>
                      <a:pt x="1429" y="1244"/>
                    </a:lnTo>
                    <a:cubicBezTo>
                      <a:pt x="1476" y="1244"/>
                      <a:pt x="1488" y="1172"/>
                      <a:pt x="1453" y="1148"/>
                    </a:cubicBezTo>
                    <a:lnTo>
                      <a:pt x="1107" y="970"/>
                    </a:lnTo>
                    <a:cubicBezTo>
                      <a:pt x="1107" y="958"/>
                      <a:pt x="1107" y="946"/>
                      <a:pt x="1107" y="934"/>
                    </a:cubicBezTo>
                    <a:lnTo>
                      <a:pt x="1524" y="910"/>
                    </a:lnTo>
                    <a:cubicBezTo>
                      <a:pt x="1548" y="910"/>
                      <a:pt x="1572" y="886"/>
                      <a:pt x="1572" y="863"/>
                    </a:cubicBezTo>
                    <a:cubicBezTo>
                      <a:pt x="1562" y="843"/>
                      <a:pt x="1544" y="824"/>
                      <a:pt x="1525" y="824"/>
                    </a:cubicBezTo>
                    <a:cubicBezTo>
                      <a:pt x="1521" y="824"/>
                      <a:pt x="1516" y="825"/>
                      <a:pt x="1512" y="827"/>
                    </a:cubicBezTo>
                    <a:lnTo>
                      <a:pt x="1095" y="851"/>
                    </a:lnTo>
                    <a:lnTo>
                      <a:pt x="1083" y="851"/>
                    </a:lnTo>
                    <a:lnTo>
                      <a:pt x="1274" y="648"/>
                    </a:lnTo>
                    <a:cubicBezTo>
                      <a:pt x="1286" y="624"/>
                      <a:pt x="1286" y="601"/>
                      <a:pt x="1274" y="589"/>
                    </a:cubicBezTo>
                    <a:cubicBezTo>
                      <a:pt x="1262" y="583"/>
                      <a:pt x="1250" y="580"/>
                      <a:pt x="1240" y="580"/>
                    </a:cubicBezTo>
                    <a:cubicBezTo>
                      <a:pt x="1229" y="580"/>
                      <a:pt x="1220" y="583"/>
                      <a:pt x="1214" y="589"/>
                    </a:cubicBezTo>
                    <a:lnTo>
                      <a:pt x="1036" y="779"/>
                    </a:lnTo>
                    <a:cubicBezTo>
                      <a:pt x="1000" y="744"/>
                      <a:pt x="953" y="720"/>
                      <a:pt x="905" y="708"/>
                    </a:cubicBezTo>
                    <a:cubicBezTo>
                      <a:pt x="917" y="672"/>
                      <a:pt x="917" y="624"/>
                      <a:pt x="917" y="589"/>
                    </a:cubicBezTo>
                    <a:cubicBezTo>
                      <a:pt x="905" y="429"/>
                      <a:pt x="774" y="302"/>
                      <a:pt x="616" y="302"/>
                    </a:cubicBezTo>
                    <a:cubicBezTo>
                      <a:pt x="609" y="302"/>
                      <a:pt x="602" y="302"/>
                      <a:pt x="595" y="303"/>
                    </a:cubicBezTo>
                    <a:lnTo>
                      <a:pt x="500" y="41"/>
                    </a:lnTo>
                    <a:cubicBezTo>
                      <a:pt x="491" y="14"/>
                      <a:pt x="476" y="1"/>
                      <a:pt x="453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82" name="Google Shape;444;p31">
                <a:extLst>
                  <a:ext uri="{FF2B5EF4-FFF2-40B4-BE49-F238E27FC236}">
                    <a16:creationId xmlns:a16="http://schemas.microsoft.com/office/drawing/2014/main" id="{106FC84C-E2D0-4150-9CA6-94A01E33AFFC}"/>
                  </a:ext>
                </a:extLst>
              </p:cNvPr>
              <p:cNvSpPr/>
              <p:nvPr/>
            </p:nvSpPr>
            <p:spPr>
              <a:xfrm>
                <a:off x="1809771" y="1642508"/>
                <a:ext cx="12123" cy="11683"/>
              </a:xfrm>
              <a:custGeom>
                <a:avLst/>
                <a:gdLst/>
                <a:ahLst/>
                <a:cxnLst/>
                <a:rect l="l" t="t" r="r" b="b"/>
                <a:pathLst>
                  <a:path w="275" h="265" extrusionOk="0">
                    <a:moveTo>
                      <a:pt x="184" y="0"/>
                    </a:moveTo>
                    <a:cubicBezTo>
                      <a:pt x="175" y="0"/>
                      <a:pt x="166" y="1"/>
                      <a:pt x="155" y="2"/>
                    </a:cubicBezTo>
                    <a:cubicBezTo>
                      <a:pt x="72" y="2"/>
                      <a:pt x="1" y="26"/>
                      <a:pt x="13" y="110"/>
                    </a:cubicBezTo>
                    <a:cubicBezTo>
                      <a:pt x="13" y="205"/>
                      <a:pt x="84" y="264"/>
                      <a:pt x="179" y="264"/>
                    </a:cubicBezTo>
                    <a:cubicBezTo>
                      <a:pt x="263" y="252"/>
                      <a:pt x="275" y="193"/>
                      <a:pt x="275" y="110"/>
                    </a:cubicBezTo>
                    <a:cubicBezTo>
                      <a:pt x="264" y="37"/>
                      <a:pt x="245" y="0"/>
                      <a:pt x="184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83" name="Google Shape;445;p31">
                <a:extLst>
                  <a:ext uri="{FF2B5EF4-FFF2-40B4-BE49-F238E27FC236}">
                    <a16:creationId xmlns:a16="http://schemas.microsoft.com/office/drawing/2014/main" id="{63C25818-A9B4-649F-8D29-F88B0A2ABA67}"/>
                  </a:ext>
                </a:extLst>
              </p:cNvPr>
              <p:cNvSpPr/>
              <p:nvPr/>
            </p:nvSpPr>
            <p:spPr>
              <a:xfrm>
                <a:off x="1861218" y="1435706"/>
                <a:ext cx="33637" cy="32711"/>
              </a:xfrm>
              <a:custGeom>
                <a:avLst/>
                <a:gdLst/>
                <a:ahLst/>
                <a:cxnLst/>
                <a:rect l="l" t="t" r="r" b="b"/>
                <a:pathLst>
                  <a:path w="763" h="742" extrusionOk="0">
                    <a:moveTo>
                      <a:pt x="414" y="0"/>
                    </a:moveTo>
                    <a:cubicBezTo>
                      <a:pt x="205" y="0"/>
                      <a:pt x="23" y="53"/>
                      <a:pt x="12" y="276"/>
                    </a:cubicBezTo>
                    <a:cubicBezTo>
                      <a:pt x="0" y="514"/>
                      <a:pt x="191" y="717"/>
                      <a:pt x="429" y="741"/>
                    </a:cubicBezTo>
                    <a:cubicBezTo>
                      <a:pt x="437" y="741"/>
                      <a:pt x="445" y="741"/>
                      <a:pt x="452" y="741"/>
                    </a:cubicBezTo>
                    <a:cubicBezTo>
                      <a:pt x="683" y="741"/>
                      <a:pt x="739" y="566"/>
                      <a:pt x="751" y="336"/>
                    </a:cubicBezTo>
                    <a:cubicBezTo>
                      <a:pt x="762" y="86"/>
                      <a:pt x="727" y="14"/>
                      <a:pt x="489" y="2"/>
                    </a:cubicBezTo>
                    <a:cubicBezTo>
                      <a:pt x="464" y="1"/>
                      <a:pt x="439" y="0"/>
                      <a:pt x="414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84" name="Google Shape;446;p31">
                <a:extLst>
                  <a:ext uri="{FF2B5EF4-FFF2-40B4-BE49-F238E27FC236}">
                    <a16:creationId xmlns:a16="http://schemas.microsoft.com/office/drawing/2014/main" id="{648B93EC-335B-A499-FF05-2E556B045241}"/>
                  </a:ext>
                </a:extLst>
              </p:cNvPr>
              <p:cNvSpPr/>
              <p:nvPr/>
            </p:nvSpPr>
            <p:spPr>
              <a:xfrm>
                <a:off x="1751006" y="1359262"/>
                <a:ext cx="136796" cy="216810"/>
              </a:xfrm>
              <a:custGeom>
                <a:avLst/>
                <a:gdLst/>
                <a:ahLst/>
                <a:cxnLst/>
                <a:rect l="l" t="t" r="r" b="b"/>
                <a:pathLst>
                  <a:path w="3103" h="4918" extrusionOk="0">
                    <a:moveTo>
                      <a:pt x="1074" y="1"/>
                    </a:moveTo>
                    <a:cubicBezTo>
                      <a:pt x="1036" y="1"/>
                      <a:pt x="1006" y="23"/>
                      <a:pt x="988" y="58"/>
                    </a:cubicBezTo>
                    <a:cubicBezTo>
                      <a:pt x="881" y="296"/>
                      <a:pt x="869" y="558"/>
                      <a:pt x="941" y="808"/>
                    </a:cubicBezTo>
                    <a:cubicBezTo>
                      <a:pt x="822" y="867"/>
                      <a:pt x="715" y="939"/>
                      <a:pt x="631" y="1034"/>
                    </a:cubicBezTo>
                    <a:cubicBezTo>
                      <a:pt x="417" y="867"/>
                      <a:pt x="226" y="617"/>
                      <a:pt x="357" y="343"/>
                    </a:cubicBezTo>
                    <a:cubicBezTo>
                      <a:pt x="381" y="274"/>
                      <a:pt x="323" y="219"/>
                      <a:pt x="264" y="219"/>
                    </a:cubicBezTo>
                    <a:cubicBezTo>
                      <a:pt x="232" y="219"/>
                      <a:pt x="200" y="235"/>
                      <a:pt x="179" y="272"/>
                    </a:cubicBezTo>
                    <a:cubicBezTo>
                      <a:pt x="0" y="641"/>
                      <a:pt x="250" y="974"/>
                      <a:pt x="512" y="1189"/>
                    </a:cubicBezTo>
                    <a:cubicBezTo>
                      <a:pt x="119" y="1832"/>
                      <a:pt x="560" y="2665"/>
                      <a:pt x="1310" y="2701"/>
                    </a:cubicBezTo>
                    <a:lnTo>
                      <a:pt x="1334" y="2701"/>
                    </a:lnTo>
                    <a:cubicBezTo>
                      <a:pt x="1334" y="2748"/>
                      <a:pt x="1334" y="2796"/>
                      <a:pt x="1346" y="2844"/>
                    </a:cubicBezTo>
                    <a:cubicBezTo>
                      <a:pt x="1298" y="2867"/>
                      <a:pt x="1250" y="2903"/>
                      <a:pt x="1215" y="2927"/>
                    </a:cubicBezTo>
                    <a:cubicBezTo>
                      <a:pt x="834" y="3165"/>
                      <a:pt x="715" y="3677"/>
                      <a:pt x="953" y="4058"/>
                    </a:cubicBezTo>
                    <a:cubicBezTo>
                      <a:pt x="1110" y="4268"/>
                      <a:pt x="1352" y="4379"/>
                      <a:pt x="1596" y="4379"/>
                    </a:cubicBezTo>
                    <a:cubicBezTo>
                      <a:pt x="1740" y="4379"/>
                      <a:pt x="1884" y="4340"/>
                      <a:pt x="2012" y="4260"/>
                    </a:cubicBezTo>
                    <a:cubicBezTo>
                      <a:pt x="2239" y="4368"/>
                      <a:pt x="2370" y="4594"/>
                      <a:pt x="2358" y="4832"/>
                    </a:cubicBezTo>
                    <a:cubicBezTo>
                      <a:pt x="2358" y="4875"/>
                      <a:pt x="2396" y="4917"/>
                      <a:pt x="2438" y="4917"/>
                    </a:cubicBezTo>
                    <a:cubicBezTo>
                      <a:pt x="2443" y="4917"/>
                      <a:pt x="2448" y="4917"/>
                      <a:pt x="2453" y="4915"/>
                    </a:cubicBezTo>
                    <a:cubicBezTo>
                      <a:pt x="2500" y="4915"/>
                      <a:pt x="2548" y="4880"/>
                      <a:pt x="2548" y="4820"/>
                    </a:cubicBezTo>
                    <a:cubicBezTo>
                      <a:pt x="2560" y="4546"/>
                      <a:pt x="2417" y="4296"/>
                      <a:pt x="2191" y="4141"/>
                    </a:cubicBezTo>
                    <a:cubicBezTo>
                      <a:pt x="2310" y="4034"/>
                      <a:pt x="2405" y="3891"/>
                      <a:pt x="2441" y="3737"/>
                    </a:cubicBezTo>
                    <a:cubicBezTo>
                      <a:pt x="2512" y="3760"/>
                      <a:pt x="2572" y="3808"/>
                      <a:pt x="2631" y="3856"/>
                    </a:cubicBezTo>
                    <a:cubicBezTo>
                      <a:pt x="2727" y="3951"/>
                      <a:pt x="2774" y="4082"/>
                      <a:pt x="2774" y="4213"/>
                    </a:cubicBezTo>
                    <a:cubicBezTo>
                      <a:pt x="2774" y="4260"/>
                      <a:pt x="2822" y="4308"/>
                      <a:pt x="2870" y="4308"/>
                    </a:cubicBezTo>
                    <a:cubicBezTo>
                      <a:pt x="2917" y="4308"/>
                      <a:pt x="2965" y="4272"/>
                      <a:pt x="2965" y="4213"/>
                    </a:cubicBezTo>
                    <a:cubicBezTo>
                      <a:pt x="2965" y="4034"/>
                      <a:pt x="2893" y="3856"/>
                      <a:pt x="2774" y="3725"/>
                    </a:cubicBezTo>
                    <a:cubicBezTo>
                      <a:pt x="2691" y="3641"/>
                      <a:pt x="2596" y="3582"/>
                      <a:pt x="2477" y="3546"/>
                    </a:cubicBezTo>
                    <a:cubicBezTo>
                      <a:pt x="2489" y="3391"/>
                      <a:pt x="2441" y="3237"/>
                      <a:pt x="2358" y="3094"/>
                    </a:cubicBezTo>
                    <a:cubicBezTo>
                      <a:pt x="2381" y="3058"/>
                      <a:pt x="2417" y="3022"/>
                      <a:pt x="2441" y="2975"/>
                    </a:cubicBezTo>
                    <a:cubicBezTo>
                      <a:pt x="2798" y="2963"/>
                      <a:pt x="3024" y="2820"/>
                      <a:pt x="3096" y="2522"/>
                    </a:cubicBezTo>
                    <a:cubicBezTo>
                      <a:pt x="3103" y="2457"/>
                      <a:pt x="3049" y="2414"/>
                      <a:pt x="2995" y="2414"/>
                    </a:cubicBezTo>
                    <a:cubicBezTo>
                      <a:pt x="2959" y="2414"/>
                      <a:pt x="2924" y="2432"/>
                      <a:pt x="2905" y="2475"/>
                    </a:cubicBezTo>
                    <a:cubicBezTo>
                      <a:pt x="2893" y="2558"/>
                      <a:pt x="2834" y="2748"/>
                      <a:pt x="2500" y="2772"/>
                    </a:cubicBezTo>
                    <a:cubicBezTo>
                      <a:pt x="2500" y="2772"/>
                      <a:pt x="2500" y="2760"/>
                      <a:pt x="2500" y="2748"/>
                    </a:cubicBezTo>
                    <a:cubicBezTo>
                      <a:pt x="2500" y="2665"/>
                      <a:pt x="2489" y="2582"/>
                      <a:pt x="2453" y="2498"/>
                    </a:cubicBezTo>
                    <a:lnTo>
                      <a:pt x="2751" y="2415"/>
                    </a:lnTo>
                    <a:cubicBezTo>
                      <a:pt x="2878" y="2383"/>
                      <a:pt x="2844" y="2217"/>
                      <a:pt x="2741" y="2217"/>
                    </a:cubicBezTo>
                    <a:cubicBezTo>
                      <a:pt x="2729" y="2217"/>
                      <a:pt x="2717" y="2220"/>
                      <a:pt x="2703" y="2225"/>
                    </a:cubicBezTo>
                    <a:lnTo>
                      <a:pt x="2346" y="2332"/>
                    </a:lnTo>
                    <a:cubicBezTo>
                      <a:pt x="2310" y="2284"/>
                      <a:pt x="2274" y="2248"/>
                      <a:pt x="2215" y="2225"/>
                    </a:cubicBezTo>
                    <a:cubicBezTo>
                      <a:pt x="2608" y="1582"/>
                      <a:pt x="2167" y="760"/>
                      <a:pt x="1417" y="724"/>
                    </a:cubicBezTo>
                    <a:cubicBezTo>
                      <a:pt x="1391" y="721"/>
                      <a:pt x="1365" y="720"/>
                      <a:pt x="1338" y="720"/>
                    </a:cubicBezTo>
                    <a:cubicBezTo>
                      <a:pt x="1265" y="720"/>
                      <a:pt x="1189" y="731"/>
                      <a:pt x="1119" y="748"/>
                    </a:cubicBezTo>
                    <a:cubicBezTo>
                      <a:pt x="1060" y="546"/>
                      <a:pt x="1072" y="331"/>
                      <a:pt x="1167" y="141"/>
                    </a:cubicBezTo>
                    <a:cubicBezTo>
                      <a:pt x="1191" y="93"/>
                      <a:pt x="1167" y="34"/>
                      <a:pt x="1119" y="10"/>
                    </a:cubicBezTo>
                    <a:cubicBezTo>
                      <a:pt x="1103" y="4"/>
                      <a:pt x="1088" y="1"/>
                      <a:pt x="1074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85" name="Google Shape;447;p31">
                <a:extLst>
                  <a:ext uri="{FF2B5EF4-FFF2-40B4-BE49-F238E27FC236}">
                    <a16:creationId xmlns:a16="http://schemas.microsoft.com/office/drawing/2014/main" id="{D6603A84-7B0C-097B-C4AA-F8D568016370}"/>
                  </a:ext>
                </a:extLst>
              </p:cNvPr>
              <p:cNvSpPr/>
              <p:nvPr/>
            </p:nvSpPr>
            <p:spPr>
              <a:xfrm>
                <a:off x="1787199" y="1434736"/>
                <a:ext cx="16840" cy="14019"/>
              </a:xfrm>
              <a:custGeom>
                <a:avLst/>
                <a:gdLst/>
                <a:ahLst/>
                <a:cxnLst/>
                <a:rect l="l" t="t" r="r" b="b"/>
                <a:pathLst>
                  <a:path w="382" h="318" extrusionOk="0">
                    <a:moveTo>
                      <a:pt x="227" y="1"/>
                    </a:moveTo>
                    <a:cubicBezTo>
                      <a:pt x="72" y="1"/>
                      <a:pt x="1" y="167"/>
                      <a:pt x="108" y="274"/>
                    </a:cubicBezTo>
                    <a:cubicBezTo>
                      <a:pt x="138" y="304"/>
                      <a:pt x="176" y="318"/>
                      <a:pt x="214" y="318"/>
                    </a:cubicBezTo>
                    <a:cubicBezTo>
                      <a:pt x="298" y="318"/>
                      <a:pt x="382" y="253"/>
                      <a:pt x="382" y="155"/>
                    </a:cubicBezTo>
                    <a:cubicBezTo>
                      <a:pt x="382" y="72"/>
                      <a:pt x="310" y="1"/>
                      <a:pt x="227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86" name="Google Shape;448;p31">
                <a:extLst>
                  <a:ext uri="{FF2B5EF4-FFF2-40B4-BE49-F238E27FC236}">
                    <a16:creationId xmlns:a16="http://schemas.microsoft.com/office/drawing/2014/main" id="{1EB5C024-E6DB-EFCC-D09F-DB93B6CED577}"/>
                  </a:ext>
                </a:extLst>
              </p:cNvPr>
              <p:cNvSpPr/>
              <p:nvPr/>
            </p:nvSpPr>
            <p:spPr>
              <a:xfrm>
                <a:off x="1824495" y="1411106"/>
                <a:ext cx="16840" cy="14416"/>
              </a:xfrm>
              <a:custGeom>
                <a:avLst/>
                <a:gdLst/>
                <a:ahLst/>
                <a:cxnLst/>
                <a:rect l="l" t="t" r="r" b="b"/>
                <a:pathLst>
                  <a:path w="382" h="327" extrusionOk="0">
                    <a:moveTo>
                      <a:pt x="214" y="1"/>
                    </a:moveTo>
                    <a:cubicBezTo>
                      <a:pt x="71" y="1"/>
                      <a:pt x="0" y="179"/>
                      <a:pt x="107" y="275"/>
                    </a:cubicBezTo>
                    <a:cubicBezTo>
                      <a:pt x="139" y="310"/>
                      <a:pt x="180" y="326"/>
                      <a:pt x="221" y="326"/>
                    </a:cubicBezTo>
                    <a:cubicBezTo>
                      <a:pt x="302" y="326"/>
                      <a:pt x="381" y="263"/>
                      <a:pt x="381" y="167"/>
                    </a:cubicBezTo>
                    <a:cubicBezTo>
                      <a:pt x="381" y="72"/>
                      <a:pt x="310" y="1"/>
                      <a:pt x="214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87" name="Google Shape;449;p31">
                <a:extLst>
                  <a:ext uri="{FF2B5EF4-FFF2-40B4-BE49-F238E27FC236}">
                    <a16:creationId xmlns:a16="http://schemas.microsoft.com/office/drawing/2014/main" id="{8184C97A-A233-12DC-08CD-626D949F7914}"/>
                  </a:ext>
                </a:extLst>
              </p:cNvPr>
              <p:cNvSpPr/>
              <p:nvPr/>
            </p:nvSpPr>
            <p:spPr>
              <a:xfrm>
                <a:off x="1809374" y="1423582"/>
                <a:ext cx="15650" cy="13314"/>
              </a:xfrm>
              <a:custGeom>
                <a:avLst/>
                <a:gdLst/>
                <a:ahLst/>
                <a:cxnLst/>
                <a:rect l="l" t="t" r="r" b="b"/>
                <a:pathLst>
                  <a:path w="355" h="302" extrusionOk="0">
                    <a:moveTo>
                      <a:pt x="268" y="1"/>
                    </a:moveTo>
                    <a:cubicBezTo>
                      <a:pt x="244" y="1"/>
                      <a:pt x="219" y="26"/>
                      <a:pt x="236" y="51"/>
                    </a:cubicBezTo>
                    <a:cubicBezTo>
                      <a:pt x="284" y="99"/>
                      <a:pt x="272" y="170"/>
                      <a:pt x="224" y="218"/>
                    </a:cubicBezTo>
                    <a:cubicBezTo>
                      <a:pt x="209" y="229"/>
                      <a:pt x="191" y="235"/>
                      <a:pt x="173" y="235"/>
                    </a:cubicBezTo>
                    <a:cubicBezTo>
                      <a:pt x="134" y="235"/>
                      <a:pt x="93" y="211"/>
                      <a:pt x="69" y="170"/>
                    </a:cubicBezTo>
                    <a:cubicBezTo>
                      <a:pt x="64" y="165"/>
                      <a:pt x="57" y="162"/>
                      <a:pt x="50" y="162"/>
                    </a:cubicBezTo>
                    <a:cubicBezTo>
                      <a:pt x="27" y="162"/>
                      <a:pt x="0" y="190"/>
                      <a:pt x="10" y="218"/>
                    </a:cubicBezTo>
                    <a:cubicBezTo>
                      <a:pt x="45" y="265"/>
                      <a:pt x="105" y="301"/>
                      <a:pt x="176" y="301"/>
                    </a:cubicBezTo>
                    <a:cubicBezTo>
                      <a:pt x="212" y="301"/>
                      <a:pt x="236" y="289"/>
                      <a:pt x="272" y="277"/>
                    </a:cubicBezTo>
                    <a:cubicBezTo>
                      <a:pt x="343" y="206"/>
                      <a:pt x="355" y="99"/>
                      <a:pt x="295" y="15"/>
                    </a:cubicBezTo>
                    <a:cubicBezTo>
                      <a:pt x="288" y="5"/>
                      <a:pt x="278" y="1"/>
                      <a:pt x="268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88" name="Google Shape;450;p31">
                <a:extLst>
                  <a:ext uri="{FF2B5EF4-FFF2-40B4-BE49-F238E27FC236}">
                    <a16:creationId xmlns:a16="http://schemas.microsoft.com/office/drawing/2014/main" id="{C578425D-152E-4529-DA2B-0547A2D4180E}"/>
                  </a:ext>
                </a:extLst>
              </p:cNvPr>
              <p:cNvSpPr/>
              <p:nvPr/>
            </p:nvSpPr>
            <p:spPr>
              <a:xfrm>
                <a:off x="1789844" y="1449945"/>
                <a:ext cx="14195" cy="10536"/>
              </a:xfrm>
              <a:custGeom>
                <a:avLst/>
                <a:gdLst/>
                <a:ahLst/>
                <a:cxnLst/>
                <a:rect l="l" t="t" r="r" b="b"/>
                <a:pathLst>
                  <a:path w="322" h="239" extrusionOk="0">
                    <a:moveTo>
                      <a:pt x="216" y="1"/>
                    </a:moveTo>
                    <a:cubicBezTo>
                      <a:pt x="182" y="1"/>
                      <a:pt x="143" y="13"/>
                      <a:pt x="107" y="37"/>
                    </a:cubicBezTo>
                    <a:cubicBezTo>
                      <a:pt x="36" y="84"/>
                      <a:pt x="0" y="156"/>
                      <a:pt x="36" y="203"/>
                    </a:cubicBezTo>
                    <a:cubicBezTo>
                      <a:pt x="54" y="227"/>
                      <a:pt x="84" y="239"/>
                      <a:pt x="118" y="239"/>
                    </a:cubicBezTo>
                    <a:cubicBezTo>
                      <a:pt x="152" y="239"/>
                      <a:pt x="191" y="227"/>
                      <a:pt x="226" y="203"/>
                    </a:cubicBezTo>
                    <a:cubicBezTo>
                      <a:pt x="298" y="156"/>
                      <a:pt x="322" y="84"/>
                      <a:pt x="298" y="37"/>
                    </a:cubicBezTo>
                    <a:cubicBezTo>
                      <a:pt x="280" y="13"/>
                      <a:pt x="250" y="1"/>
                      <a:pt x="216" y="1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89" name="Google Shape;451;p31">
                <a:extLst>
                  <a:ext uri="{FF2B5EF4-FFF2-40B4-BE49-F238E27FC236}">
                    <a16:creationId xmlns:a16="http://schemas.microsoft.com/office/drawing/2014/main" id="{400347BF-DD09-B717-0217-021B4C49CEFC}"/>
                  </a:ext>
                </a:extLst>
              </p:cNvPr>
              <p:cNvSpPr/>
              <p:nvPr/>
            </p:nvSpPr>
            <p:spPr>
              <a:xfrm>
                <a:off x="1839705" y="1417807"/>
                <a:ext cx="16840" cy="12785"/>
              </a:xfrm>
              <a:custGeom>
                <a:avLst/>
                <a:gdLst/>
                <a:ahLst/>
                <a:cxnLst/>
                <a:rect l="l" t="t" r="r" b="b"/>
                <a:pathLst>
                  <a:path w="382" h="290" extrusionOk="0">
                    <a:moveTo>
                      <a:pt x="191" y="1"/>
                    </a:moveTo>
                    <a:cubicBezTo>
                      <a:pt x="161" y="1"/>
                      <a:pt x="131" y="10"/>
                      <a:pt x="107" y="27"/>
                    </a:cubicBezTo>
                    <a:cubicBezTo>
                      <a:pt x="0" y="111"/>
                      <a:pt x="60" y="289"/>
                      <a:pt x="191" y="289"/>
                    </a:cubicBezTo>
                    <a:cubicBezTo>
                      <a:pt x="322" y="289"/>
                      <a:pt x="381" y="111"/>
                      <a:pt x="274" y="27"/>
                    </a:cubicBezTo>
                    <a:cubicBezTo>
                      <a:pt x="250" y="10"/>
                      <a:pt x="221" y="1"/>
                      <a:pt x="191" y="1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90" name="Google Shape;452;p31">
                <a:extLst>
                  <a:ext uri="{FF2B5EF4-FFF2-40B4-BE49-F238E27FC236}">
                    <a16:creationId xmlns:a16="http://schemas.microsoft.com/office/drawing/2014/main" id="{4863897B-E082-B920-8B54-EFD5AB2E8972}"/>
                  </a:ext>
                </a:extLst>
              </p:cNvPr>
              <p:cNvSpPr/>
              <p:nvPr/>
            </p:nvSpPr>
            <p:spPr>
              <a:xfrm>
                <a:off x="1733151" y="1458894"/>
                <a:ext cx="489211" cy="549255"/>
              </a:xfrm>
              <a:custGeom>
                <a:avLst/>
                <a:gdLst/>
                <a:ahLst/>
                <a:cxnLst/>
                <a:rect l="l" t="t" r="r" b="b"/>
                <a:pathLst>
                  <a:path w="11097" h="12459" extrusionOk="0">
                    <a:moveTo>
                      <a:pt x="5584" y="2822"/>
                    </a:moveTo>
                    <a:cubicBezTo>
                      <a:pt x="5763" y="3524"/>
                      <a:pt x="5906" y="4096"/>
                      <a:pt x="6156" y="4882"/>
                    </a:cubicBezTo>
                    <a:lnTo>
                      <a:pt x="6763" y="6823"/>
                    </a:lnTo>
                    <a:lnTo>
                      <a:pt x="6192" y="7215"/>
                    </a:lnTo>
                    <a:cubicBezTo>
                      <a:pt x="6215" y="6953"/>
                      <a:pt x="6275" y="6692"/>
                      <a:pt x="6370" y="6442"/>
                    </a:cubicBezTo>
                    <a:lnTo>
                      <a:pt x="6370" y="6442"/>
                    </a:lnTo>
                    <a:cubicBezTo>
                      <a:pt x="6025" y="6668"/>
                      <a:pt x="5715" y="6918"/>
                      <a:pt x="5430" y="7204"/>
                    </a:cubicBezTo>
                    <a:cubicBezTo>
                      <a:pt x="5418" y="7001"/>
                      <a:pt x="5489" y="6799"/>
                      <a:pt x="5632" y="6656"/>
                    </a:cubicBezTo>
                    <a:cubicBezTo>
                      <a:pt x="5775" y="6513"/>
                      <a:pt x="5882" y="6334"/>
                      <a:pt x="5953" y="6156"/>
                    </a:cubicBezTo>
                    <a:lnTo>
                      <a:pt x="5953" y="6156"/>
                    </a:lnTo>
                    <a:cubicBezTo>
                      <a:pt x="5489" y="6394"/>
                      <a:pt x="5144" y="6811"/>
                      <a:pt x="4810" y="7227"/>
                    </a:cubicBezTo>
                    <a:cubicBezTo>
                      <a:pt x="4941" y="6811"/>
                      <a:pt x="5156" y="6430"/>
                      <a:pt x="5430" y="6096"/>
                    </a:cubicBezTo>
                    <a:lnTo>
                      <a:pt x="5430" y="6096"/>
                    </a:lnTo>
                    <a:cubicBezTo>
                      <a:pt x="5156" y="6227"/>
                      <a:pt x="4965" y="6477"/>
                      <a:pt x="4787" y="6727"/>
                    </a:cubicBezTo>
                    <a:lnTo>
                      <a:pt x="4334" y="7346"/>
                    </a:lnTo>
                    <a:lnTo>
                      <a:pt x="4048" y="7346"/>
                    </a:lnTo>
                    <a:lnTo>
                      <a:pt x="4822" y="4882"/>
                    </a:lnTo>
                    <a:cubicBezTo>
                      <a:pt x="5072" y="4096"/>
                      <a:pt x="5215" y="3524"/>
                      <a:pt x="5394" y="2822"/>
                    </a:cubicBezTo>
                    <a:close/>
                    <a:moveTo>
                      <a:pt x="6787" y="6930"/>
                    </a:moveTo>
                    <a:lnTo>
                      <a:pt x="6918" y="7346"/>
                    </a:lnTo>
                    <a:lnTo>
                      <a:pt x="6704" y="7346"/>
                    </a:lnTo>
                    <a:cubicBezTo>
                      <a:pt x="6727" y="7215"/>
                      <a:pt x="6763" y="7073"/>
                      <a:pt x="6787" y="6930"/>
                    </a:cubicBezTo>
                    <a:close/>
                    <a:moveTo>
                      <a:pt x="5561" y="0"/>
                    </a:moveTo>
                    <a:cubicBezTo>
                      <a:pt x="4552" y="0"/>
                      <a:pt x="3542" y="572"/>
                      <a:pt x="3144" y="1715"/>
                    </a:cubicBezTo>
                    <a:lnTo>
                      <a:pt x="84" y="10597"/>
                    </a:lnTo>
                    <a:cubicBezTo>
                      <a:pt x="24" y="10740"/>
                      <a:pt x="0" y="10894"/>
                      <a:pt x="0" y="11049"/>
                    </a:cubicBezTo>
                    <a:cubicBezTo>
                      <a:pt x="0" y="11740"/>
                      <a:pt x="512" y="12335"/>
                      <a:pt x="1203" y="12430"/>
                    </a:cubicBezTo>
                    <a:cubicBezTo>
                      <a:pt x="1276" y="12442"/>
                      <a:pt x="1349" y="12447"/>
                      <a:pt x="1421" y="12447"/>
                    </a:cubicBezTo>
                    <a:cubicBezTo>
                      <a:pt x="2020" y="12447"/>
                      <a:pt x="2571" y="12061"/>
                      <a:pt x="2763" y="11466"/>
                    </a:cubicBezTo>
                    <a:lnTo>
                      <a:pt x="3286" y="9740"/>
                    </a:lnTo>
                    <a:lnTo>
                      <a:pt x="7680" y="9740"/>
                    </a:lnTo>
                    <a:lnTo>
                      <a:pt x="8216" y="11430"/>
                    </a:lnTo>
                    <a:cubicBezTo>
                      <a:pt x="8419" y="12050"/>
                      <a:pt x="8996" y="12459"/>
                      <a:pt x="9628" y="12459"/>
                    </a:cubicBezTo>
                    <a:cubicBezTo>
                      <a:pt x="9700" y="12459"/>
                      <a:pt x="9773" y="12453"/>
                      <a:pt x="9847" y="12442"/>
                    </a:cubicBezTo>
                    <a:cubicBezTo>
                      <a:pt x="10561" y="12323"/>
                      <a:pt x="11085" y="11716"/>
                      <a:pt x="11097" y="10990"/>
                    </a:cubicBezTo>
                    <a:cubicBezTo>
                      <a:pt x="11085" y="10823"/>
                      <a:pt x="11061" y="10656"/>
                      <a:pt x="11014" y="10502"/>
                    </a:cubicBezTo>
                    <a:lnTo>
                      <a:pt x="7978" y="1715"/>
                    </a:lnTo>
                    <a:cubicBezTo>
                      <a:pt x="7579" y="572"/>
                      <a:pt x="6570" y="0"/>
                      <a:pt x="5561" y="0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91" name="Google Shape;453;p31">
                <a:extLst>
                  <a:ext uri="{FF2B5EF4-FFF2-40B4-BE49-F238E27FC236}">
                    <a16:creationId xmlns:a16="http://schemas.microsoft.com/office/drawing/2014/main" id="{3E5968E9-6277-2107-B5F8-99C24AED7D75}"/>
                  </a:ext>
                </a:extLst>
              </p:cNvPr>
              <p:cNvSpPr/>
              <p:nvPr/>
            </p:nvSpPr>
            <p:spPr>
              <a:xfrm>
                <a:off x="1749123" y="1487306"/>
                <a:ext cx="441996" cy="496309"/>
              </a:xfrm>
              <a:custGeom>
                <a:avLst/>
                <a:gdLst/>
                <a:ahLst/>
                <a:cxnLst/>
                <a:rect l="l" t="t" r="r" b="b"/>
                <a:pathLst>
                  <a:path w="10026" h="11258" extrusionOk="0">
                    <a:moveTo>
                      <a:pt x="5489" y="2042"/>
                    </a:moveTo>
                    <a:cubicBezTo>
                      <a:pt x="5668" y="2745"/>
                      <a:pt x="5799" y="3495"/>
                      <a:pt x="6049" y="4281"/>
                    </a:cubicBezTo>
                    <a:lnTo>
                      <a:pt x="6823" y="6972"/>
                    </a:lnTo>
                    <a:lnTo>
                      <a:pt x="3215" y="6972"/>
                    </a:lnTo>
                    <a:lnTo>
                      <a:pt x="3989" y="4281"/>
                    </a:lnTo>
                    <a:cubicBezTo>
                      <a:pt x="4227" y="3495"/>
                      <a:pt x="4382" y="2757"/>
                      <a:pt x="4560" y="2042"/>
                    </a:cubicBezTo>
                    <a:close/>
                    <a:moveTo>
                      <a:pt x="5032" y="1"/>
                    </a:moveTo>
                    <a:cubicBezTo>
                      <a:pt x="4123" y="1"/>
                      <a:pt x="3215" y="518"/>
                      <a:pt x="2858" y="1554"/>
                    </a:cubicBezTo>
                    <a:lnTo>
                      <a:pt x="72" y="9579"/>
                    </a:lnTo>
                    <a:cubicBezTo>
                      <a:pt x="24" y="9710"/>
                      <a:pt x="0" y="9841"/>
                      <a:pt x="0" y="9984"/>
                    </a:cubicBezTo>
                    <a:cubicBezTo>
                      <a:pt x="0" y="10686"/>
                      <a:pt x="250" y="11258"/>
                      <a:pt x="953" y="11258"/>
                    </a:cubicBezTo>
                    <a:cubicBezTo>
                      <a:pt x="1512" y="11258"/>
                      <a:pt x="2012" y="10901"/>
                      <a:pt x="2179" y="10365"/>
                    </a:cubicBezTo>
                    <a:lnTo>
                      <a:pt x="2655" y="8805"/>
                    </a:lnTo>
                    <a:lnTo>
                      <a:pt x="7180" y="8805"/>
                    </a:lnTo>
                    <a:lnTo>
                      <a:pt x="7668" y="10329"/>
                    </a:lnTo>
                    <a:cubicBezTo>
                      <a:pt x="7846" y="10877"/>
                      <a:pt x="8358" y="11246"/>
                      <a:pt x="8930" y="11258"/>
                    </a:cubicBezTo>
                    <a:cubicBezTo>
                      <a:pt x="9668" y="11258"/>
                      <a:pt x="10025" y="10663"/>
                      <a:pt x="10025" y="9924"/>
                    </a:cubicBezTo>
                    <a:cubicBezTo>
                      <a:pt x="10025" y="9770"/>
                      <a:pt x="10001" y="9627"/>
                      <a:pt x="9954" y="9484"/>
                    </a:cubicBezTo>
                    <a:lnTo>
                      <a:pt x="7215" y="1554"/>
                    </a:lnTo>
                    <a:cubicBezTo>
                      <a:pt x="6852" y="518"/>
                      <a:pt x="5941" y="1"/>
                      <a:pt x="5032" y="1"/>
                    </a:cubicBezTo>
                    <a:close/>
                  </a:path>
                </a:pathLst>
              </a:custGeom>
              <a:solidFill>
                <a:srgbClr val="F2888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</p:grpSp>
      </p:grpSp>
      <p:pic>
        <p:nvPicPr>
          <p:cNvPr id="97" name="Picture 9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7325" y="286892"/>
            <a:ext cx="1885950" cy="176807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8" name="Picture 9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8140" y="4115272"/>
            <a:ext cx="1583678" cy="158367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9" name="Picture 9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6515" y="2449970"/>
            <a:ext cx="1583678" cy="158367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3" name="图片 32">
            <a:hlinkClick r:id="rId7" action="ppaction://hlinksldjump"/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8" b="688"/>
          <a:stretch/>
        </p:blipFill>
        <p:spPr>
          <a:xfrm>
            <a:off x="1981847" y="981398"/>
            <a:ext cx="1234255" cy="1217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167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1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eng-bao-sai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eng-bao-sai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62"/>
          <p:cNvGrpSpPr/>
          <p:nvPr/>
        </p:nvGrpSpPr>
        <p:grpSpPr>
          <a:xfrm>
            <a:off x="920599" y="889873"/>
            <a:ext cx="3608751" cy="4776124"/>
            <a:chOff x="1122680" y="1816100"/>
            <a:chExt cx="2918006" cy="3819075"/>
          </a:xfrm>
        </p:grpSpPr>
        <p:sp>
          <p:nvSpPr>
            <p:cNvPr id="61" name="矩形: 圆角 19">
              <a:extLst>
                <a:ext uri="{FF2B5EF4-FFF2-40B4-BE49-F238E27FC236}">
                  <a16:creationId xmlns:a16="http://schemas.microsoft.com/office/drawing/2014/main" id="{508F0F7B-540E-4BDD-841E-9EBB0DAA2840}"/>
                </a:ext>
              </a:extLst>
            </p:cNvPr>
            <p:cNvSpPr/>
            <p:nvPr/>
          </p:nvSpPr>
          <p:spPr>
            <a:xfrm>
              <a:off x="1278436" y="1850575"/>
              <a:ext cx="2762250" cy="3784600"/>
            </a:xfrm>
            <a:custGeom>
              <a:avLst/>
              <a:gdLst>
                <a:gd name="connsiteX0" fmla="*/ 0 w 2762250"/>
                <a:gd name="connsiteY0" fmla="*/ 273739 h 3784600"/>
                <a:gd name="connsiteX1" fmla="*/ 273739 w 2762250"/>
                <a:gd name="connsiteY1" fmla="*/ 0 h 3784600"/>
                <a:gd name="connsiteX2" fmla="*/ 2488511 w 2762250"/>
                <a:gd name="connsiteY2" fmla="*/ 0 h 3784600"/>
                <a:gd name="connsiteX3" fmla="*/ 2762250 w 2762250"/>
                <a:gd name="connsiteY3" fmla="*/ 273739 h 3784600"/>
                <a:gd name="connsiteX4" fmla="*/ 2762250 w 2762250"/>
                <a:gd name="connsiteY4" fmla="*/ 3510861 h 3784600"/>
                <a:gd name="connsiteX5" fmla="*/ 2488511 w 2762250"/>
                <a:gd name="connsiteY5" fmla="*/ 3784600 h 3784600"/>
                <a:gd name="connsiteX6" fmla="*/ 273739 w 2762250"/>
                <a:gd name="connsiteY6" fmla="*/ 3784600 h 3784600"/>
                <a:gd name="connsiteX7" fmla="*/ 0 w 2762250"/>
                <a:gd name="connsiteY7" fmla="*/ 3510861 h 3784600"/>
                <a:gd name="connsiteX8" fmla="*/ 0 w 2762250"/>
                <a:gd name="connsiteY8" fmla="*/ 273739 h 3784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62250" h="3784600" fill="none" extrusionOk="0">
                  <a:moveTo>
                    <a:pt x="0" y="273739"/>
                  </a:moveTo>
                  <a:cubicBezTo>
                    <a:pt x="6900" y="148001"/>
                    <a:pt x="132483" y="27222"/>
                    <a:pt x="273739" y="0"/>
                  </a:cubicBezTo>
                  <a:cubicBezTo>
                    <a:pt x="780968" y="-36474"/>
                    <a:pt x="2074172" y="-131175"/>
                    <a:pt x="2488511" y="0"/>
                  </a:cubicBezTo>
                  <a:cubicBezTo>
                    <a:pt x="2642246" y="4696"/>
                    <a:pt x="2741110" y="139907"/>
                    <a:pt x="2762250" y="273739"/>
                  </a:cubicBezTo>
                  <a:cubicBezTo>
                    <a:pt x="2860386" y="958710"/>
                    <a:pt x="2747270" y="2997164"/>
                    <a:pt x="2762250" y="3510861"/>
                  </a:cubicBezTo>
                  <a:cubicBezTo>
                    <a:pt x="2768707" y="3660522"/>
                    <a:pt x="2628784" y="3778202"/>
                    <a:pt x="2488511" y="3784600"/>
                  </a:cubicBezTo>
                  <a:cubicBezTo>
                    <a:pt x="1903160" y="3903526"/>
                    <a:pt x="713704" y="3748705"/>
                    <a:pt x="273739" y="3784600"/>
                  </a:cubicBezTo>
                  <a:cubicBezTo>
                    <a:pt x="118189" y="3790638"/>
                    <a:pt x="-11458" y="3671493"/>
                    <a:pt x="0" y="3510861"/>
                  </a:cubicBezTo>
                  <a:cubicBezTo>
                    <a:pt x="-96102" y="2394014"/>
                    <a:pt x="48379" y="1018912"/>
                    <a:pt x="0" y="273739"/>
                  </a:cubicBezTo>
                  <a:close/>
                </a:path>
                <a:path w="2762250" h="3784600" stroke="0" extrusionOk="0">
                  <a:moveTo>
                    <a:pt x="0" y="273739"/>
                  </a:moveTo>
                  <a:cubicBezTo>
                    <a:pt x="-6030" y="105143"/>
                    <a:pt x="129723" y="-7824"/>
                    <a:pt x="273739" y="0"/>
                  </a:cubicBezTo>
                  <a:cubicBezTo>
                    <a:pt x="1047500" y="138061"/>
                    <a:pt x="1637073" y="95278"/>
                    <a:pt x="2488511" y="0"/>
                  </a:cubicBezTo>
                  <a:cubicBezTo>
                    <a:pt x="2633097" y="-24048"/>
                    <a:pt x="2760314" y="130874"/>
                    <a:pt x="2762250" y="273739"/>
                  </a:cubicBezTo>
                  <a:cubicBezTo>
                    <a:pt x="2688449" y="722461"/>
                    <a:pt x="2809263" y="2558356"/>
                    <a:pt x="2762250" y="3510861"/>
                  </a:cubicBezTo>
                  <a:cubicBezTo>
                    <a:pt x="2741149" y="3670203"/>
                    <a:pt x="2648256" y="3776987"/>
                    <a:pt x="2488511" y="3784600"/>
                  </a:cubicBezTo>
                  <a:cubicBezTo>
                    <a:pt x="2226330" y="3753440"/>
                    <a:pt x="1320669" y="3891461"/>
                    <a:pt x="273739" y="3784600"/>
                  </a:cubicBezTo>
                  <a:cubicBezTo>
                    <a:pt x="130924" y="3768414"/>
                    <a:pt x="17365" y="3663825"/>
                    <a:pt x="0" y="3510861"/>
                  </a:cubicBezTo>
                  <a:cubicBezTo>
                    <a:pt x="-80007" y="2923976"/>
                    <a:pt x="67080" y="1345095"/>
                    <a:pt x="0" y="273739"/>
                  </a:cubicBezTo>
                  <a:close/>
                </a:path>
              </a:pathLst>
            </a:custGeom>
            <a:solidFill>
              <a:srgbClr val="B54D06"/>
            </a:solidFill>
            <a:ln w="28575">
              <a:solidFill>
                <a:srgbClr val="B54D06"/>
              </a:solidFill>
              <a:extLst>
                <a:ext uri="{C807C97D-BFC1-408E-A445-0C87EB9F89A2}">
                  <ask:lineSketchStyleProps xmlns:ask="http://schemas.microsoft.com/office/drawing/2018/sketchyshapes" sd="3690286337">
                    <a:prstGeom prst="roundRect">
                      <a:avLst>
                        <a:gd name="adj" fmla="val 9910"/>
                      </a:avLst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思源黑体 CN Medium" panose="020B0600000000000000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62" name="矩形: 圆角 21"/>
            <p:cNvSpPr/>
            <p:nvPr/>
          </p:nvSpPr>
          <p:spPr>
            <a:xfrm>
              <a:off x="1122680" y="1816100"/>
              <a:ext cx="2762250" cy="3784600"/>
            </a:xfrm>
            <a:custGeom>
              <a:avLst/>
              <a:gdLst>
                <a:gd name="connsiteX0" fmla="*/ 0 w 2762250"/>
                <a:gd name="connsiteY0" fmla="*/ 273739 h 3784600"/>
                <a:gd name="connsiteX1" fmla="*/ 273739 w 2762250"/>
                <a:gd name="connsiteY1" fmla="*/ 0 h 3784600"/>
                <a:gd name="connsiteX2" fmla="*/ 2488511 w 2762250"/>
                <a:gd name="connsiteY2" fmla="*/ 0 h 3784600"/>
                <a:gd name="connsiteX3" fmla="*/ 2762250 w 2762250"/>
                <a:gd name="connsiteY3" fmla="*/ 273739 h 3784600"/>
                <a:gd name="connsiteX4" fmla="*/ 2762250 w 2762250"/>
                <a:gd name="connsiteY4" fmla="*/ 3510861 h 3784600"/>
                <a:gd name="connsiteX5" fmla="*/ 2488511 w 2762250"/>
                <a:gd name="connsiteY5" fmla="*/ 3784600 h 3784600"/>
                <a:gd name="connsiteX6" fmla="*/ 273739 w 2762250"/>
                <a:gd name="connsiteY6" fmla="*/ 3784600 h 3784600"/>
                <a:gd name="connsiteX7" fmla="*/ 0 w 2762250"/>
                <a:gd name="connsiteY7" fmla="*/ 3510861 h 3784600"/>
                <a:gd name="connsiteX8" fmla="*/ 0 w 2762250"/>
                <a:gd name="connsiteY8" fmla="*/ 273739 h 3784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62250" h="3784600" fill="none" extrusionOk="0">
                  <a:moveTo>
                    <a:pt x="0" y="273739"/>
                  </a:moveTo>
                  <a:cubicBezTo>
                    <a:pt x="6900" y="148001"/>
                    <a:pt x="132483" y="27222"/>
                    <a:pt x="273739" y="0"/>
                  </a:cubicBezTo>
                  <a:cubicBezTo>
                    <a:pt x="780968" y="-36474"/>
                    <a:pt x="2074172" y="-131175"/>
                    <a:pt x="2488511" y="0"/>
                  </a:cubicBezTo>
                  <a:cubicBezTo>
                    <a:pt x="2642246" y="4696"/>
                    <a:pt x="2741110" y="139907"/>
                    <a:pt x="2762250" y="273739"/>
                  </a:cubicBezTo>
                  <a:cubicBezTo>
                    <a:pt x="2860386" y="958710"/>
                    <a:pt x="2747270" y="2997164"/>
                    <a:pt x="2762250" y="3510861"/>
                  </a:cubicBezTo>
                  <a:cubicBezTo>
                    <a:pt x="2768707" y="3660522"/>
                    <a:pt x="2628784" y="3778202"/>
                    <a:pt x="2488511" y="3784600"/>
                  </a:cubicBezTo>
                  <a:cubicBezTo>
                    <a:pt x="1903160" y="3903526"/>
                    <a:pt x="713704" y="3748705"/>
                    <a:pt x="273739" y="3784600"/>
                  </a:cubicBezTo>
                  <a:cubicBezTo>
                    <a:pt x="118189" y="3790638"/>
                    <a:pt x="-11458" y="3671493"/>
                    <a:pt x="0" y="3510861"/>
                  </a:cubicBezTo>
                  <a:cubicBezTo>
                    <a:pt x="-96102" y="2394014"/>
                    <a:pt x="48379" y="1018912"/>
                    <a:pt x="0" y="273739"/>
                  </a:cubicBezTo>
                  <a:close/>
                </a:path>
                <a:path w="2762250" h="3784600" stroke="0" extrusionOk="0">
                  <a:moveTo>
                    <a:pt x="0" y="273739"/>
                  </a:moveTo>
                  <a:cubicBezTo>
                    <a:pt x="-6030" y="105143"/>
                    <a:pt x="129723" y="-7824"/>
                    <a:pt x="273739" y="0"/>
                  </a:cubicBezTo>
                  <a:cubicBezTo>
                    <a:pt x="1047500" y="138061"/>
                    <a:pt x="1637073" y="95278"/>
                    <a:pt x="2488511" y="0"/>
                  </a:cubicBezTo>
                  <a:cubicBezTo>
                    <a:pt x="2633097" y="-24048"/>
                    <a:pt x="2760314" y="130874"/>
                    <a:pt x="2762250" y="273739"/>
                  </a:cubicBezTo>
                  <a:cubicBezTo>
                    <a:pt x="2688449" y="722461"/>
                    <a:pt x="2809263" y="2558356"/>
                    <a:pt x="2762250" y="3510861"/>
                  </a:cubicBezTo>
                  <a:cubicBezTo>
                    <a:pt x="2741149" y="3670203"/>
                    <a:pt x="2648256" y="3776987"/>
                    <a:pt x="2488511" y="3784600"/>
                  </a:cubicBezTo>
                  <a:cubicBezTo>
                    <a:pt x="2226330" y="3753440"/>
                    <a:pt x="1320669" y="3891461"/>
                    <a:pt x="273739" y="3784600"/>
                  </a:cubicBezTo>
                  <a:cubicBezTo>
                    <a:pt x="130924" y="3768414"/>
                    <a:pt x="17365" y="3663825"/>
                    <a:pt x="0" y="3510861"/>
                  </a:cubicBezTo>
                  <a:cubicBezTo>
                    <a:pt x="-80007" y="2923976"/>
                    <a:pt x="67080" y="1345095"/>
                    <a:pt x="0" y="273739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B54D06"/>
              </a:solidFill>
              <a:extLst>
                <a:ext uri="{C807C97D-BFC1-408E-A445-0C87EB9F89A2}">
                  <ask:lineSketchStyleProps xmlns:ask="http://schemas.microsoft.com/office/drawing/2018/sketchyshapes" sd="3690286337">
                    <a:prstGeom prst="roundRect">
                      <a:avLst>
                        <a:gd name="adj" fmla="val 9910"/>
                      </a:avLst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Arial" panose="020B0604020202020204" pitchFamily="34" charset="0"/>
                </a:rPr>
                <a:t>Kết</a:t>
              </a:r>
              <a:r>
                <a:rPr kumimoji="0" lang="en-GB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Arial" panose="020B0604020202020204" pitchFamily="34" charset="0"/>
                </a:rPr>
                <a:t> </a:t>
              </a:r>
              <a:r>
                <a:rPr kumimoji="0" lang="en-GB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Arial" panose="020B0604020202020204" pitchFamily="34" charset="0"/>
                </a:rPr>
                <a:t>quả</a:t>
              </a:r>
              <a:r>
                <a:rPr kumimoji="0" lang="en-GB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Arial" panose="020B0604020202020204" pitchFamily="34" charset="0"/>
                </a:rPr>
                <a:t> </a:t>
              </a:r>
              <a:r>
                <a:rPr kumimoji="0" lang="en-GB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Arial" panose="020B0604020202020204" pitchFamily="34" charset="0"/>
                </a:rPr>
                <a:t>phép</a:t>
              </a:r>
              <a:r>
                <a:rPr kumimoji="0" lang="en-GB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Arial" panose="020B0604020202020204" pitchFamily="34" charset="0"/>
                </a:rPr>
                <a:t> </a:t>
              </a:r>
              <a:r>
                <a:rPr kumimoji="0" lang="en-GB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Arial" panose="020B0604020202020204" pitchFamily="34" charset="0"/>
                </a:rPr>
                <a:t>tính</a:t>
              </a:r>
              <a:r>
                <a:rPr kumimoji="0" lang="en-GB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Arial" panose="020B0604020202020204" pitchFamily="34" charset="0"/>
                </a:rPr>
                <a:t>: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zh-CN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Arial" panose="020B0604020202020204" pitchFamily="34" charset="0"/>
                </a:rPr>
                <a:t>8 288 : 8 = ?</a:t>
              </a:r>
              <a:endPara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思源黑体 CN Medium" panose="020B0600000000000000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103" name="Group c"/>
          <p:cNvGrpSpPr/>
          <p:nvPr/>
        </p:nvGrpSpPr>
        <p:grpSpPr>
          <a:xfrm>
            <a:off x="4689219" y="4328604"/>
            <a:ext cx="6612802" cy="1534349"/>
            <a:chOff x="4689219" y="4328604"/>
            <a:chExt cx="6612802" cy="1534349"/>
          </a:xfrm>
        </p:grpSpPr>
        <p:grpSp>
          <p:nvGrpSpPr>
            <p:cNvPr id="70" name="Group 69"/>
            <p:cNvGrpSpPr/>
            <p:nvPr/>
          </p:nvGrpSpPr>
          <p:grpSpPr>
            <a:xfrm>
              <a:off x="5536059" y="4328604"/>
              <a:ext cx="5765962" cy="1320720"/>
              <a:chOff x="1268095" y="3746863"/>
              <a:chExt cx="2421800" cy="536121"/>
            </a:xfrm>
          </p:grpSpPr>
          <p:sp>
            <p:nvSpPr>
              <p:cNvPr id="71" name="文本框 17">
                <a:extLst>
                  <a:ext uri="{FF2B5EF4-FFF2-40B4-BE49-F238E27FC236}">
                    <a16:creationId xmlns:a16="http://schemas.microsoft.com/office/drawing/2014/main" id="{3038CB48-43C5-47BF-9917-F81B41DA23B1}"/>
                  </a:ext>
                </a:extLst>
              </p:cNvPr>
              <p:cNvSpPr txBox="1"/>
              <p:nvPr/>
            </p:nvSpPr>
            <p:spPr>
              <a:xfrm>
                <a:off x="1333410" y="3804829"/>
                <a:ext cx="2356485" cy="478155"/>
              </a:xfrm>
              <a:custGeom>
                <a:avLst/>
                <a:gdLst>
                  <a:gd name="connsiteX0" fmla="*/ 0 w 2356485"/>
                  <a:gd name="connsiteY0" fmla="*/ 0 h 478155"/>
                  <a:gd name="connsiteX1" fmla="*/ 2356485 w 2356485"/>
                  <a:gd name="connsiteY1" fmla="*/ 0 h 478155"/>
                  <a:gd name="connsiteX2" fmla="*/ 2356485 w 2356485"/>
                  <a:gd name="connsiteY2" fmla="*/ 478155 h 478155"/>
                  <a:gd name="connsiteX3" fmla="*/ 0 w 2356485"/>
                  <a:gd name="connsiteY3" fmla="*/ 478155 h 478155"/>
                  <a:gd name="connsiteX4" fmla="*/ 0 w 2356485"/>
                  <a:gd name="connsiteY4" fmla="*/ 0 h 478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56485" h="478155" fill="none" extrusionOk="0">
                    <a:moveTo>
                      <a:pt x="0" y="0"/>
                    </a:moveTo>
                    <a:cubicBezTo>
                      <a:pt x="1033992" y="10773"/>
                      <a:pt x="1774310" y="-97671"/>
                      <a:pt x="2356485" y="0"/>
                    </a:cubicBezTo>
                    <a:cubicBezTo>
                      <a:pt x="2380685" y="148019"/>
                      <a:pt x="2341611" y="356312"/>
                      <a:pt x="2356485" y="478155"/>
                    </a:cubicBezTo>
                    <a:cubicBezTo>
                      <a:pt x="1521984" y="505449"/>
                      <a:pt x="843993" y="496060"/>
                      <a:pt x="0" y="478155"/>
                    </a:cubicBezTo>
                    <a:cubicBezTo>
                      <a:pt x="-17959" y="362352"/>
                      <a:pt x="27449" y="105842"/>
                      <a:pt x="0" y="0"/>
                    </a:cubicBezTo>
                    <a:close/>
                  </a:path>
                  <a:path w="2356485" h="478155" stroke="0" extrusionOk="0">
                    <a:moveTo>
                      <a:pt x="0" y="0"/>
                    </a:moveTo>
                    <a:cubicBezTo>
                      <a:pt x="993752" y="-39195"/>
                      <a:pt x="1624532" y="-59810"/>
                      <a:pt x="2356485" y="0"/>
                    </a:cubicBezTo>
                    <a:cubicBezTo>
                      <a:pt x="2368917" y="82176"/>
                      <a:pt x="2322692" y="352227"/>
                      <a:pt x="2356485" y="478155"/>
                    </a:cubicBezTo>
                    <a:cubicBezTo>
                      <a:pt x="1625676" y="553820"/>
                      <a:pt x="666553" y="627811"/>
                      <a:pt x="0" y="478155"/>
                    </a:cubicBezTo>
                    <a:cubicBezTo>
                      <a:pt x="-7300" y="319028"/>
                      <a:pt x="24222" y="56148"/>
                      <a:pt x="0" y="0"/>
                    </a:cubicBezTo>
                    <a:close/>
                  </a:path>
                </a:pathLst>
              </a:custGeom>
              <a:solidFill>
                <a:srgbClr val="B54D06"/>
              </a:solidFill>
              <a:ln w="19050">
                <a:solidFill>
                  <a:srgbClr val="B54D06"/>
                </a:solidFill>
                <a:extLst>
                  <a:ext uri="{C807C97D-BFC1-408E-A445-0C87EB9F89A2}">
                    <ask:lineSketchStyleProps xmlns:ask="http://schemas.microsoft.com/office/drawing/2018/sketchyshapes" sd="2286537542">
                      <a:prstGeom prst="rect">
                        <a:avLst/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algn="ctr">
                  <a:defRPr>
                    <a:solidFill>
                      <a:schemeClr val="tx1"/>
                    </a:solidFill>
                    <a:cs typeface="+mn-ea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10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 Medium" panose="020B0600000000000000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72" name="文本框 18"/>
              <p:cNvSpPr txBox="1"/>
              <p:nvPr/>
            </p:nvSpPr>
            <p:spPr>
              <a:xfrm>
                <a:off x="1268095" y="3746863"/>
                <a:ext cx="2356485" cy="478155"/>
              </a:xfrm>
              <a:custGeom>
                <a:avLst/>
                <a:gdLst>
                  <a:gd name="connsiteX0" fmla="*/ 0 w 2356485"/>
                  <a:gd name="connsiteY0" fmla="*/ 0 h 478155"/>
                  <a:gd name="connsiteX1" fmla="*/ 2356485 w 2356485"/>
                  <a:gd name="connsiteY1" fmla="*/ 0 h 478155"/>
                  <a:gd name="connsiteX2" fmla="*/ 2356485 w 2356485"/>
                  <a:gd name="connsiteY2" fmla="*/ 478155 h 478155"/>
                  <a:gd name="connsiteX3" fmla="*/ 0 w 2356485"/>
                  <a:gd name="connsiteY3" fmla="*/ 478155 h 478155"/>
                  <a:gd name="connsiteX4" fmla="*/ 0 w 2356485"/>
                  <a:gd name="connsiteY4" fmla="*/ 0 h 478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56485" h="478155" fill="none" extrusionOk="0">
                    <a:moveTo>
                      <a:pt x="0" y="0"/>
                    </a:moveTo>
                    <a:cubicBezTo>
                      <a:pt x="1033992" y="10773"/>
                      <a:pt x="1774310" y="-97671"/>
                      <a:pt x="2356485" y="0"/>
                    </a:cubicBezTo>
                    <a:cubicBezTo>
                      <a:pt x="2380685" y="148019"/>
                      <a:pt x="2341611" y="356312"/>
                      <a:pt x="2356485" y="478155"/>
                    </a:cubicBezTo>
                    <a:cubicBezTo>
                      <a:pt x="1521984" y="505449"/>
                      <a:pt x="843993" y="496060"/>
                      <a:pt x="0" y="478155"/>
                    </a:cubicBezTo>
                    <a:cubicBezTo>
                      <a:pt x="-17959" y="362352"/>
                      <a:pt x="27449" y="105842"/>
                      <a:pt x="0" y="0"/>
                    </a:cubicBezTo>
                    <a:close/>
                  </a:path>
                  <a:path w="2356485" h="478155" stroke="0" extrusionOk="0">
                    <a:moveTo>
                      <a:pt x="0" y="0"/>
                    </a:moveTo>
                    <a:cubicBezTo>
                      <a:pt x="993752" y="-39195"/>
                      <a:pt x="1624532" y="-59810"/>
                      <a:pt x="2356485" y="0"/>
                    </a:cubicBezTo>
                    <a:cubicBezTo>
                      <a:pt x="2368917" y="82176"/>
                      <a:pt x="2322692" y="352227"/>
                      <a:pt x="2356485" y="478155"/>
                    </a:cubicBezTo>
                    <a:cubicBezTo>
                      <a:pt x="1625676" y="553820"/>
                      <a:pt x="666553" y="627811"/>
                      <a:pt x="0" y="478155"/>
                    </a:cubicBezTo>
                    <a:cubicBezTo>
                      <a:pt x="-7300" y="319028"/>
                      <a:pt x="24222" y="56148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19050">
                <a:solidFill>
                  <a:srgbClr val="B54D06"/>
                </a:solidFill>
                <a:extLst>
                  <a:ext uri="{C807C97D-BFC1-408E-A445-0C87EB9F89A2}">
                    <ask:lineSketchStyleProps xmlns:ask="http://schemas.microsoft.com/office/drawing/2018/sketchyshapes" sd="2286537542">
                      <a:prstGeom prst="rect">
                        <a:avLst/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algn="ctr">
                  <a:defRPr>
                    <a:solidFill>
                      <a:schemeClr val="tx1"/>
                    </a:solidFill>
                    <a:cs typeface="+mn-ea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altLang="zh-CN" sz="7200" b="0" i="0" u="none" strike="noStrike" kern="1200" cap="none" spc="10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sym typeface="Arial" panose="020B0604020202020204" pitchFamily="34" charset="0"/>
                  </a:rPr>
                  <a:t>1 037</a:t>
                </a:r>
                <a:endParaRPr kumimoji="0" lang="zh-CN" altLang="en-US" sz="7200" b="0" i="0" u="none" strike="noStrike" kern="1200" cap="none" spc="10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 Medium" panose="020B0600000000000000" pitchFamily="34" charset="-122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37" name="Google Shape;293;p27">
              <a:extLst>
                <a:ext uri="{FF2B5EF4-FFF2-40B4-BE49-F238E27FC236}">
                  <a16:creationId xmlns:a16="http://schemas.microsoft.com/office/drawing/2014/main" id="{F2A58BBE-857C-B7E7-1F2E-08AE92DBEF2C}"/>
                </a:ext>
              </a:extLst>
            </p:cNvPr>
            <p:cNvGrpSpPr/>
            <p:nvPr/>
          </p:nvGrpSpPr>
          <p:grpSpPr>
            <a:xfrm rot="21403310">
              <a:off x="4689219" y="4394865"/>
              <a:ext cx="1561143" cy="1468088"/>
              <a:chOff x="3452031" y="1404273"/>
              <a:chExt cx="1016859" cy="609422"/>
            </a:xfrm>
          </p:grpSpPr>
          <p:sp>
            <p:nvSpPr>
              <p:cNvPr id="39" name="Google Shape;294;p27">
                <a:extLst>
                  <a:ext uri="{FF2B5EF4-FFF2-40B4-BE49-F238E27FC236}">
                    <a16:creationId xmlns:a16="http://schemas.microsoft.com/office/drawing/2014/main" id="{D2D4C231-1A38-0FD5-456C-7727953658B5}"/>
                  </a:ext>
                </a:extLst>
              </p:cNvPr>
              <p:cNvSpPr/>
              <p:nvPr/>
            </p:nvSpPr>
            <p:spPr>
              <a:xfrm>
                <a:off x="3899885" y="1404273"/>
                <a:ext cx="177442" cy="160690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3645" extrusionOk="0">
                    <a:moveTo>
                      <a:pt x="1158" y="1"/>
                    </a:moveTo>
                    <a:cubicBezTo>
                      <a:pt x="1024" y="1"/>
                      <a:pt x="906" y="30"/>
                      <a:pt x="810" y="96"/>
                    </a:cubicBezTo>
                    <a:cubicBezTo>
                      <a:pt x="0" y="656"/>
                      <a:pt x="1096" y="3644"/>
                      <a:pt x="1096" y="3644"/>
                    </a:cubicBezTo>
                    <a:lnTo>
                      <a:pt x="4025" y="1620"/>
                    </a:lnTo>
                    <a:cubicBezTo>
                      <a:pt x="4025" y="1620"/>
                      <a:pt x="2155" y="1"/>
                      <a:pt x="1158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40" name="Google Shape;295;p27">
                <a:extLst>
                  <a:ext uri="{FF2B5EF4-FFF2-40B4-BE49-F238E27FC236}">
                    <a16:creationId xmlns:a16="http://schemas.microsoft.com/office/drawing/2014/main" id="{C6042492-5720-5EF8-460D-9B620F907D2A}"/>
                  </a:ext>
                </a:extLst>
              </p:cNvPr>
              <p:cNvSpPr/>
              <p:nvPr/>
            </p:nvSpPr>
            <p:spPr>
              <a:xfrm>
                <a:off x="3935065" y="1440820"/>
                <a:ext cx="121807" cy="109948"/>
              </a:xfrm>
              <a:custGeom>
                <a:avLst/>
                <a:gdLst/>
                <a:ahLst/>
                <a:cxnLst/>
                <a:rect l="l" t="t" r="r" b="b"/>
                <a:pathLst>
                  <a:path w="2763" h="2494" extrusionOk="0">
                    <a:moveTo>
                      <a:pt x="798" y="0"/>
                    </a:moveTo>
                    <a:cubicBezTo>
                      <a:pt x="706" y="0"/>
                      <a:pt x="625" y="20"/>
                      <a:pt x="560" y="65"/>
                    </a:cubicBezTo>
                    <a:cubicBezTo>
                      <a:pt x="0" y="446"/>
                      <a:pt x="750" y="2494"/>
                      <a:pt x="750" y="2494"/>
                    </a:cubicBezTo>
                    <a:lnTo>
                      <a:pt x="2762" y="1113"/>
                    </a:lnTo>
                    <a:cubicBezTo>
                      <a:pt x="2762" y="1113"/>
                      <a:pt x="1483" y="0"/>
                      <a:pt x="798" y="0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41" name="Google Shape;296;p27">
                <a:extLst>
                  <a:ext uri="{FF2B5EF4-FFF2-40B4-BE49-F238E27FC236}">
                    <a16:creationId xmlns:a16="http://schemas.microsoft.com/office/drawing/2014/main" id="{35CAD6B6-EF25-29EC-FFE3-51ACB233C350}"/>
                  </a:ext>
                </a:extLst>
              </p:cNvPr>
              <p:cNvSpPr/>
              <p:nvPr/>
            </p:nvSpPr>
            <p:spPr>
              <a:xfrm>
                <a:off x="4228450" y="1404273"/>
                <a:ext cx="177442" cy="160690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3645" extrusionOk="0">
                    <a:moveTo>
                      <a:pt x="2856" y="1"/>
                    </a:moveTo>
                    <a:cubicBezTo>
                      <a:pt x="1861" y="1"/>
                      <a:pt x="1" y="1620"/>
                      <a:pt x="1" y="1620"/>
                    </a:cubicBezTo>
                    <a:lnTo>
                      <a:pt x="2918" y="3644"/>
                    </a:lnTo>
                    <a:cubicBezTo>
                      <a:pt x="2918" y="3644"/>
                      <a:pt x="4025" y="656"/>
                      <a:pt x="3203" y="96"/>
                    </a:cubicBezTo>
                    <a:cubicBezTo>
                      <a:pt x="3108" y="30"/>
                      <a:pt x="2990" y="1"/>
                      <a:pt x="2856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42" name="Google Shape;297;p27">
                <a:extLst>
                  <a:ext uri="{FF2B5EF4-FFF2-40B4-BE49-F238E27FC236}">
                    <a16:creationId xmlns:a16="http://schemas.microsoft.com/office/drawing/2014/main" id="{3FEAE17A-DCBB-78BC-B638-77F55F91A83B}"/>
                  </a:ext>
                </a:extLst>
              </p:cNvPr>
              <p:cNvSpPr/>
              <p:nvPr/>
            </p:nvSpPr>
            <p:spPr>
              <a:xfrm>
                <a:off x="4246834" y="1437601"/>
                <a:ext cx="126524" cy="114753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603" extrusionOk="0">
                    <a:moveTo>
                      <a:pt x="2044" y="0"/>
                    </a:moveTo>
                    <a:cubicBezTo>
                      <a:pt x="1338" y="0"/>
                      <a:pt x="0" y="1162"/>
                      <a:pt x="0" y="1162"/>
                    </a:cubicBezTo>
                    <a:lnTo>
                      <a:pt x="2084" y="2603"/>
                    </a:lnTo>
                    <a:cubicBezTo>
                      <a:pt x="2084" y="2603"/>
                      <a:pt x="2870" y="471"/>
                      <a:pt x="2286" y="67"/>
                    </a:cubicBezTo>
                    <a:cubicBezTo>
                      <a:pt x="2220" y="21"/>
                      <a:pt x="2138" y="0"/>
                      <a:pt x="2044" y="0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43" name="Google Shape;298;p27">
                <a:extLst>
                  <a:ext uri="{FF2B5EF4-FFF2-40B4-BE49-F238E27FC236}">
                    <a16:creationId xmlns:a16="http://schemas.microsoft.com/office/drawing/2014/main" id="{9CD55A9E-B2A0-FFE6-0E24-5B9DCBC6DE6D}"/>
                  </a:ext>
                </a:extLst>
              </p:cNvPr>
              <p:cNvSpPr/>
              <p:nvPr/>
            </p:nvSpPr>
            <p:spPr>
              <a:xfrm>
                <a:off x="3716602" y="1453022"/>
                <a:ext cx="639686" cy="560673"/>
              </a:xfrm>
              <a:custGeom>
                <a:avLst/>
                <a:gdLst/>
                <a:ahLst/>
                <a:cxnLst/>
                <a:rect l="l" t="t" r="r" b="b"/>
                <a:pathLst>
                  <a:path w="10895" h="12718" extrusionOk="0">
                    <a:moveTo>
                      <a:pt x="5966" y="0"/>
                    </a:moveTo>
                    <a:cubicBezTo>
                      <a:pt x="5311" y="0"/>
                      <a:pt x="4668" y="84"/>
                      <a:pt x="4049" y="262"/>
                    </a:cubicBezTo>
                    <a:cubicBezTo>
                      <a:pt x="3954" y="298"/>
                      <a:pt x="3858" y="322"/>
                      <a:pt x="3763" y="357"/>
                    </a:cubicBezTo>
                    <a:cubicBezTo>
                      <a:pt x="3573" y="429"/>
                      <a:pt x="3394" y="500"/>
                      <a:pt x="3215" y="595"/>
                    </a:cubicBezTo>
                    <a:cubicBezTo>
                      <a:pt x="3120" y="631"/>
                      <a:pt x="3037" y="679"/>
                      <a:pt x="2954" y="726"/>
                    </a:cubicBezTo>
                    <a:cubicBezTo>
                      <a:pt x="1084" y="1750"/>
                      <a:pt x="1" y="3822"/>
                      <a:pt x="1" y="6453"/>
                    </a:cubicBezTo>
                    <a:cubicBezTo>
                      <a:pt x="1" y="8751"/>
                      <a:pt x="715" y="10537"/>
                      <a:pt x="2120" y="11597"/>
                    </a:cubicBezTo>
                    <a:cubicBezTo>
                      <a:pt x="2668" y="12002"/>
                      <a:pt x="3299" y="12299"/>
                      <a:pt x="3954" y="12466"/>
                    </a:cubicBezTo>
                    <a:cubicBezTo>
                      <a:pt x="4568" y="12633"/>
                      <a:pt x="5202" y="12717"/>
                      <a:pt x="5839" y="12717"/>
                    </a:cubicBezTo>
                    <a:cubicBezTo>
                      <a:pt x="5881" y="12717"/>
                      <a:pt x="5923" y="12717"/>
                      <a:pt x="5966" y="12716"/>
                    </a:cubicBezTo>
                    <a:cubicBezTo>
                      <a:pt x="6168" y="12716"/>
                      <a:pt x="6383" y="12704"/>
                      <a:pt x="6597" y="12692"/>
                    </a:cubicBezTo>
                    <a:cubicBezTo>
                      <a:pt x="6799" y="12680"/>
                      <a:pt x="7014" y="12656"/>
                      <a:pt x="7228" y="12621"/>
                    </a:cubicBezTo>
                    <a:cubicBezTo>
                      <a:pt x="9073" y="12323"/>
                      <a:pt x="10895" y="11406"/>
                      <a:pt x="10895" y="9775"/>
                    </a:cubicBezTo>
                    <a:cubicBezTo>
                      <a:pt x="10895" y="9239"/>
                      <a:pt x="10609" y="8727"/>
                      <a:pt x="10133" y="8466"/>
                    </a:cubicBezTo>
                    <a:cubicBezTo>
                      <a:pt x="9907" y="8335"/>
                      <a:pt x="9645" y="8263"/>
                      <a:pt x="9383" y="8263"/>
                    </a:cubicBezTo>
                    <a:cubicBezTo>
                      <a:pt x="8204" y="8263"/>
                      <a:pt x="8085" y="9394"/>
                      <a:pt x="7192" y="9966"/>
                    </a:cubicBezTo>
                    <a:cubicBezTo>
                      <a:pt x="7073" y="10037"/>
                      <a:pt x="6942" y="10097"/>
                      <a:pt x="6811" y="10144"/>
                    </a:cubicBezTo>
                    <a:cubicBezTo>
                      <a:pt x="6565" y="10230"/>
                      <a:pt x="6309" y="10277"/>
                      <a:pt x="6052" y="10277"/>
                    </a:cubicBezTo>
                    <a:cubicBezTo>
                      <a:pt x="6024" y="10277"/>
                      <a:pt x="5995" y="10276"/>
                      <a:pt x="5966" y="10275"/>
                    </a:cubicBezTo>
                    <a:cubicBezTo>
                      <a:pt x="5945" y="10276"/>
                      <a:pt x="5925" y="10276"/>
                      <a:pt x="5904" y="10276"/>
                    </a:cubicBezTo>
                    <a:cubicBezTo>
                      <a:pt x="5473" y="10276"/>
                      <a:pt x="5055" y="10157"/>
                      <a:pt x="4680" y="9930"/>
                    </a:cubicBezTo>
                    <a:cubicBezTo>
                      <a:pt x="4644" y="9906"/>
                      <a:pt x="4608" y="9882"/>
                      <a:pt x="4573" y="9847"/>
                    </a:cubicBezTo>
                    <a:cubicBezTo>
                      <a:pt x="4489" y="9799"/>
                      <a:pt x="4418" y="9739"/>
                      <a:pt x="4358" y="9680"/>
                    </a:cubicBezTo>
                    <a:cubicBezTo>
                      <a:pt x="4323" y="9644"/>
                      <a:pt x="4287" y="9608"/>
                      <a:pt x="4251" y="9573"/>
                    </a:cubicBezTo>
                    <a:cubicBezTo>
                      <a:pt x="3644" y="8954"/>
                      <a:pt x="3251" y="7894"/>
                      <a:pt x="3251" y="6299"/>
                    </a:cubicBezTo>
                    <a:cubicBezTo>
                      <a:pt x="3251" y="4917"/>
                      <a:pt x="3549" y="3953"/>
                      <a:pt x="4049" y="3322"/>
                    </a:cubicBezTo>
                    <a:cubicBezTo>
                      <a:pt x="4097" y="3262"/>
                      <a:pt x="4156" y="3191"/>
                      <a:pt x="4227" y="3132"/>
                    </a:cubicBezTo>
                    <a:cubicBezTo>
                      <a:pt x="4251" y="3096"/>
                      <a:pt x="4287" y="3060"/>
                      <a:pt x="4323" y="3024"/>
                    </a:cubicBezTo>
                    <a:cubicBezTo>
                      <a:pt x="4763" y="2642"/>
                      <a:pt x="5328" y="2429"/>
                      <a:pt x="5918" y="2429"/>
                    </a:cubicBezTo>
                    <a:cubicBezTo>
                      <a:pt x="5934" y="2429"/>
                      <a:pt x="5950" y="2429"/>
                      <a:pt x="5966" y="2429"/>
                    </a:cubicBezTo>
                    <a:cubicBezTo>
                      <a:pt x="5988" y="2428"/>
                      <a:pt x="6011" y="2428"/>
                      <a:pt x="6033" y="2428"/>
                    </a:cubicBezTo>
                    <a:cubicBezTo>
                      <a:pt x="6369" y="2428"/>
                      <a:pt x="6713" y="2510"/>
                      <a:pt x="7025" y="2655"/>
                    </a:cubicBezTo>
                    <a:cubicBezTo>
                      <a:pt x="7240" y="2762"/>
                      <a:pt x="7430" y="2905"/>
                      <a:pt x="7597" y="3084"/>
                    </a:cubicBezTo>
                    <a:cubicBezTo>
                      <a:pt x="7823" y="3334"/>
                      <a:pt x="8014" y="3608"/>
                      <a:pt x="8240" y="3822"/>
                    </a:cubicBezTo>
                    <a:cubicBezTo>
                      <a:pt x="8481" y="4086"/>
                      <a:pt x="8833" y="4239"/>
                      <a:pt x="9199" y="4239"/>
                    </a:cubicBezTo>
                    <a:cubicBezTo>
                      <a:pt x="9213" y="4239"/>
                      <a:pt x="9226" y="4239"/>
                      <a:pt x="9240" y="4239"/>
                    </a:cubicBezTo>
                    <a:cubicBezTo>
                      <a:pt x="9585" y="4239"/>
                      <a:pt x="9907" y="4120"/>
                      <a:pt x="10169" y="3905"/>
                    </a:cubicBezTo>
                    <a:cubicBezTo>
                      <a:pt x="10204" y="3882"/>
                      <a:pt x="10240" y="3846"/>
                      <a:pt x="10276" y="3822"/>
                    </a:cubicBezTo>
                    <a:cubicBezTo>
                      <a:pt x="10550" y="3536"/>
                      <a:pt x="10716" y="3167"/>
                      <a:pt x="10704" y="2774"/>
                    </a:cubicBezTo>
                    <a:cubicBezTo>
                      <a:pt x="10704" y="2191"/>
                      <a:pt x="10454" y="1643"/>
                      <a:pt x="10014" y="1262"/>
                    </a:cubicBezTo>
                    <a:cubicBezTo>
                      <a:pt x="9788" y="1060"/>
                      <a:pt x="9538" y="881"/>
                      <a:pt x="9264" y="738"/>
                    </a:cubicBezTo>
                    <a:cubicBezTo>
                      <a:pt x="8299" y="226"/>
                      <a:pt x="7025" y="0"/>
                      <a:pt x="5966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44" name="Google Shape;299;p27">
                <a:extLst>
                  <a:ext uri="{FF2B5EF4-FFF2-40B4-BE49-F238E27FC236}">
                    <a16:creationId xmlns:a16="http://schemas.microsoft.com/office/drawing/2014/main" id="{9F55F073-471B-E9E9-0D09-ADFE3506C3B9}"/>
                  </a:ext>
                </a:extLst>
              </p:cNvPr>
              <p:cNvSpPr/>
              <p:nvPr/>
            </p:nvSpPr>
            <p:spPr>
              <a:xfrm>
                <a:off x="3452031" y="1438017"/>
                <a:ext cx="885799" cy="561114"/>
              </a:xfrm>
              <a:custGeom>
                <a:avLst/>
                <a:gdLst/>
                <a:ahLst/>
                <a:cxnLst/>
                <a:rect l="l" t="t" r="r" b="b"/>
                <a:pathLst>
                  <a:path w="15783" h="12728" extrusionOk="0">
                    <a:moveTo>
                      <a:pt x="10854" y="465"/>
                    </a:moveTo>
                    <a:cubicBezTo>
                      <a:pt x="12628" y="465"/>
                      <a:pt x="15128" y="1179"/>
                      <a:pt x="15128" y="2774"/>
                    </a:cubicBezTo>
                    <a:cubicBezTo>
                      <a:pt x="15140" y="3315"/>
                      <a:pt x="14699" y="3763"/>
                      <a:pt x="14161" y="3763"/>
                    </a:cubicBezTo>
                    <a:cubicBezTo>
                      <a:pt x="14154" y="3763"/>
                      <a:pt x="14147" y="3763"/>
                      <a:pt x="14140" y="3763"/>
                    </a:cubicBezTo>
                    <a:cubicBezTo>
                      <a:pt x="13699" y="3763"/>
                      <a:pt x="13509" y="3560"/>
                      <a:pt x="13176" y="3143"/>
                    </a:cubicBezTo>
                    <a:cubicBezTo>
                      <a:pt x="12759" y="2643"/>
                      <a:pt x="12199" y="1953"/>
                      <a:pt x="10854" y="1953"/>
                    </a:cubicBezTo>
                    <a:cubicBezTo>
                      <a:pt x="8865" y="1953"/>
                      <a:pt x="7675" y="3584"/>
                      <a:pt x="7675" y="6310"/>
                    </a:cubicBezTo>
                    <a:cubicBezTo>
                      <a:pt x="7675" y="10430"/>
                      <a:pt x="10116" y="10751"/>
                      <a:pt x="10854" y="10751"/>
                    </a:cubicBezTo>
                    <a:cubicBezTo>
                      <a:pt x="12259" y="10751"/>
                      <a:pt x="12830" y="9989"/>
                      <a:pt x="13259" y="9442"/>
                    </a:cubicBezTo>
                    <a:cubicBezTo>
                      <a:pt x="13616" y="8966"/>
                      <a:pt x="13818" y="8739"/>
                      <a:pt x="14283" y="8739"/>
                    </a:cubicBezTo>
                    <a:cubicBezTo>
                      <a:pt x="14854" y="8739"/>
                      <a:pt x="15307" y="9204"/>
                      <a:pt x="15307" y="9775"/>
                    </a:cubicBezTo>
                    <a:cubicBezTo>
                      <a:pt x="15307" y="11466"/>
                      <a:pt x="12652" y="12240"/>
                      <a:pt x="10854" y="12240"/>
                    </a:cubicBezTo>
                    <a:cubicBezTo>
                      <a:pt x="9068" y="12240"/>
                      <a:pt x="7687" y="11728"/>
                      <a:pt x="6758" y="10728"/>
                    </a:cubicBezTo>
                    <a:lnTo>
                      <a:pt x="6818" y="10680"/>
                    </a:lnTo>
                    <a:cubicBezTo>
                      <a:pt x="7195" y="10274"/>
                      <a:pt x="6857" y="9711"/>
                      <a:pt x="6411" y="9711"/>
                    </a:cubicBezTo>
                    <a:cubicBezTo>
                      <a:pt x="6308" y="9711"/>
                      <a:pt x="6199" y="9741"/>
                      <a:pt x="6091" y="9811"/>
                    </a:cubicBezTo>
                    <a:cubicBezTo>
                      <a:pt x="5603" y="8918"/>
                      <a:pt x="5353" y="7787"/>
                      <a:pt x="5353" y="6453"/>
                    </a:cubicBezTo>
                    <a:cubicBezTo>
                      <a:pt x="5353" y="2810"/>
                      <a:pt x="7508" y="465"/>
                      <a:pt x="10854" y="465"/>
                    </a:cubicBezTo>
                    <a:close/>
                    <a:moveTo>
                      <a:pt x="10854" y="0"/>
                    </a:moveTo>
                    <a:cubicBezTo>
                      <a:pt x="7187" y="0"/>
                      <a:pt x="4877" y="2631"/>
                      <a:pt x="4877" y="6453"/>
                    </a:cubicBezTo>
                    <a:cubicBezTo>
                      <a:pt x="4877" y="7882"/>
                      <a:pt x="5151" y="9108"/>
                      <a:pt x="5698" y="10085"/>
                    </a:cubicBezTo>
                    <a:cubicBezTo>
                      <a:pt x="5437" y="10194"/>
                      <a:pt x="5081" y="10263"/>
                      <a:pt x="4740" y="10263"/>
                    </a:cubicBezTo>
                    <a:cubicBezTo>
                      <a:pt x="4413" y="10263"/>
                      <a:pt x="4098" y="10200"/>
                      <a:pt x="3889" y="10049"/>
                    </a:cubicBezTo>
                    <a:cubicBezTo>
                      <a:pt x="3448" y="9739"/>
                      <a:pt x="3698" y="8989"/>
                      <a:pt x="3996" y="8430"/>
                    </a:cubicBezTo>
                    <a:cubicBezTo>
                      <a:pt x="5091" y="6370"/>
                      <a:pt x="4484" y="5037"/>
                      <a:pt x="3555" y="4477"/>
                    </a:cubicBezTo>
                    <a:cubicBezTo>
                      <a:pt x="3168" y="4247"/>
                      <a:pt x="2730" y="4138"/>
                      <a:pt x="2295" y="4138"/>
                    </a:cubicBezTo>
                    <a:cubicBezTo>
                      <a:pt x="1512" y="4138"/>
                      <a:pt x="741" y="4493"/>
                      <a:pt x="305" y="5144"/>
                    </a:cubicBezTo>
                    <a:cubicBezTo>
                      <a:pt x="0" y="5592"/>
                      <a:pt x="393" y="6040"/>
                      <a:pt x="795" y="6040"/>
                    </a:cubicBezTo>
                    <a:cubicBezTo>
                      <a:pt x="959" y="6040"/>
                      <a:pt x="1125" y="5966"/>
                      <a:pt x="1245" y="5787"/>
                    </a:cubicBezTo>
                    <a:cubicBezTo>
                      <a:pt x="1467" y="5458"/>
                      <a:pt x="1884" y="5277"/>
                      <a:pt x="2303" y="5277"/>
                    </a:cubicBezTo>
                    <a:cubicBezTo>
                      <a:pt x="2537" y="5277"/>
                      <a:pt x="2771" y="5334"/>
                      <a:pt x="2972" y="5453"/>
                    </a:cubicBezTo>
                    <a:cubicBezTo>
                      <a:pt x="3603" y="5834"/>
                      <a:pt x="3615" y="6727"/>
                      <a:pt x="2996" y="7906"/>
                    </a:cubicBezTo>
                    <a:cubicBezTo>
                      <a:pt x="2019" y="9728"/>
                      <a:pt x="2722" y="10609"/>
                      <a:pt x="3222" y="10978"/>
                    </a:cubicBezTo>
                    <a:cubicBezTo>
                      <a:pt x="3644" y="11244"/>
                      <a:pt x="4128" y="11397"/>
                      <a:pt x="4636" y="11397"/>
                    </a:cubicBezTo>
                    <a:cubicBezTo>
                      <a:pt x="4672" y="11397"/>
                      <a:pt x="4709" y="11396"/>
                      <a:pt x="4746" y="11394"/>
                    </a:cubicBezTo>
                    <a:cubicBezTo>
                      <a:pt x="4769" y="11395"/>
                      <a:pt x="4793" y="11395"/>
                      <a:pt x="4816" y="11395"/>
                    </a:cubicBezTo>
                    <a:cubicBezTo>
                      <a:pt x="5351" y="11395"/>
                      <a:pt x="5874" y="11264"/>
                      <a:pt x="6353" y="11013"/>
                    </a:cubicBezTo>
                    <a:cubicBezTo>
                      <a:pt x="7365" y="12121"/>
                      <a:pt x="8865" y="12728"/>
                      <a:pt x="10854" y="12728"/>
                    </a:cubicBezTo>
                    <a:cubicBezTo>
                      <a:pt x="13009" y="12728"/>
                      <a:pt x="15771" y="11787"/>
                      <a:pt x="15771" y="9787"/>
                    </a:cubicBezTo>
                    <a:cubicBezTo>
                      <a:pt x="15783" y="8954"/>
                      <a:pt x="15116" y="8275"/>
                      <a:pt x="14283" y="8263"/>
                    </a:cubicBezTo>
                    <a:cubicBezTo>
                      <a:pt x="12711" y="8263"/>
                      <a:pt x="13009" y="10275"/>
                      <a:pt x="10854" y="10275"/>
                    </a:cubicBezTo>
                    <a:cubicBezTo>
                      <a:pt x="9389" y="10275"/>
                      <a:pt x="8139" y="9132"/>
                      <a:pt x="8139" y="6310"/>
                    </a:cubicBezTo>
                    <a:cubicBezTo>
                      <a:pt x="8139" y="3572"/>
                      <a:pt x="9318" y="2441"/>
                      <a:pt x="10854" y="2441"/>
                    </a:cubicBezTo>
                    <a:cubicBezTo>
                      <a:pt x="12914" y="2441"/>
                      <a:pt x="12640" y="4251"/>
                      <a:pt x="14128" y="4251"/>
                    </a:cubicBezTo>
                    <a:cubicBezTo>
                      <a:pt x="14938" y="4251"/>
                      <a:pt x="15604" y="3584"/>
                      <a:pt x="15604" y="2774"/>
                    </a:cubicBezTo>
                    <a:cubicBezTo>
                      <a:pt x="15604" y="834"/>
                      <a:pt x="12854" y="0"/>
                      <a:pt x="10854" y="0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45" name="Google Shape;300;p27">
                <a:extLst>
                  <a:ext uri="{FF2B5EF4-FFF2-40B4-BE49-F238E27FC236}">
                    <a16:creationId xmlns:a16="http://schemas.microsoft.com/office/drawing/2014/main" id="{365CD12D-A523-743E-C317-7DD51707B08A}"/>
                  </a:ext>
                </a:extLst>
              </p:cNvPr>
              <p:cNvSpPr/>
              <p:nvPr/>
            </p:nvSpPr>
            <p:spPr>
              <a:xfrm>
                <a:off x="4049465" y="1507167"/>
                <a:ext cx="42057" cy="35885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14" extrusionOk="0">
                    <a:moveTo>
                      <a:pt x="548" y="1"/>
                    </a:moveTo>
                    <a:cubicBezTo>
                      <a:pt x="191" y="1"/>
                      <a:pt x="1" y="441"/>
                      <a:pt x="263" y="691"/>
                    </a:cubicBezTo>
                    <a:cubicBezTo>
                      <a:pt x="343" y="776"/>
                      <a:pt x="444" y="813"/>
                      <a:pt x="543" y="813"/>
                    </a:cubicBezTo>
                    <a:cubicBezTo>
                      <a:pt x="751" y="813"/>
                      <a:pt x="953" y="647"/>
                      <a:pt x="953" y="405"/>
                    </a:cubicBezTo>
                    <a:cubicBezTo>
                      <a:pt x="953" y="179"/>
                      <a:pt x="775" y="1"/>
                      <a:pt x="548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46" name="Google Shape;301;p27">
                <a:extLst>
                  <a:ext uri="{FF2B5EF4-FFF2-40B4-BE49-F238E27FC236}">
                    <a16:creationId xmlns:a16="http://schemas.microsoft.com/office/drawing/2014/main" id="{B1C7BB1D-A90B-2CAD-AB8F-3E73DCEDA59A}"/>
                  </a:ext>
                </a:extLst>
              </p:cNvPr>
              <p:cNvSpPr/>
              <p:nvPr/>
            </p:nvSpPr>
            <p:spPr>
              <a:xfrm>
                <a:off x="4140809" y="1511223"/>
                <a:ext cx="53563" cy="23806"/>
              </a:xfrm>
              <a:custGeom>
                <a:avLst/>
                <a:gdLst/>
                <a:ahLst/>
                <a:cxnLst/>
                <a:rect l="l" t="t" r="r" b="b"/>
                <a:pathLst>
                  <a:path w="1215" h="540" extrusionOk="0">
                    <a:moveTo>
                      <a:pt x="1103" y="1"/>
                    </a:moveTo>
                    <a:cubicBezTo>
                      <a:pt x="1054" y="1"/>
                      <a:pt x="1006" y="34"/>
                      <a:pt x="1000" y="99"/>
                    </a:cubicBezTo>
                    <a:cubicBezTo>
                      <a:pt x="989" y="182"/>
                      <a:pt x="953" y="254"/>
                      <a:pt x="893" y="313"/>
                    </a:cubicBezTo>
                    <a:cubicBezTo>
                      <a:pt x="810" y="278"/>
                      <a:pt x="739" y="242"/>
                      <a:pt x="679" y="171"/>
                    </a:cubicBezTo>
                    <a:cubicBezTo>
                      <a:pt x="655" y="153"/>
                      <a:pt x="628" y="144"/>
                      <a:pt x="603" y="144"/>
                    </a:cubicBezTo>
                    <a:cubicBezTo>
                      <a:pt x="578" y="144"/>
                      <a:pt x="554" y="153"/>
                      <a:pt x="536" y="171"/>
                    </a:cubicBezTo>
                    <a:cubicBezTo>
                      <a:pt x="465" y="230"/>
                      <a:pt x="405" y="278"/>
                      <a:pt x="334" y="325"/>
                    </a:cubicBezTo>
                    <a:cubicBezTo>
                      <a:pt x="262" y="278"/>
                      <a:pt x="215" y="194"/>
                      <a:pt x="215" y="111"/>
                    </a:cubicBezTo>
                    <a:cubicBezTo>
                      <a:pt x="215" y="40"/>
                      <a:pt x="161" y="4"/>
                      <a:pt x="107" y="4"/>
                    </a:cubicBezTo>
                    <a:cubicBezTo>
                      <a:pt x="54" y="4"/>
                      <a:pt x="0" y="40"/>
                      <a:pt x="0" y="111"/>
                    </a:cubicBezTo>
                    <a:cubicBezTo>
                      <a:pt x="0" y="266"/>
                      <a:pt x="72" y="409"/>
                      <a:pt x="203" y="504"/>
                    </a:cubicBezTo>
                    <a:cubicBezTo>
                      <a:pt x="234" y="523"/>
                      <a:pt x="269" y="531"/>
                      <a:pt x="304" y="531"/>
                    </a:cubicBezTo>
                    <a:cubicBezTo>
                      <a:pt x="403" y="531"/>
                      <a:pt x="511" y="470"/>
                      <a:pt x="608" y="409"/>
                    </a:cubicBezTo>
                    <a:cubicBezTo>
                      <a:pt x="679" y="480"/>
                      <a:pt x="786" y="528"/>
                      <a:pt x="905" y="540"/>
                    </a:cubicBezTo>
                    <a:cubicBezTo>
                      <a:pt x="929" y="528"/>
                      <a:pt x="965" y="516"/>
                      <a:pt x="989" y="492"/>
                    </a:cubicBezTo>
                    <a:cubicBezTo>
                      <a:pt x="1120" y="409"/>
                      <a:pt x="1203" y="254"/>
                      <a:pt x="1215" y="99"/>
                    </a:cubicBezTo>
                    <a:cubicBezTo>
                      <a:pt x="1203" y="34"/>
                      <a:pt x="1152" y="1"/>
                      <a:pt x="1103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47" name="Google Shape;302;p27">
                <a:extLst>
                  <a:ext uri="{FF2B5EF4-FFF2-40B4-BE49-F238E27FC236}">
                    <a16:creationId xmlns:a16="http://schemas.microsoft.com/office/drawing/2014/main" id="{2F464EAC-41E7-5217-27BF-290C1309E1E0}"/>
                  </a:ext>
                </a:extLst>
              </p:cNvPr>
              <p:cNvSpPr/>
              <p:nvPr/>
            </p:nvSpPr>
            <p:spPr>
              <a:xfrm>
                <a:off x="4225320" y="1507167"/>
                <a:ext cx="42013" cy="35885"/>
              </a:xfrm>
              <a:custGeom>
                <a:avLst/>
                <a:gdLst/>
                <a:ahLst/>
                <a:cxnLst/>
                <a:rect l="l" t="t" r="r" b="b"/>
                <a:pathLst>
                  <a:path w="953" h="814" extrusionOk="0">
                    <a:moveTo>
                      <a:pt x="548" y="1"/>
                    </a:moveTo>
                    <a:cubicBezTo>
                      <a:pt x="191" y="1"/>
                      <a:pt x="0" y="441"/>
                      <a:pt x="262" y="691"/>
                    </a:cubicBezTo>
                    <a:cubicBezTo>
                      <a:pt x="343" y="776"/>
                      <a:pt x="443" y="813"/>
                      <a:pt x="542" y="813"/>
                    </a:cubicBezTo>
                    <a:cubicBezTo>
                      <a:pt x="750" y="813"/>
                      <a:pt x="953" y="647"/>
                      <a:pt x="953" y="405"/>
                    </a:cubicBezTo>
                    <a:cubicBezTo>
                      <a:pt x="953" y="179"/>
                      <a:pt x="774" y="1"/>
                      <a:pt x="548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48" name="Google Shape;303;p27">
                <a:extLst>
                  <a:ext uri="{FF2B5EF4-FFF2-40B4-BE49-F238E27FC236}">
                    <a16:creationId xmlns:a16="http://schemas.microsoft.com/office/drawing/2014/main" id="{B96E291B-536D-6F8A-DE10-B5C3253A9DEA}"/>
                  </a:ext>
                </a:extLst>
              </p:cNvPr>
              <p:cNvSpPr/>
              <p:nvPr/>
            </p:nvSpPr>
            <p:spPr>
              <a:xfrm>
                <a:off x="4003264" y="1538556"/>
                <a:ext cx="53078" cy="16929"/>
              </a:xfrm>
              <a:custGeom>
                <a:avLst/>
                <a:gdLst/>
                <a:ahLst/>
                <a:cxnLst/>
                <a:rect l="l" t="t" r="r" b="b"/>
                <a:pathLst>
                  <a:path w="1204" h="384" extrusionOk="0">
                    <a:moveTo>
                      <a:pt x="102" y="1"/>
                    </a:moveTo>
                    <a:cubicBezTo>
                      <a:pt x="61" y="1"/>
                      <a:pt x="23" y="34"/>
                      <a:pt x="13" y="86"/>
                    </a:cubicBezTo>
                    <a:cubicBezTo>
                      <a:pt x="1" y="134"/>
                      <a:pt x="37" y="182"/>
                      <a:pt x="84" y="193"/>
                    </a:cubicBezTo>
                    <a:lnTo>
                      <a:pt x="1061" y="384"/>
                    </a:lnTo>
                    <a:lnTo>
                      <a:pt x="1072" y="384"/>
                    </a:lnTo>
                    <a:cubicBezTo>
                      <a:pt x="1192" y="372"/>
                      <a:pt x="1203" y="217"/>
                      <a:pt x="1096" y="193"/>
                    </a:cubicBezTo>
                    <a:lnTo>
                      <a:pt x="120" y="3"/>
                    </a:lnTo>
                    <a:cubicBezTo>
                      <a:pt x="114" y="1"/>
                      <a:pt x="108" y="1"/>
                      <a:pt x="102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49" name="Google Shape;304;p27">
                <a:extLst>
                  <a:ext uri="{FF2B5EF4-FFF2-40B4-BE49-F238E27FC236}">
                    <a16:creationId xmlns:a16="http://schemas.microsoft.com/office/drawing/2014/main" id="{4C2F6090-8239-FE8E-CA3A-C495880CA9AC}"/>
                  </a:ext>
                </a:extLst>
              </p:cNvPr>
              <p:cNvSpPr/>
              <p:nvPr/>
            </p:nvSpPr>
            <p:spPr>
              <a:xfrm>
                <a:off x="3998547" y="1560731"/>
                <a:ext cx="54621" cy="8420"/>
              </a:xfrm>
              <a:custGeom>
                <a:avLst/>
                <a:gdLst/>
                <a:ahLst/>
                <a:cxnLst/>
                <a:rect l="l" t="t" r="r" b="b"/>
                <a:pathLst>
                  <a:path w="1239" h="191" extrusionOk="0">
                    <a:moveTo>
                      <a:pt x="132" y="0"/>
                    </a:moveTo>
                    <a:cubicBezTo>
                      <a:pt x="1" y="0"/>
                      <a:pt x="1" y="191"/>
                      <a:pt x="132" y="191"/>
                    </a:cubicBezTo>
                    <a:lnTo>
                      <a:pt x="1120" y="191"/>
                    </a:lnTo>
                    <a:cubicBezTo>
                      <a:pt x="1239" y="191"/>
                      <a:pt x="1239" y="0"/>
                      <a:pt x="1120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50" name="Google Shape;305;p27">
                <a:extLst>
                  <a:ext uri="{FF2B5EF4-FFF2-40B4-BE49-F238E27FC236}">
                    <a16:creationId xmlns:a16="http://schemas.microsoft.com/office/drawing/2014/main" id="{92B5E5D7-6269-790F-C74E-654779B27993}"/>
                  </a:ext>
                </a:extLst>
              </p:cNvPr>
              <p:cNvSpPr/>
              <p:nvPr/>
            </p:nvSpPr>
            <p:spPr>
              <a:xfrm>
                <a:off x="4264688" y="1538556"/>
                <a:ext cx="51976" cy="16929"/>
              </a:xfrm>
              <a:custGeom>
                <a:avLst/>
                <a:gdLst/>
                <a:ahLst/>
                <a:cxnLst/>
                <a:rect l="l" t="t" r="r" b="b"/>
                <a:pathLst>
                  <a:path w="1179" h="384" extrusionOk="0">
                    <a:moveTo>
                      <a:pt x="1078" y="1"/>
                    </a:moveTo>
                    <a:cubicBezTo>
                      <a:pt x="1072" y="1"/>
                      <a:pt x="1066" y="1"/>
                      <a:pt x="1060" y="3"/>
                    </a:cubicBezTo>
                    <a:lnTo>
                      <a:pt x="84" y="193"/>
                    </a:lnTo>
                    <a:cubicBezTo>
                      <a:pt x="36" y="193"/>
                      <a:pt x="0" y="241"/>
                      <a:pt x="12" y="301"/>
                    </a:cubicBezTo>
                    <a:cubicBezTo>
                      <a:pt x="12" y="348"/>
                      <a:pt x="60" y="384"/>
                      <a:pt x="107" y="384"/>
                    </a:cubicBezTo>
                    <a:lnTo>
                      <a:pt x="119" y="372"/>
                    </a:lnTo>
                    <a:lnTo>
                      <a:pt x="1096" y="193"/>
                    </a:lnTo>
                    <a:cubicBezTo>
                      <a:pt x="1143" y="182"/>
                      <a:pt x="1179" y="134"/>
                      <a:pt x="1167" y="86"/>
                    </a:cubicBezTo>
                    <a:cubicBezTo>
                      <a:pt x="1157" y="34"/>
                      <a:pt x="1119" y="1"/>
                      <a:pt x="1078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51" name="Google Shape;306;p27">
                <a:extLst>
                  <a:ext uri="{FF2B5EF4-FFF2-40B4-BE49-F238E27FC236}">
                    <a16:creationId xmlns:a16="http://schemas.microsoft.com/office/drawing/2014/main" id="{4420934A-3245-4D5E-8DE8-4397EB0E9023}"/>
                  </a:ext>
                </a:extLst>
              </p:cNvPr>
              <p:cNvSpPr/>
              <p:nvPr/>
            </p:nvSpPr>
            <p:spPr>
              <a:xfrm>
                <a:off x="4266760" y="1560731"/>
                <a:ext cx="54665" cy="8420"/>
              </a:xfrm>
              <a:custGeom>
                <a:avLst/>
                <a:gdLst/>
                <a:ahLst/>
                <a:cxnLst/>
                <a:rect l="l" t="t" r="r" b="b"/>
                <a:pathLst>
                  <a:path w="1240" h="191" extrusionOk="0">
                    <a:moveTo>
                      <a:pt x="132" y="0"/>
                    </a:moveTo>
                    <a:cubicBezTo>
                      <a:pt x="1" y="0"/>
                      <a:pt x="1" y="191"/>
                      <a:pt x="132" y="191"/>
                    </a:cubicBezTo>
                    <a:lnTo>
                      <a:pt x="1108" y="191"/>
                    </a:lnTo>
                    <a:cubicBezTo>
                      <a:pt x="1239" y="191"/>
                      <a:pt x="1239" y="0"/>
                      <a:pt x="1108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52" name="Google Shape;307;p27">
                <a:extLst>
                  <a:ext uri="{FF2B5EF4-FFF2-40B4-BE49-F238E27FC236}">
                    <a16:creationId xmlns:a16="http://schemas.microsoft.com/office/drawing/2014/main" id="{A8CC3EDE-7215-4866-2DED-DE326B9980CB}"/>
                  </a:ext>
                </a:extLst>
              </p:cNvPr>
              <p:cNvSpPr/>
              <p:nvPr/>
            </p:nvSpPr>
            <p:spPr>
              <a:xfrm>
                <a:off x="4362292" y="1636821"/>
                <a:ext cx="66172" cy="56341"/>
              </a:xfrm>
              <a:custGeom>
                <a:avLst/>
                <a:gdLst/>
                <a:ahLst/>
                <a:cxnLst/>
                <a:rect l="l" t="t" r="r" b="b"/>
                <a:pathLst>
                  <a:path w="1501" h="1278" extrusionOk="0">
                    <a:moveTo>
                      <a:pt x="858" y="0"/>
                    </a:moveTo>
                    <a:cubicBezTo>
                      <a:pt x="287" y="0"/>
                      <a:pt x="1" y="691"/>
                      <a:pt x="406" y="1096"/>
                    </a:cubicBezTo>
                    <a:cubicBezTo>
                      <a:pt x="535" y="1222"/>
                      <a:pt x="694" y="1278"/>
                      <a:pt x="850" y="1278"/>
                    </a:cubicBezTo>
                    <a:cubicBezTo>
                      <a:pt x="1182" y="1278"/>
                      <a:pt x="1501" y="1024"/>
                      <a:pt x="1501" y="643"/>
                    </a:cubicBezTo>
                    <a:cubicBezTo>
                      <a:pt x="1501" y="286"/>
                      <a:pt x="1215" y="0"/>
                      <a:pt x="858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53" name="Google Shape;308;p27">
                <a:extLst>
                  <a:ext uri="{FF2B5EF4-FFF2-40B4-BE49-F238E27FC236}">
                    <a16:creationId xmlns:a16="http://schemas.microsoft.com/office/drawing/2014/main" id="{BD5CEBD6-7CE7-251D-3F5C-0A8F15A3A1A6}"/>
                  </a:ext>
                </a:extLst>
              </p:cNvPr>
              <p:cNvSpPr/>
              <p:nvPr/>
            </p:nvSpPr>
            <p:spPr>
              <a:xfrm>
                <a:off x="4407435" y="1615308"/>
                <a:ext cx="28391" cy="24688"/>
              </a:xfrm>
              <a:custGeom>
                <a:avLst/>
                <a:gdLst/>
                <a:ahLst/>
                <a:cxnLst/>
                <a:rect l="l" t="t" r="r" b="b"/>
                <a:pathLst>
                  <a:path w="644" h="560" extrusionOk="0">
                    <a:moveTo>
                      <a:pt x="370" y="0"/>
                    </a:moveTo>
                    <a:cubicBezTo>
                      <a:pt x="120" y="0"/>
                      <a:pt x="1" y="298"/>
                      <a:pt x="167" y="477"/>
                    </a:cubicBezTo>
                    <a:cubicBezTo>
                      <a:pt x="225" y="534"/>
                      <a:pt x="295" y="560"/>
                      <a:pt x="363" y="560"/>
                    </a:cubicBezTo>
                    <a:cubicBezTo>
                      <a:pt x="507" y="560"/>
                      <a:pt x="644" y="447"/>
                      <a:pt x="644" y="286"/>
                    </a:cubicBezTo>
                    <a:cubicBezTo>
                      <a:pt x="644" y="131"/>
                      <a:pt x="525" y="0"/>
                      <a:pt x="370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54" name="Google Shape;309;p27">
                <a:extLst>
                  <a:ext uri="{FF2B5EF4-FFF2-40B4-BE49-F238E27FC236}">
                    <a16:creationId xmlns:a16="http://schemas.microsoft.com/office/drawing/2014/main" id="{5A041ECF-D503-5A34-35ED-7B98EE8F9229}"/>
                  </a:ext>
                </a:extLst>
              </p:cNvPr>
              <p:cNvSpPr/>
              <p:nvPr/>
            </p:nvSpPr>
            <p:spPr>
              <a:xfrm>
                <a:off x="4375430" y="1608960"/>
                <a:ext cx="28920" cy="24335"/>
              </a:xfrm>
              <a:custGeom>
                <a:avLst/>
                <a:gdLst/>
                <a:ahLst/>
                <a:cxnLst/>
                <a:rect l="l" t="t" r="r" b="b"/>
                <a:pathLst>
                  <a:path w="656" h="552" extrusionOk="0">
                    <a:moveTo>
                      <a:pt x="389" y="1"/>
                    </a:moveTo>
                    <a:cubicBezTo>
                      <a:pt x="383" y="1"/>
                      <a:pt x="376" y="1"/>
                      <a:pt x="370" y="1"/>
                    </a:cubicBezTo>
                    <a:cubicBezTo>
                      <a:pt x="119" y="1"/>
                      <a:pt x="0" y="299"/>
                      <a:pt x="179" y="466"/>
                    </a:cubicBezTo>
                    <a:cubicBezTo>
                      <a:pt x="234" y="525"/>
                      <a:pt x="305" y="551"/>
                      <a:pt x="375" y="551"/>
                    </a:cubicBezTo>
                    <a:cubicBezTo>
                      <a:pt x="517" y="551"/>
                      <a:pt x="655" y="443"/>
                      <a:pt x="655" y="275"/>
                    </a:cubicBezTo>
                    <a:cubicBezTo>
                      <a:pt x="644" y="127"/>
                      <a:pt x="534" y="1"/>
                      <a:pt x="389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55" name="Google Shape;310;p27">
                <a:extLst>
                  <a:ext uri="{FF2B5EF4-FFF2-40B4-BE49-F238E27FC236}">
                    <a16:creationId xmlns:a16="http://schemas.microsoft.com/office/drawing/2014/main" id="{191F857A-7D0F-0BBD-5033-739B1F9DDC42}"/>
                  </a:ext>
                </a:extLst>
              </p:cNvPr>
              <p:cNvSpPr/>
              <p:nvPr/>
            </p:nvSpPr>
            <p:spPr>
              <a:xfrm>
                <a:off x="4427406" y="1639951"/>
                <a:ext cx="28876" cy="24688"/>
              </a:xfrm>
              <a:custGeom>
                <a:avLst/>
                <a:gdLst/>
                <a:ahLst/>
                <a:cxnLst/>
                <a:rect l="l" t="t" r="r" b="b"/>
                <a:pathLst>
                  <a:path w="655" h="560" extrusionOk="0">
                    <a:moveTo>
                      <a:pt x="369" y="1"/>
                    </a:moveTo>
                    <a:cubicBezTo>
                      <a:pt x="119" y="1"/>
                      <a:pt x="0" y="299"/>
                      <a:pt x="179" y="477"/>
                    </a:cubicBezTo>
                    <a:cubicBezTo>
                      <a:pt x="232" y="534"/>
                      <a:pt x="300" y="560"/>
                      <a:pt x="368" y="560"/>
                    </a:cubicBezTo>
                    <a:cubicBezTo>
                      <a:pt x="512" y="560"/>
                      <a:pt x="655" y="445"/>
                      <a:pt x="655" y="275"/>
                    </a:cubicBezTo>
                    <a:cubicBezTo>
                      <a:pt x="655" y="120"/>
                      <a:pt x="524" y="1"/>
                      <a:pt x="369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56" name="Google Shape;311;p27">
                <a:extLst>
                  <a:ext uri="{FF2B5EF4-FFF2-40B4-BE49-F238E27FC236}">
                    <a16:creationId xmlns:a16="http://schemas.microsoft.com/office/drawing/2014/main" id="{0AE1E744-3264-8A96-10FA-02EFCB26225C}"/>
                  </a:ext>
                </a:extLst>
              </p:cNvPr>
              <p:cNvSpPr/>
              <p:nvPr/>
            </p:nvSpPr>
            <p:spPr>
              <a:xfrm>
                <a:off x="4411139" y="1559144"/>
                <a:ext cx="57222" cy="43071"/>
              </a:xfrm>
              <a:custGeom>
                <a:avLst/>
                <a:gdLst/>
                <a:ahLst/>
                <a:cxnLst/>
                <a:rect l="l" t="t" r="r" b="b"/>
                <a:pathLst>
                  <a:path w="1298" h="977" extrusionOk="0">
                    <a:moveTo>
                      <a:pt x="655" y="0"/>
                    </a:moveTo>
                    <a:cubicBezTo>
                      <a:pt x="530" y="0"/>
                      <a:pt x="405" y="48"/>
                      <a:pt x="310" y="143"/>
                    </a:cubicBezTo>
                    <a:cubicBezTo>
                      <a:pt x="0" y="453"/>
                      <a:pt x="226" y="977"/>
                      <a:pt x="655" y="977"/>
                    </a:cubicBezTo>
                    <a:cubicBezTo>
                      <a:pt x="1084" y="977"/>
                      <a:pt x="1298" y="453"/>
                      <a:pt x="1000" y="143"/>
                    </a:cubicBezTo>
                    <a:cubicBezTo>
                      <a:pt x="905" y="48"/>
                      <a:pt x="780" y="0"/>
                      <a:pt x="655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57" name="Google Shape;312;p27">
                <a:extLst>
                  <a:ext uri="{FF2B5EF4-FFF2-40B4-BE49-F238E27FC236}">
                    <a16:creationId xmlns:a16="http://schemas.microsoft.com/office/drawing/2014/main" id="{3F2E924D-7F2D-08DB-4B9D-630AC9909A9E}"/>
                  </a:ext>
                </a:extLst>
              </p:cNvPr>
              <p:cNvSpPr/>
              <p:nvPr/>
            </p:nvSpPr>
            <p:spPr>
              <a:xfrm>
                <a:off x="4420044" y="1538556"/>
                <a:ext cx="25217" cy="18516"/>
              </a:xfrm>
              <a:custGeom>
                <a:avLst/>
                <a:gdLst/>
                <a:ahLst/>
                <a:cxnLst/>
                <a:rect l="l" t="t" r="r" b="b"/>
                <a:pathLst>
                  <a:path w="572" h="420" extrusionOk="0">
                    <a:moveTo>
                      <a:pt x="280" y="0"/>
                    </a:moveTo>
                    <a:cubicBezTo>
                      <a:pt x="227" y="0"/>
                      <a:pt x="173" y="21"/>
                      <a:pt x="131" y="63"/>
                    </a:cubicBezTo>
                    <a:cubicBezTo>
                      <a:pt x="0" y="193"/>
                      <a:pt x="96" y="420"/>
                      <a:pt x="286" y="420"/>
                    </a:cubicBezTo>
                    <a:cubicBezTo>
                      <a:pt x="477" y="420"/>
                      <a:pt x="572" y="193"/>
                      <a:pt x="429" y="63"/>
                    </a:cubicBezTo>
                    <a:cubicBezTo>
                      <a:pt x="387" y="21"/>
                      <a:pt x="334" y="0"/>
                      <a:pt x="280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58" name="Google Shape;313;p27">
                <a:extLst>
                  <a:ext uri="{FF2B5EF4-FFF2-40B4-BE49-F238E27FC236}">
                    <a16:creationId xmlns:a16="http://schemas.microsoft.com/office/drawing/2014/main" id="{64EF7073-7B3A-E758-FCB9-897D60AFBDA4}"/>
                  </a:ext>
                </a:extLst>
              </p:cNvPr>
              <p:cNvSpPr/>
              <p:nvPr/>
            </p:nvSpPr>
            <p:spPr>
              <a:xfrm>
                <a:off x="4399059" y="1552178"/>
                <a:ext cx="25217" cy="18560"/>
              </a:xfrm>
              <a:custGeom>
                <a:avLst/>
                <a:gdLst/>
                <a:ahLst/>
                <a:cxnLst/>
                <a:rect l="l" t="t" r="r" b="b"/>
                <a:pathLst>
                  <a:path w="572" h="421" extrusionOk="0">
                    <a:moveTo>
                      <a:pt x="292" y="1"/>
                    </a:moveTo>
                    <a:cubicBezTo>
                      <a:pt x="238" y="1"/>
                      <a:pt x="185" y="21"/>
                      <a:pt x="143" y="63"/>
                    </a:cubicBezTo>
                    <a:cubicBezTo>
                      <a:pt x="0" y="194"/>
                      <a:pt x="95" y="420"/>
                      <a:pt x="286" y="420"/>
                    </a:cubicBezTo>
                    <a:cubicBezTo>
                      <a:pt x="476" y="420"/>
                      <a:pt x="572" y="194"/>
                      <a:pt x="441" y="63"/>
                    </a:cubicBezTo>
                    <a:cubicBezTo>
                      <a:pt x="399" y="21"/>
                      <a:pt x="345" y="1"/>
                      <a:pt x="292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59" name="Google Shape;314;p27">
                <a:extLst>
                  <a:ext uri="{FF2B5EF4-FFF2-40B4-BE49-F238E27FC236}">
                    <a16:creationId xmlns:a16="http://schemas.microsoft.com/office/drawing/2014/main" id="{97A2B157-5382-58AB-0674-56950D156BE1}"/>
                  </a:ext>
                </a:extLst>
              </p:cNvPr>
              <p:cNvSpPr/>
              <p:nvPr/>
            </p:nvSpPr>
            <p:spPr>
              <a:xfrm>
                <a:off x="4444202" y="1541157"/>
                <a:ext cx="24688" cy="18560"/>
              </a:xfrm>
              <a:custGeom>
                <a:avLst/>
                <a:gdLst/>
                <a:ahLst/>
                <a:cxnLst/>
                <a:rect l="l" t="t" r="r" b="b"/>
                <a:pathLst>
                  <a:path w="560" h="421" extrusionOk="0">
                    <a:moveTo>
                      <a:pt x="280" y="1"/>
                    </a:moveTo>
                    <a:cubicBezTo>
                      <a:pt x="226" y="1"/>
                      <a:pt x="173" y="21"/>
                      <a:pt x="131" y="63"/>
                    </a:cubicBezTo>
                    <a:cubicBezTo>
                      <a:pt x="0" y="194"/>
                      <a:pt x="95" y="420"/>
                      <a:pt x="286" y="420"/>
                    </a:cubicBezTo>
                    <a:cubicBezTo>
                      <a:pt x="464" y="420"/>
                      <a:pt x="560" y="194"/>
                      <a:pt x="429" y="63"/>
                    </a:cubicBezTo>
                    <a:cubicBezTo>
                      <a:pt x="387" y="21"/>
                      <a:pt x="334" y="1"/>
                      <a:pt x="280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02" name="Group b"/>
          <p:cNvGrpSpPr/>
          <p:nvPr/>
        </p:nvGrpSpPr>
        <p:grpSpPr>
          <a:xfrm>
            <a:off x="4948385" y="2557708"/>
            <a:ext cx="6286631" cy="1371034"/>
            <a:chOff x="4948385" y="2557708"/>
            <a:chExt cx="6286631" cy="1371034"/>
          </a:xfrm>
        </p:grpSpPr>
        <p:grpSp>
          <p:nvGrpSpPr>
            <p:cNvPr id="67" name="Group 66"/>
            <p:cNvGrpSpPr/>
            <p:nvPr/>
          </p:nvGrpSpPr>
          <p:grpSpPr>
            <a:xfrm>
              <a:off x="5469054" y="2608022"/>
              <a:ext cx="5765962" cy="1320720"/>
              <a:chOff x="1268095" y="3746863"/>
              <a:chExt cx="2421800" cy="536121"/>
            </a:xfrm>
          </p:grpSpPr>
          <p:sp>
            <p:nvSpPr>
              <p:cNvPr id="68" name="文本框 17">
                <a:extLst>
                  <a:ext uri="{FF2B5EF4-FFF2-40B4-BE49-F238E27FC236}">
                    <a16:creationId xmlns:a16="http://schemas.microsoft.com/office/drawing/2014/main" id="{3038CB48-43C5-47BF-9917-F81B41DA23B1}"/>
                  </a:ext>
                </a:extLst>
              </p:cNvPr>
              <p:cNvSpPr txBox="1"/>
              <p:nvPr/>
            </p:nvSpPr>
            <p:spPr>
              <a:xfrm>
                <a:off x="1333410" y="3804829"/>
                <a:ext cx="2356485" cy="478155"/>
              </a:xfrm>
              <a:custGeom>
                <a:avLst/>
                <a:gdLst>
                  <a:gd name="connsiteX0" fmla="*/ 0 w 2356485"/>
                  <a:gd name="connsiteY0" fmla="*/ 0 h 478155"/>
                  <a:gd name="connsiteX1" fmla="*/ 2356485 w 2356485"/>
                  <a:gd name="connsiteY1" fmla="*/ 0 h 478155"/>
                  <a:gd name="connsiteX2" fmla="*/ 2356485 w 2356485"/>
                  <a:gd name="connsiteY2" fmla="*/ 478155 h 478155"/>
                  <a:gd name="connsiteX3" fmla="*/ 0 w 2356485"/>
                  <a:gd name="connsiteY3" fmla="*/ 478155 h 478155"/>
                  <a:gd name="connsiteX4" fmla="*/ 0 w 2356485"/>
                  <a:gd name="connsiteY4" fmla="*/ 0 h 478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56485" h="478155" fill="none" extrusionOk="0">
                    <a:moveTo>
                      <a:pt x="0" y="0"/>
                    </a:moveTo>
                    <a:cubicBezTo>
                      <a:pt x="1033992" y="10773"/>
                      <a:pt x="1774310" y="-97671"/>
                      <a:pt x="2356485" y="0"/>
                    </a:cubicBezTo>
                    <a:cubicBezTo>
                      <a:pt x="2380685" y="148019"/>
                      <a:pt x="2341611" y="356312"/>
                      <a:pt x="2356485" y="478155"/>
                    </a:cubicBezTo>
                    <a:cubicBezTo>
                      <a:pt x="1521984" y="505449"/>
                      <a:pt x="843993" y="496060"/>
                      <a:pt x="0" y="478155"/>
                    </a:cubicBezTo>
                    <a:cubicBezTo>
                      <a:pt x="-17959" y="362352"/>
                      <a:pt x="27449" y="105842"/>
                      <a:pt x="0" y="0"/>
                    </a:cubicBezTo>
                    <a:close/>
                  </a:path>
                  <a:path w="2356485" h="478155" stroke="0" extrusionOk="0">
                    <a:moveTo>
                      <a:pt x="0" y="0"/>
                    </a:moveTo>
                    <a:cubicBezTo>
                      <a:pt x="993752" y="-39195"/>
                      <a:pt x="1624532" y="-59810"/>
                      <a:pt x="2356485" y="0"/>
                    </a:cubicBezTo>
                    <a:cubicBezTo>
                      <a:pt x="2368917" y="82176"/>
                      <a:pt x="2322692" y="352227"/>
                      <a:pt x="2356485" y="478155"/>
                    </a:cubicBezTo>
                    <a:cubicBezTo>
                      <a:pt x="1625676" y="553820"/>
                      <a:pt x="666553" y="627811"/>
                      <a:pt x="0" y="478155"/>
                    </a:cubicBezTo>
                    <a:cubicBezTo>
                      <a:pt x="-7300" y="319028"/>
                      <a:pt x="24222" y="56148"/>
                      <a:pt x="0" y="0"/>
                    </a:cubicBezTo>
                    <a:close/>
                  </a:path>
                </a:pathLst>
              </a:custGeom>
              <a:solidFill>
                <a:srgbClr val="B54D06"/>
              </a:solidFill>
              <a:ln w="19050">
                <a:solidFill>
                  <a:srgbClr val="B54D06"/>
                </a:solidFill>
                <a:extLst>
                  <a:ext uri="{C807C97D-BFC1-408E-A445-0C87EB9F89A2}">
                    <ask:lineSketchStyleProps xmlns:ask="http://schemas.microsoft.com/office/drawing/2018/sketchyshapes" sd="2286537542">
                      <a:prstGeom prst="rect">
                        <a:avLst/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algn="ctr">
                  <a:defRPr>
                    <a:solidFill>
                      <a:schemeClr val="tx1"/>
                    </a:solidFill>
                    <a:cs typeface="+mn-ea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10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 Medium" panose="020B0600000000000000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69" name="文本框 18"/>
              <p:cNvSpPr txBox="1"/>
              <p:nvPr/>
            </p:nvSpPr>
            <p:spPr>
              <a:xfrm>
                <a:off x="1268095" y="3746863"/>
                <a:ext cx="2356485" cy="478155"/>
              </a:xfrm>
              <a:custGeom>
                <a:avLst/>
                <a:gdLst>
                  <a:gd name="connsiteX0" fmla="*/ 0 w 2356485"/>
                  <a:gd name="connsiteY0" fmla="*/ 0 h 478155"/>
                  <a:gd name="connsiteX1" fmla="*/ 2356485 w 2356485"/>
                  <a:gd name="connsiteY1" fmla="*/ 0 h 478155"/>
                  <a:gd name="connsiteX2" fmla="*/ 2356485 w 2356485"/>
                  <a:gd name="connsiteY2" fmla="*/ 478155 h 478155"/>
                  <a:gd name="connsiteX3" fmla="*/ 0 w 2356485"/>
                  <a:gd name="connsiteY3" fmla="*/ 478155 h 478155"/>
                  <a:gd name="connsiteX4" fmla="*/ 0 w 2356485"/>
                  <a:gd name="connsiteY4" fmla="*/ 0 h 478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56485" h="478155" fill="none" extrusionOk="0">
                    <a:moveTo>
                      <a:pt x="0" y="0"/>
                    </a:moveTo>
                    <a:cubicBezTo>
                      <a:pt x="1033992" y="10773"/>
                      <a:pt x="1774310" y="-97671"/>
                      <a:pt x="2356485" y="0"/>
                    </a:cubicBezTo>
                    <a:cubicBezTo>
                      <a:pt x="2380685" y="148019"/>
                      <a:pt x="2341611" y="356312"/>
                      <a:pt x="2356485" y="478155"/>
                    </a:cubicBezTo>
                    <a:cubicBezTo>
                      <a:pt x="1521984" y="505449"/>
                      <a:pt x="843993" y="496060"/>
                      <a:pt x="0" y="478155"/>
                    </a:cubicBezTo>
                    <a:cubicBezTo>
                      <a:pt x="-17959" y="362352"/>
                      <a:pt x="27449" y="105842"/>
                      <a:pt x="0" y="0"/>
                    </a:cubicBezTo>
                    <a:close/>
                  </a:path>
                  <a:path w="2356485" h="478155" stroke="0" extrusionOk="0">
                    <a:moveTo>
                      <a:pt x="0" y="0"/>
                    </a:moveTo>
                    <a:cubicBezTo>
                      <a:pt x="993752" y="-39195"/>
                      <a:pt x="1624532" y="-59810"/>
                      <a:pt x="2356485" y="0"/>
                    </a:cubicBezTo>
                    <a:cubicBezTo>
                      <a:pt x="2368917" y="82176"/>
                      <a:pt x="2322692" y="352227"/>
                      <a:pt x="2356485" y="478155"/>
                    </a:cubicBezTo>
                    <a:cubicBezTo>
                      <a:pt x="1625676" y="553820"/>
                      <a:pt x="666553" y="627811"/>
                      <a:pt x="0" y="478155"/>
                    </a:cubicBezTo>
                    <a:cubicBezTo>
                      <a:pt x="-7300" y="319028"/>
                      <a:pt x="24222" y="56148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19050">
                <a:solidFill>
                  <a:srgbClr val="B54D06"/>
                </a:solidFill>
                <a:extLst>
                  <a:ext uri="{C807C97D-BFC1-408E-A445-0C87EB9F89A2}">
                    <ask:lineSketchStyleProps xmlns:ask="http://schemas.microsoft.com/office/drawing/2018/sketchyshapes" sd="2286537542">
                      <a:prstGeom prst="rect">
                        <a:avLst/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algn="ctr">
                  <a:defRPr>
                    <a:solidFill>
                      <a:schemeClr val="tx1"/>
                    </a:solidFill>
                    <a:cs typeface="+mn-ea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altLang="zh-CN" sz="7200" b="0" i="0" u="none" strike="noStrike" kern="1200" cap="none" spc="10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sym typeface="Arial" panose="020B0604020202020204" pitchFamily="34" charset="0"/>
                  </a:rPr>
                  <a:t>1 035</a:t>
                </a:r>
                <a:endParaRPr kumimoji="0" lang="zh-CN" altLang="en-US" sz="7200" b="0" i="0" u="none" strike="noStrike" kern="1200" cap="none" spc="10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 Medium" panose="020B0600000000000000" pitchFamily="34" charset="-122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4" name="Google Shape;282;p27">
              <a:extLst>
                <a:ext uri="{FF2B5EF4-FFF2-40B4-BE49-F238E27FC236}">
                  <a16:creationId xmlns:a16="http://schemas.microsoft.com/office/drawing/2014/main" id="{7E97E676-8A4B-8906-2FE4-22950AA1E9D9}"/>
                </a:ext>
              </a:extLst>
            </p:cNvPr>
            <p:cNvGrpSpPr/>
            <p:nvPr/>
          </p:nvGrpSpPr>
          <p:grpSpPr>
            <a:xfrm rot="21111617">
              <a:off x="4948385" y="2557708"/>
              <a:ext cx="967097" cy="1260217"/>
              <a:chOff x="2659950" y="1396779"/>
              <a:chExt cx="617985" cy="605419"/>
            </a:xfrm>
          </p:grpSpPr>
          <p:sp>
            <p:nvSpPr>
              <p:cNvPr id="6" name="Google Shape;283;p27">
                <a:extLst>
                  <a:ext uri="{FF2B5EF4-FFF2-40B4-BE49-F238E27FC236}">
                    <a16:creationId xmlns:a16="http://schemas.microsoft.com/office/drawing/2014/main" id="{88DB6699-3482-9B94-81E8-3037E2FF73DC}"/>
                  </a:ext>
                </a:extLst>
              </p:cNvPr>
              <p:cNvSpPr/>
              <p:nvPr/>
            </p:nvSpPr>
            <p:spPr>
              <a:xfrm>
                <a:off x="2659950" y="1396779"/>
                <a:ext cx="617985" cy="605419"/>
              </a:xfrm>
              <a:custGeom>
                <a:avLst/>
                <a:gdLst/>
                <a:ahLst/>
                <a:cxnLst/>
                <a:rect l="l" t="t" r="r" b="b"/>
                <a:pathLst>
                  <a:path w="11526" h="13733" extrusionOk="0">
                    <a:moveTo>
                      <a:pt x="6561" y="3755"/>
                    </a:moveTo>
                    <a:cubicBezTo>
                      <a:pt x="7763" y="3755"/>
                      <a:pt x="8239" y="4243"/>
                      <a:pt x="8239" y="5076"/>
                    </a:cubicBezTo>
                    <a:cubicBezTo>
                      <a:pt x="8239" y="5922"/>
                      <a:pt x="7763" y="6422"/>
                      <a:pt x="6561" y="6422"/>
                    </a:cubicBezTo>
                    <a:lnTo>
                      <a:pt x="4536" y="6422"/>
                    </a:lnTo>
                    <a:lnTo>
                      <a:pt x="4536" y="3755"/>
                    </a:lnTo>
                    <a:close/>
                    <a:moveTo>
                      <a:pt x="6703" y="8636"/>
                    </a:moveTo>
                    <a:cubicBezTo>
                      <a:pt x="7811" y="8636"/>
                      <a:pt x="8525" y="9077"/>
                      <a:pt x="8525" y="10053"/>
                    </a:cubicBezTo>
                    <a:cubicBezTo>
                      <a:pt x="8525" y="11089"/>
                      <a:pt x="7870" y="11518"/>
                      <a:pt x="6703" y="11518"/>
                    </a:cubicBezTo>
                    <a:lnTo>
                      <a:pt x="4536" y="11518"/>
                    </a:lnTo>
                    <a:lnTo>
                      <a:pt x="4536" y="8636"/>
                    </a:lnTo>
                    <a:close/>
                    <a:moveTo>
                      <a:pt x="2279" y="0"/>
                    </a:moveTo>
                    <a:cubicBezTo>
                      <a:pt x="2117" y="0"/>
                      <a:pt x="1951" y="32"/>
                      <a:pt x="1786" y="100"/>
                    </a:cubicBezTo>
                    <a:cubicBezTo>
                      <a:pt x="834" y="492"/>
                      <a:pt x="726" y="1790"/>
                      <a:pt x="1584" y="2350"/>
                    </a:cubicBezTo>
                    <a:cubicBezTo>
                      <a:pt x="1536" y="2528"/>
                      <a:pt x="1500" y="2719"/>
                      <a:pt x="1500" y="2909"/>
                    </a:cubicBezTo>
                    <a:lnTo>
                      <a:pt x="1500" y="10768"/>
                    </a:lnTo>
                    <a:cubicBezTo>
                      <a:pt x="1358" y="10672"/>
                      <a:pt x="1179" y="10625"/>
                      <a:pt x="1012" y="10625"/>
                    </a:cubicBezTo>
                    <a:cubicBezTo>
                      <a:pt x="417" y="10637"/>
                      <a:pt x="0" y="11208"/>
                      <a:pt x="179" y="11768"/>
                    </a:cubicBezTo>
                    <a:cubicBezTo>
                      <a:pt x="295" y="12167"/>
                      <a:pt x="650" y="12409"/>
                      <a:pt x="1024" y="12409"/>
                    </a:cubicBezTo>
                    <a:cubicBezTo>
                      <a:pt x="1185" y="12409"/>
                      <a:pt x="1350" y="12365"/>
                      <a:pt x="1500" y="12268"/>
                    </a:cubicBezTo>
                    <a:lnTo>
                      <a:pt x="1500" y="12363"/>
                    </a:lnTo>
                    <a:cubicBezTo>
                      <a:pt x="1500" y="13256"/>
                      <a:pt x="1989" y="13732"/>
                      <a:pt x="2882" y="13732"/>
                    </a:cubicBezTo>
                    <a:lnTo>
                      <a:pt x="7132" y="13732"/>
                    </a:lnTo>
                    <a:cubicBezTo>
                      <a:pt x="9894" y="13732"/>
                      <a:pt x="11525" y="12303"/>
                      <a:pt x="11525" y="10089"/>
                    </a:cubicBezTo>
                    <a:cubicBezTo>
                      <a:pt x="11514" y="8529"/>
                      <a:pt x="10406" y="7600"/>
                      <a:pt x="8978" y="7339"/>
                    </a:cubicBezTo>
                    <a:lnTo>
                      <a:pt x="8978" y="7291"/>
                    </a:lnTo>
                    <a:cubicBezTo>
                      <a:pt x="10478" y="6827"/>
                      <a:pt x="11133" y="5838"/>
                      <a:pt x="11133" y="4588"/>
                    </a:cubicBezTo>
                    <a:cubicBezTo>
                      <a:pt x="11144" y="3790"/>
                      <a:pt x="10811" y="3017"/>
                      <a:pt x="10216" y="2481"/>
                    </a:cubicBezTo>
                    <a:cubicBezTo>
                      <a:pt x="11192" y="2147"/>
                      <a:pt x="11383" y="838"/>
                      <a:pt x="10537" y="242"/>
                    </a:cubicBezTo>
                    <a:cubicBezTo>
                      <a:pt x="10306" y="80"/>
                      <a:pt x="10051" y="6"/>
                      <a:pt x="9802" y="6"/>
                    </a:cubicBezTo>
                    <a:cubicBezTo>
                      <a:pt x="9141" y="6"/>
                      <a:pt x="8525" y="526"/>
                      <a:pt x="8525" y="1278"/>
                    </a:cubicBezTo>
                    <a:cubicBezTo>
                      <a:pt x="8525" y="1421"/>
                      <a:pt x="8549" y="1552"/>
                      <a:pt x="8597" y="1683"/>
                    </a:cubicBezTo>
                    <a:cubicBezTo>
                      <a:pt x="8144" y="1588"/>
                      <a:pt x="7668" y="1540"/>
                      <a:pt x="7203" y="1540"/>
                    </a:cubicBezTo>
                    <a:lnTo>
                      <a:pt x="3524" y="1540"/>
                    </a:lnTo>
                    <a:cubicBezTo>
                      <a:pt x="3702" y="713"/>
                      <a:pt x="3049" y="0"/>
                      <a:pt x="2279" y="0"/>
                    </a:cubicBezTo>
                    <a:close/>
                  </a:path>
                </a:pathLst>
              </a:custGeom>
              <a:solidFill>
                <a:srgbClr val="DD895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7" name="Google Shape;284;p27">
                <a:extLst>
                  <a:ext uri="{FF2B5EF4-FFF2-40B4-BE49-F238E27FC236}">
                    <a16:creationId xmlns:a16="http://schemas.microsoft.com/office/drawing/2014/main" id="{AA9A3EC6-AC1A-4202-1B12-828B85E36C9B}"/>
                  </a:ext>
                </a:extLst>
              </p:cNvPr>
              <p:cNvSpPr/>
              <p:nvPr/>
            </p:nvSpPr>
            <p:spPr>
              <a:xfrm>
                <a:off x="2828046" y="1421599"/>
                <a:ext cx="73534" cy="63438"/>
              </a:xfrm>
              <a:custGeom>
                <a:avLst/>
                <a:gdLst/>
                <a:ahLst/>
                <a:cxnLst/>
                <a:rect l="l" t="t" r="r" b="b"/>
                <a:pathLst>
                  <a:path w="1668" h="1439" extrusionOk="0">
                    <a:moveTo>
                      <a:pt x="953" y="1"/>
                    </a:moveTo>
                    <a:cubicBezTo>
                      <a:pt x="322" y="1"/>
                      <a:pt x="1" y="775"/>
                      <a:pt x="453" y="1227"/>
                    </a:cubicBezTo>
                    <a:cubicBezTo>
                      <a:pt x="599" y="1373"/>
                      <a:pt x="778" y="1439"/>
                      <a:pt x="952" y="1439"/>
                    </a:cubicBezTo>
                    <a:cubicBezTo>
                      <a:pt x="1318" y="1439"/>
                      <a:pt x="1668" y="1151"/>
                      <a:pt x="1668" y="715"/>
                    </a:cubicBezTo>
                    <a:cubicBezTo>
                      <a:pt x="1668" y="322"/>
                      <a:pt x="1346" y="1"/>
                      <a:pt x="953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8" name="Google Shape;285;p27">
                <a:extLst>
                  <a:ext uri="{FF2B5EF4-FFF2-40B4-BE49-F238E27FC236}">
                    <a16:creationId xmlns:a16="http://schemas.microsoft.com/office/drawing/2014/main" id="{B354B04B-4652-E697-1795-89069AAF529B}"/>
                  </a:ext>
                </a:extLst>
              </p:cNvPr>
              <p:cNvSpPr/>
              <p:nvPr/>
            </p:nvSpPr>
            <p:spPr>
              <a:xfrm>
                <a:off x="3159786" y="1421599"/>
                <a:ext cx="73534" cy="63218"/>
              </a:xfrm>
              <a:custGeom>
                <a:avLst/>
                <a:gdLst/>
                <a:ahLst/>
                <a:cxnLst/>
                <a:rect l="l" t="t" r="r" b="b"/>
                <a:pathLst>
                  <a:path w="1668" h="1434" extrusionOk="0">
                    <a:moveTo>
                      <a:pt x="953" y="1"/>
                    </a:moveTo>
                    <a:cubicBezTo>
                      <a:pt x="310" y="1"/>
                      <a:pt x="1" y="775"/>
                      <a:pt x="441" y="1227"/>
                    </a:cubicBezTo>
                    <a:cubicBezTo>
                      <a:pt x="587" y="1369"/>
                      <a:pt x="766" y="1433"/>
                      <a:pt x="942" y="1433"/>
                    </a:cubicBezTo>
                    <a:cubicBezTo>
                      <a:pt x="1312" y="1433"/>
                      <a:pt x="1667" y="1151"/>
                      <a:pt x="1667" y="715"/>
                    </a:cubicBezTo>
                    <a:cubicBezTo>
                      <a:pt x="1667" y="322"/>
                      <a:pt x="1346" y="1"/>
                      <a:pt x="953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9" name="Google Shape;286;p27">
                <a:extLst>
                  <a:ext uri="{FF2B5EF4-FFF2-40B4-BE49-F238E27FC236}">
                    <a16:creationId xmlns:a16="http://schemas.microsoft.com/office/drawing/2014/main" id="{2A187252-60EF-5E37-706E-4DA8AC503358}"/>
                  </a:ext>
                </a:extLst>
              </p:cNvPr>
              <p:cNvSpPr/>
              <p:nvPr/>
            </p:nvSpPr>
            <p:spPr>
              <a:xfrm>
                <a:off x="2763353" y="1494559"/>
                <a:ext cx="489364" cy="477705"/>
              </a:xfrm>
              <a:custGeom>
                <a:avLst/>
                <a:gdLst/>
                <a:ahLst/>
                <a:cxnLst/>
                <a:rect l="l" t="t" r="r" b="b"/>
                <a:pathLst>
                  <a:path w="8895" h="10836" extrusionOk="0">
                    <a:moveTo>
                      <a:pt x="4537" y="1120"/>
                    </a:moveTo>
                    <a:cubicBezTo>
                      <a:pt x="5621" y="1120"/>
                      <a:pt x="6561" y="1644"/>
                      <a:pt x="6502" y="3156"/>
                    </a:cubicBezTo>
                    <a:cubicBezTo>
                      <a:pt x="6478" y="3894"/>
                      <a:pt x="5609" y="4597"/>
                      <a:pt x="4537" y="4597"/>
                    </a:cubicBezTo>
                    <a:lnTo>
                      <a:pt x="2168" y="4597"/>
                    </a:lnTo>
                    <a:lnTo>
                      <a:pt x="2168" y="1120"/>
                    </a:lnTo>
                    <a:close/>
                    <a:moveTo>
                      <a:pt x="4621" y="6109"/>
                    </a:moveTo>
                    <a:cubicBezTo>
                      <a:pt x="5609" y="6109"/>
                      <a:pt x="6680" y="6347"/>
                      <a:pt x="6680" y="7764"/>
                    </a:cubicBezTo>
                    <a:cubicBezTo>
                      <a:pt x="6680" y="9431"/>
                      <a:pt x="5621" y="9633"/>
                      <a:pt x="4597" y="9633"/>
                    </a:cubicBezTo>
                    <a:lnTo>
                      <a:pt x="2168" y="9633"/>
                    </a:lnTo>
                    <a:lnTo>
                      <a:pt x="2192" y="6109"/>
                    </a:lnTo>
                    <a:close/>
                    <a:moveTo>
                      <a:pt x="1215" y="1"/>
                    </a:moveTo>
                    <a:cubicBezTo>
                      <a:pt x="430" y="1"/>
                      <a:pt x="1" y="429"/>
                      <a:pt x="1" y="1227"/>
                    </a:cubicBezTo>
                    <a:lnTo>
                      <a:pt x="1" y="9621"/>
                    </a:lnTo>
                    <a:cubicBezTo>
                      <a:pt x="1" y="10407"/>
                      <a:pt x="430" y="10836"/>
                      <a:pt x="1215" y="10836"/>
                    </a:cubicBezTo>
                    <a:lnTo>
                      <a:pt x="4990" y="10836"/>
                    </a:lnTo>
                    <a:cubicBezTo>
                      <a:pt x="7442" y="10836"/>
                      <a:pt x="8895" y="9562"/>
                      <a:pt x="8895" y="7597"/>
                    </a:cubicBezTo>
                    <a:cubicBezTo>
                      <a:pt x="8895" y="6216"/>
                      <a:pt x="7919" y="5382"/>
                      <a:pt x="6645" y="5156"/>
                    </a:cubicBezTo>
                    <a:lnTo>
                      <a:pt x="6645" y="5109"/>
                    </a:lnTo>
                    <a:cubicBezTo>
                      <a:pt x="7978" y="4692"/>
                      <a:pt x="8550" y="3823"/>
                      <a:pt x="8550" y="2715"/>
                    </a:cubicBezTo>
                    <a:cubicBezTo>
                      <a:pt x="8550" y="1156"/>
                      <a:pt x="7359" y="1"/>
                      <a:pt x="5061" y="1"/>
                    </a:cubicBezTo>
                    <a:close/>
                  </a:path>
                </a:pathLst>
              </a:custGeom>
              <a:solidFill>
                <a:srgbClr val="EEA38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0" name="Google Shape;287;p27">
                <a:extLst>
                  <a:ext uri="{FF2B5EF4-FFF2-40B4-BE49-F238E27FC236}">
                    <a16:creationId xmlns:a16="http://schemas.microsoft.com/office/drawing/2014/main" id="{DC73BF94-13C1-D2E1-B6C0-9FA6BF5A1C9C}"/>
                  </a:ext>
                </a:extLst>
              </p:cNvPr>
              <p:cNvSpPr/>
              <p:nvPr/>
            </p:nvSpPr>
            <p:spPr>
              <a:xfrm>
                <a:off x="2929354" y="1508225"/>
                <a:ext cx="42057" cy="35841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13" extrusionOk="0">
                    <a:moveTo>
                      <a:pt x="548" y="0"/>
                    </a:moveTo>
                    <a:cubicBezTo>
                      <a:pt x="191" y="0"/>
                      <a:pt x="1" y="441"/>
                      <a:pt x="263" y="691"/>
                    </a:cubicBezTo>
                    <a:cubicBezTo>
                      <a:pt x="343" y="775"/>
                      <a:pt x="444" y="813"/>
                      <a:pt x="543" y="813"/>
                    </a:cubicBezTo>
                    <a:cubicBezTo>
                      <a:pt x="751" y="813"/>
                      <a:pt x="953" y="647"/>
                      <a:pt x="953" y="405"/>
                    </a:cubicBezTo>
                    <a:cubicBezTo>
                      <a:pt x="953" y="179"/>
                      <a:pt x="775" y="0"/>
                      <a:pt x="548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1" name="Google Shape;288;p27">
                <a:extLst>
                  <a:ext uri="{FF2B5EF4-FFF2-40B4-BE49-F238E27FC236}">
                    <a16:creationId xmlns:a16="http://schemas.microsoft.com/office/drawing/2014/main" id="{00B3FA94-7622-81A9-8674-149E70557929}"/>
                  </a:ext>
                </a:extLst>
              </p:cNvPr>
              <p:cNvSpPr/>
              <p:nvPr/>
            </p:nvSpPr>
            <p:spPr>
              <a:xfrm>
                <a:off x="3105209" y="1508225"/>
                <a:ext cx="42013" cy="35841"/>
              </a:xfrm>
              <a:custGeom>
                <a:avLst/>
                <a:gdLst/>
                <a:ahLst/>
                <a:cxnLst/>
                <a:rect l="l" t="t" r="r" b="b"/>
                <a:pathLst>
                  <a:path w="953" h="813" extrusionOk="0">
                    <a:moveTo>
                      <a:pt x="548" y="0"/>
                    </a:moveTo>
                    <a:cubicBezTo>
                      <a:pt x="191" y="0"/>
                      <a:pt x="0" y="441"/>
                      <a:pt x="262" y="691"/>
                    </a:cubicBezTo>
                    <a:cubicBezTo>
                      <a:pt x="343" y="775"/>
                      <a:pt x="443" y="813"/>
                      <a:pt x="542" y="813"/>
                    </a:cubicBezTo>
                    <a:cubicBezTo>
                      <a:pt x="750" y="813"/>
                      <a:pt x="953" y="647"/>
                      <a:pt x="953" y="405"/>
                    </a:cubicBezTo>
                    <a:cubicBezTo>
                      <a:pt x="953" y="179"/>
                      <a:pt x="774" y="0"/>
                      <a:pt x="548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2" name="Google Shape;289;p27">
                <a:extLst>
                  <a:ext uri="{FF2B5EF4-FFF2-40B4-BE49-F238E27FC236}">
                    <a16:creationId xmlns:a16="http://schemas.microsoft.com/office/drawing/2014/main" id="{F894E2D6-112E-8664-70D0-76D336008CB9}"/>
                  </a:ext>
                </a:extLst>
              </p:cNvPr>
              <p:cNvSpPr/>
              <p:nvPr/>
            </p:nvSpPr>
            <p:spPr>
              <a:xfrm>
                <a:off x="3021756" y="1509284"/>
                <a:ext cx="43732" cy="31521"/>
              </a:xfrm>
              <a:custGeom>
                <a:avLst/>
                <a:gdLst/>
                <a:ahLst/>
                <a:cxnLst/>
                <a:rect l="l" t="t" r="r" b="b"/>
                <a:pathLst>
                  <a:path w="992" h="715" extrusionOk="0">
                    <a:moveTo>
                      <a:pt x="465" y="0"/>
                    </a:moveTo>
                    <a:cubicBezTo>
                      <a:pt x="429" y="0"/>
                      <a:pt x="405" y="12"/>
                      <a:pt x="393" y="36"/>
                    </a:cubicBezTo>
                    <a:lnTo>
                      <a:pt x="36" y="560"/>
                    </a:lnTo>
                    <a:cubicBezTo>
                      <a:pt x="0" y="607"/>
                      <a:pt x="12" y="667"/>
                      <a:pt x="60" y="703"/>
                    </a:cubicBezTo>
                    <a:cubicBezTo>
                      <a:pt x="72" y="715"/>
                      <a:pt x="95" y="715"/>
                      <a:pt x="107" y="715"/>
                    </a:cubicBezTo>
                    <a:cubicBezTo>
                      <a:pt x="143" y="715"/>
                      <a:pt x="179" y="703"/>
                      <a:pt x="203" y="667"/>
                    </a:cubicBezTo>
                    <a:lnTo>
                      <a:pt x="476" y="262"/>
                    </a:lnTo>
                    <a:lnTo>
                      <a:pt x="786" y="679"/>
                    </a:lnTo>
                    <a:cubicBezTo>
                      <a:pt x="798" y="702"/>
                      <a:pt x="818" y="712"/>
                      <a:pt x="840" y="712"/>
                    </a:cubicBezTo>
                    <a:cubicBezTo>
                      <a:pt x="906" y="712"/>
                      <a:pt x="992" y="623"/>
                      <a:pt x="929" y="560"/>
                    </a:cubicBezTo>
                    <a:lnTo>
                      <a:pt x="548" y="36"/>
                    </a:lnTo>
                    <a:cubicBezTo>
                      <a:pt x="524" y="12"/>
                      <a:pt x="500" y="0"/>
                      <a:pt x="465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3" name="Google Shape;290;p27">
                <a:extLst>
                  <a:ext uri="{FF2B5EF4-FFF2-40B4-BE49-F238E27FC236}">
                    <a16:creationId xmlns:a16="http://schemas.microsoft.com/office/drawing/2014/main" id="{F9C95836-8CF2-206A-A12F-330EB1FBD234}"/>
                  </a:ext>
                </a:extLst>
              </p:cNvPr>
              <p:cNvSpPr/>
              <p:nvPr/>
            </p:nvSpPr>
            <p:spPr>
              <a:xfrm>
                <a:off x="2882139" y="1536572"/>
                <a:ext cx="65643" cy="37825"/>
              </a:xfrm>
              <a:custGeom>
                <a:avLst/>
                <a:gdLst/>
                <a:ahLst/>
                <a:cxnLst/>
                <a:rect l="l" t="t" r="r" b="b"/>
                <a:pathLst>
                  <a:path w="1489" h="858" extrusionOk="0">
                    <a:moveTo>
                      <a:pt x="738" y="0"/>
                    </a:moveTo>
                    <a:cubicBezTo>
                      <a:pt x="334" y="0"/>
                      <a:pt x="0" y="191"/>
                      <a:pt x="0" y="429"/>
                    </a:cubicBezTo>
                    <a:cubicBezTo>
                      <a:pt x="0" y="667"/>
                      <a:pt x="334" y="858"/>
                      <a:pt x="738" y="858"/>
                    </a:cubicBezTo>
                    <a:cubicBezTo>
                      <a:pt x="1155" y="858"/>
                      <a:pt x="1488" y="667"/>
                      <a:pt x="1488" y="429"/>
                    </a:cubicBezTo>
                    <a:cubicBezTo>
                      <a:pt x="1488" y="191"/>
                      <a:pt x="1155" y="0"/>
                      <a:pt x="738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4" name="Google Shape;291;p27">
                <a:extLst>
                  <a:ext uri="{FF2B5EF4-FFF2-40B4-BE49-F238E27FC236}">
                    <a16:creationId xmlns:a16="http://schemas.microsoft.com/office/drawing/2014/main" id="{FF2ECAC5-B428-331E-A2DD-DBDFA7927F2D}"/>
                  </a:ext>
                </a:extLst>
              </p:cNvPr>
              <p:cNvSpPr/>
              <p:nvPr/>
            </p:nvSpPr>
            <p:spPr>
              <a:xfrm>
                <a:off x="3136156" y="1536572"/>
                <a:ext cx="65687" cy="37825"/>
              </a:xfrm>
              <a:custGeom>
                <a:avLst/>
                <a:gdLst/>
                <a:ahLst/>
                <a:cxnLst/>
                <a:rect l="l" t="t" r="r" b="b"/>
                <a:pathLst>
                  <a:path w="1490" h="858" extrusionOk="0">
                    <a:moveTo>
                      <a:pt x="751" y="0"/>
                    </a:moveTo>
                    <a:cubicBezTo>
                      <a:pt x="334" y="0"/>
                      <a:pt x="1" y="191"/>
                      <a:pt x="1" y="429"/>
                    </a:cubicBezTo>
                    <a:cubicBezTo>
                      <a:pt x="1" y="667"/>
                      <a:pt x="334" y="858"/>
                      <a:pt x="751" y="858"/>
                    </a:cubicBezTo>
                    <a:cubicBezTo>
                      <a:pt x="1156" y="858"/>
                      <a:pt x="1489" y="667"/>
                      <a:pt x="1489" y="429"/>
                    </a:cubicBezTo>
                    <a:cubicBezTo>
                      <a:pt x="1489" y="191"/>
                      <a:pt x="1156" y="0"/>
                      <a:pt x="751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5" name="Google Shape;292;p27">
                <a:extLst>
                  <a:ext uri="{FF2B5EF4-FFF2-40B4-BE49-F238E27FC236}">
                    <a16:creationId xmlns:a16="http://schemas.microsoft.com/office/drawing/2014/main" id="{41EB5D8E-0A0E-68F3-7B6F-05B82D82C4E5}"/>
                  </a:ext>
                </a:extLst>
              </p:cNvPr>
              <p:cNvSpPr/>
              <p:nvPr/>
            </p:nvSpPr>
            <p:spPr>
              <a:xfrm>
                <a:off x="2975555" y="1646255"/>
                <a:ext cx="133357" cy="80147"/>
              </a:xfrm>
              <a:custGeom>
                <a:avLst/>
                <a:gdLst/>
                <a:ahLst/>
                <a:cxnLst/>
                <a:rect l="l" t="t" r="r" b="b"/>
                <a:pathLst>
                  <a:path w="3025" h="1818" extrusionOk="0">
                    <a:moveTo>
                      <a:pt x="317" y="1"/>
                    </a:moveTo>
                    <a:cubicBezTo>
                      <a:pt x="221" y="1"/>
                      <a:pt x="143" y="77"/>
                      <a:pt x="84" y="239"/>
                    </a:cubicBezTo>
                    <a:cubicBezTo>
                      <a:pt x="0" y="465"/>
                      <a:pt x="203" y="918"/>
                      <a:pt x="203" y="918"/>
                    </a:cubicBezTo>
                    <a:cubicBezTo>
                      <a:pt x="203" y="918"/>
                      <a:pt x="12" y="1441"/>
                      <a:pt x="84" y="1584"/>
                    </a:cubicBezTo>
                    <a:cubicBezTo>
                      <a:pt x="139" y="1704"/>
                      <a:pt x="231" y="1817"/>
                      <a:pt x="341" y="1817"/>
                    </a:cubicBezTo>
                    <a:cubicBezTo>
                      <a:pt x="373" y="1817"/>
                      <a:pt x="406" y="1808"/>
                      <a:pt x="441" y="1787"/>
                    </a:cubicBezTo>
                    <a:lnTo>
                      <a:pt x="1251" y="1322"/>
                    </a:lnTo>
                    <a:cubicBezTo>
                      <a:pt x="1335" y="1345"/>
                      <a:pt x="1422" y="1357"/>
                      <a:pt x="1509" y="1357"/>
                    </a:cubicBezTo>
                    <a:cubicBezTo>
                      <a:pt x="1606" y="1357"/>
                      <a:pt x="1704" y="1342"/>
                      <a:pt x="1798" y="1310"/>
                    </a:cubicBezTo>
                    <a:lnTo>
                      <a:pt x="2644" y="1787"/>
                    </a:lnTo>
                    <a:cubicBezTo>
                      <a:pt x="2680" y="1806"/>
                      <a:pt x="2718" y="1815"/>
                      <a:pt x="2755" y="1815"/>
                    </a:cubicBezTo>
                    <a:cubicBezTo>
                      <a:pt x="2873" y="1815"/>
                      <a:pt x="2980" y="1721"/>
                      <a:pt x="2989" y="1584"/>
                    </a:cubicBezTo>
                    <a:cubicBezTo>
                      <a:pt x="3025" y="1418"/>
                      <a:pt x="2894" y="918"/>
                      <a:pt x="2894" y="918"/>
                    </a:cubicBezTo>
                    <a:cubicBezTo>
                      <a:pt x="2941" y="691"/>
                      <a:pt x="2977" y="465"/>
                      <a:pt x="2989" y="239"/>
                    </a:cubicBezTo>
                    <a:cubicBezTo>
                      <a:pt x="2989" y="102"/>
                      <a:pt x="2878" y="8"/>
                      <a:pt x="2756" y="8"/>
                    </a:cubicBezTo>
                    <a:cubicBezTo>
                      <a:pt x="2719" y="8"/>
                      <a:pt x="2680" y="17"/>
                      <a:pt x="2644" y="36"/>
                    </a:cubicBezTo>
                    <a:lnTo>
                      <a:pt x="1810" y="525"/>
                    </a:lnTo>
                    <a:cubicBezTo>
                      <a:pt x="1766" y="454"/>
                      <a:pt x="1635" y="418"/>
                      <a:pt x="1508" y="418"/>
                    </a:cubicBezTo>
                    <a:cubicBezTo>
                      <a:pt x="1397" y="418"/>
                      <a:pt x="1288" y="446"/>
                      <a:pt x="1239" y="501"/>
                    </a:cubicBezTo>
                    <a:lnTo>
                      <a:pt x="441" y="36"/>
                    </a:lnTo>
                    <a:cubicBezTo>
                      <a:pt x="397" y="13"/>
                      <a:pt x="356" y="1"/>
                      <a:pt x="317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01" name="Group a"/>
          <p:cNvGrpSpPr/>
          <p:nvPr/>
        </p:nvGrpSpPr>
        <p:grpSpPr>
          <a:xfrm>
            <a:off x="4987475" y="485138"/>
            <a:ext cx="6220132" cy="1501840"/>
            <a:chOff x="4987475" y="485138"/>
            <a:chExt cx="6220132" cy="1501840"/>
          </a:xfrm>
        </p:grpSpPr>
        <p:grpSp>
          <p:nvGrpSpPr>
            <p:cNvPr id="64" name="Group 63"/>
            <p:cNvGrpSpPr/>
            <p:nvPr/>
          </p:nvGrpSpPr>
          <p:grpSpPr>
            <a:xfrm>
              <a:off x="5441645" y="666258"/>
              <a:ext cx="5765962" cy="1320720"/>
              <a:chOff x="1268095" y="3746863"/>
              <a:chExt cx="2421800" cy="536121"/>
            </a:xfrm>
          </p:grpSpPr>
          <p:sp>
            <p:nvSpPr>
              <p:cNvPr id="65" name="文本框 17">
                <a:extLst>
                  <a:ext uri="{FF2B5EF4-FFF2-40B4-BE49-F238E27FC236}">
                    <a16:creationId xmlns:a16="http://schemas.microsoft.com/office/drawing/2014/main" id="{3038CB48-43C5-47BF-9917-F81B41DA23B1}"/>
                  </a:ext>
                </a:extLst>
              </p:cNvPr>
              <p:cNvSpPr txBox="1"/>
              <p:nvPr/>
            </p:nvSpPr>
            <p:spPr>
              <a:xfrm>
                <a:off x="1333410" y="3804829"/>
                <a:ext cx="2356485" cy="478155"/>
              </a:xfrm>
              <a:custGeom>
                <a:avLst/>
                <a:gdLst>
                  <a:gd name="connsiteX0" fmla="*/ 0 w 2356485"/>
                  <a:gd name="connsiteY0" fmla="*/ 0 h 478155"/>
                  <a:gd name="connsiteX1" fmla="*/ 2356485 w 2356485"/>
                  <a:gd name="connsiteY1" fmla="*/ 0 h 478155"/>
                  <a:gd name="connsiteX2" fmla="*/ 2356485 w 2356485"/>
                  <a:gd name="connsiteY2" fmla="*/ 478155 h 478155"/>
                  <a:gd name="connsiteX3" fmla="*/ 0 w 2356485"/>
                  <a:gd name="connsiteY3" fmla="*/ 478155 h 478155"/>
                  <a:gd name="connsiteX4" fmla="*/ 0 w 2356485"/>
                  <a:gd name="connsiteY4" fmla="*/ 0 h 478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56485" h="478155" fill="none" extrusionOk="0">
                    <a:moveTo>
                      <a:pt x="0" y="0"/>
                    </a:moveTo>
                    <a:cubicBezTo>
                      <a:pt x="1033992" y="10773"/>
                      <a:pt x="1774310" y="-97671"/>
                      <a:pt x="2356485" y="0"/>
                    </a:cubicBezTo>
                    <a:cubicBezTo>
                      <a:pt x="2380685" y="148019"/>
                      <a:pt x="2341611" y="356312"/>
                      <a:pt x="2356485" y="478155"/>
                    </a:cubicBezTo>
                    <a:cubicBezTo>
                      <a:pt x="1521984" y="505449"/>
                      <a:pt x="843993" y="496060"/>
                      <a:pt x="0" y="478155"/>
                    </a:cubicBezTo>
                    <a:cubicBezTo>
                      <a:pt x="-17959" y="362352"/>
                      <a:pt x="27449" y="105842"/>
                      <a:pt x="0" y="0"/>
                    </a:cubicBezTo>
                    <a:close/>
                  </a:path>
                  <a:path w="2356485" h="478155" stroke="0" extrusionOk="0">
                    <a:moveTo>
                      <a:pt x="0" y="0"/>
                    </a:moveTo>
                    <a:cubicBezTo>
                      <a:pt x="993752" y="-39195"/>
                      <a:pt x="1624532" y="-59810"/>
                      <a:pt x="2356485" y="0"/>
                    </a:cubicBezTo>
                    <a:cubicBezTo>
                      <a:pt x="2368917" y="82176"/>
                      <a:pt x="2322692" y="352227"/>
                      <a:pt x="2356485" y="478155"/>
                    </a:cubicBezTo>
                    <a:cubicBezTo>
                      <a:pt x="1625676" y="553820"/>
                      <a:pt x="666553" y="627811"/>
                      <a:pt x="0" y="478155"/>
                    </a:cubicBezTo>
                    <a:cubicBezTo>
                      <a:pt x="-7300" y="319028"/>
                      <a:pt x="24222" y="56148"/>
                      <a:pt x="0" y="0"/>
                    </a:cubicBezTo>
                    <a:close/>
                  </a:path>
                </a:pathLst>
              </a:custGeom>
              <a:solidFill>
                <a:srgbClr val="B54D06"/>
              </a:solidFill>
              <a:ln w="19050">
                <a:solidFill>
                  <a:srgbClr val="B54D06"/>
                </a:solidFill>
                <a:extLst>
                  <a:ext uri="{C807C97D-BFC1-408E-A445-0C87EB9F89A2}">
                    <ask:lineSketchStyleProps xmlns:ask="http://schemas.microsoft.com/office/drawing/2018/sketchyshapes" sd="2286537542">
                      <a:prstGeom prst="rect">
                        <a:avLst/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algn="ctr">
                  <a:defRPr>
                    <a:solidFill>
                      <a:schemeClr val="tx1"/>
                    </a:solidFill>
                    <a:cs typeface="+mn-ea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10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 Medium" panose="020B0600000000000000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66" name="文本框 18"/>
              <p:cNvSpPr txBox="1"/>
              <p:nvPr/>
            </p:nvSpPr>
            <p:spPr>
              <a:xfrm>
                <a:off x="1268095" y="3746863"/>
                <a:ext cx="2356485" cy="478155"/>
              </a:xfrm>
              <a:custGeom>
                <a:avLst/>
                <a:gdLst>
                  <a:gd name="connsiteX0" fmla="*/ 0 w 2356485"/>
                  <a:gd name="connsiteY0" fmla="*/ 0 h 478155"/>
                  <a:gd name="connsiteX1" fmla="*/ 2356485 w 2356485"/>
                  <a:gd name="connsiteY1" fmla="*/ 0 h 478155"/>
                  <a:gd name="connsiteX2" fmla="*/ 2356485 w 2356485"/>
                  <a:gd name="connsiteY2" fmla="*/ 478155 h 478155"/>
                  <a:gd name="connsiteX3" fmla="*/ 0 w 2356485"/>
                  <a:gd name="connsiteY3" fmla="*/ 478155 h 478155"/>
                  <a:gd name="connsiteX4" fmla="*/ 0 w 2356485"/>
                  <a:gd name="connsiteY4" fmla="*/ 0 h 478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56485" h="478155" fill="none" extrusionOk="0">
                    <a:moveTo>
                      <a:pt x="0" y="0"/>
                    </a:moveTo>
                    <a:cubicBezTo>
                      <a:pt x="1033992" y="10773"/>
                      <a:pt x="1774310" y="-97671"/>
                      <a:pt x="2356485" y="0"/>
                    </a:cubicBezTo>
                    <a:cubicBezTo>
                      <a:pt x="2380685" y="148019"/>
                      <a:pt x="2341611" y="356312"/>
                      <a:pt x="2356485" y="478155"/>
                    </a:cubicBezTo>
                    <a:cubicBezTo>
                      <a:pt x="1521984" y="505449"/>
                      <a:pt x="843993" y="496060"/>
                      <a:pt x="0" y="478155"/>
                    </a:cubicBezTo>
                    <a:cubicBezTo>
                      <a:pt x="-17959" y="362352"/>
                      <a:pt x="27449" y="105842"/>
                      <a:pt x="0" y="0"/>
                    </a:cubicBezTo>
                    <a:close/>
                  </a:path>
                  <a:path w="2356485" h="478155" stroke="0" extrusionOk="0">
                    <a:moveTo>
                      <a:pt x="0" y="0"/>
                    </a:moveTo>
                    <a:cubicBezTo>
                      <a:pt x="993752" y="-39195"/>
                      <a:pt x="1624532" y="-59810"/>
                      <a:pt x="2356485" y="0"/>
                    </a:cubicBezTo>
                    <a:cubicBezTo>
                      <a:pt x="2368917" y="82176"/>
                      <a:pt x="2322692" y="352227"/>
                      <a:pt x="2356485" y="478155"/>
                    </a:cubicBezTo>
                    <a:cubicBezTo>
                      <a:pt x="1625676" y="553820"/>
                      <a:pt x="666553" y="627811"/>
                      <a:pt x="0" y="478155"/>
                    </a:cubicBezTo>
                    <a:cubicBezTo>
                      <a:pt x="-7300" y="319028"/>
                      <a:pt x="24222" y="56148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19050">
                <a:solidFill>
                  <a:srgbClr val="B54D06"/>
                </a:solidFill>
                <a:extLst>
                  <a:ext uri="{C807C97D-BFC1-408E-A445-0C87EB9F89A2}">
                    <ask:lineSketchStyleProps xmlns:ask="http://schemas.microsoft.com/office/drawing/2018/sketchyshapes" sd="2286537542">
                      <a:prstGeom prst="rect">
                        <a:avLst/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algn="ctr">
                  <a:defRPr>
                    <a:solidFill>
                      <a:schemeClr val="tx1"/>
                    </a:solidFill>
                    <a:cs typeface="+mn-ea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altLang="zh-CN" sz="7200" b="0" i="0" u="none" strike="noStrike" kern="1200" cap="none" spc="10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sym typeface="Arial" panose="020B0604020202020204" pitchFamily="34" charset="0"/>
                  </a:rPr>
                  <a:t>1 036</a:t>
                </a:r>
                <a:endParaRPr kumimoji="0" lang="zh-CN" altLang="en-US" sz="7200" b="0" i="0" u="none" strike="noStrike" kern="1200" cap="none" spc="10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 Medium" panose="020B0600000000000000" pitchFamily="34" charset="-122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75" name="Google Shape;438;p31">
              <a:extLst>
                <a:ext uri="{FF2B5EF4-FFF2-40B4-BE49-F238E27FC236}">
                  <a16:creationId xmlns:a16="http://schemas.microsoft.com/office/drawing/2014/main" id="{FBBE2949-1D56-FD0C-B3FB-FEF32E24C236}"/>
                </a:ext>
              </a:extLst>
            </p:cNvPr>
            <p:cNvGrpSpPr/>
            <p:nvPr/>
          </p:nvGrpSpPr>
          <p:grpSpPr>
            <a:xfrm>
              <a:off x="4987475" y="485138"/>
              <a:ext cx="1163264" cy="1453863"/>
              <a:chOff x="1702688" y="1359262"/>
              <a:chExt cx="519674" cy="648887"/>
            </a:xfrm>
          </p:grpSpPr>
          <p:sp>
            <p:nvSpPr>
              <p:cNvPr id="77" name="Google Shape;439;p31">
                <a:extLst>
                  <a:ext uri="{FF2B5EF4-FFF2-40B4-BE49-F238E27FC236}">
                    <a16:creationId xmlns:a16="http://schemas.microsoft.com/office/drawing/2014/main" id="{D2C9DA83-DD69-F7A3-A698-63C9574260C9}"/>
                  </a:ext>
                </a:extLst>
              </p:cNvPr>
              <p:cNvSpPr/>
              <p:nvPr/>
            </p:nvSpPr>
            <p:spPr>
              <a:xfrm>
                <a:off x="1702688" y="1792926"/>
                <a:ext cx="73402" cy="71197"/>
              </a:xfrm>
              <a:custGeom>
                <a:avLst/>
                <a:gdLst/>
                <a:ahLst/>
                <a:cxnLst/>
                <a:rect l="l" t="t" r="r" b="b"/>
                <a:pathLst>
                  <a:path w="1665" h="1615" extrusionOk="0">
                    <a:moveTo>
                      <a:pt x="399" y="0"/>
                    </a:moveTo>
                    <a:cubicBezTo>
                      <a:pt x="389" y="0"/>
                      <a:pt x="379" y="3"/>
                      <a:pt x="370" y="8"/>
                    </a:cubicBezTo>
                    <a:cubicBezTo>
                      <a:pt x="346" y="19"/>
                      <a:pt x="334" y="55"/>
                      <a:pt x="346" y="79"/>
                    </a:cubicBezTo>
                    <a:lnTo>
                      <a:pt x="477" y="317"/>
                    </a:lnTo>
                    <a:cubicBezTo>
                      <a:pt x="429" y="341"/>
                      <a:pt x="394" y="389"/>
                      <a:pt x="370" y="436"/>
                    </a:cubicBezTo>
                    <a:lnTo>
                      <a:pt x="72" y="424"/>
                    </a:lnTo>
                    <a:cubicBezTo>
                      <a:pt x="13" y="424"/>
                      <a:pt x="1" y="508"/>
                      <a:pt x="60" y="519"/>
                    </a:cubicBezTo>
                    <a:lnTo>
                      <a:pt x="346" y="543"/>
                    </a:lnTo>
                    <a:cubicBezTo>
                      <a:pt x="334" y="579"/>
                      <a:pt x="334" y="615"/>
                      <a:pt x="346" y="650"/>
                    </a:cubicBezTo>
                    <a:cubicBezTo>
                      <a:pt x="377" y="785"/>
                      <a:pt x="507" y="884"/>
                      <a:pt x="650" y="884"/>
                    </a:cubicBezTo>
                    <a:cubicBezTo>
                      <a:pt x="672" y="884"/>
                      <a:pt x="693" y="881"/>
                      <a:pt x="715" y="877"/>
                    </a:cubicBezTo>
                    <a:cubicBezTo>
                      <a:pt x="715" y="877"/>
                      <a:pt x="715" y="889"/>
                      <a:pt x="715" y="900"/>
                    </a:cubicBezTo>
                    <a:cubicBezTo>
                      <a:pt x="376" y="1017"/>
                      <a:pt x="499" y="1483"/>
                      <a:pt x="799" y="1483"/>
                    </a:cubicBezTo>
                    <a:cubicBezTo>
                      <a:pt x="836" y="1483"/>
                      <a:pt x="876" y="1476"/>
                      <a:pt x="918" y="1460"/>
                    </a:cubicBezTo>
                    <a:cubicBezTo>
                      <a:pt x="965" y="1448"/>
                      <a:pt x="1025" y="1424"/>
                      <a:pt x="1060" y="1377"/>
                    </a:cubicBezTo>
                    <a:lnTo>
                      <a:pt x="1334" y="1603"/>
                    </a:lnTo>
                    <a:cubicBezTo>
                      <a:pt x="1346" y="1603"/>
                      <a:pt x="1358" y="1615"/>
                      <a:pt x="1370" y="1615"/>
                    </a:cubicBezTo>
                    <a:cubicBezTo>
                      <a:pt x="1382" y="1615"/>
                      <a:pt x="1394" y="1603"/>
                      <a:pt x="1406" y="1591"/>
                    </a:cubicBezTo>
                    <a:cubicBezTo>
                      <a:pt x="1418" y="1579"/>
                      <a:pt x="1418" y="1543"/>
                      <a:pt x="1406" y="1531"/>
                    </a:cubicBezTo>
                    <a:lnTo>
                      <a:pt x="1120" y="1293"/>
                    </a:lnTo>
                    <a:cubicBezTo>
                      <a:pt x="1132" y="1281"/>
                      <a:pt x="1132" y="1258"/>
                      <a:pt x="1144" y="1246"/>
                    </a:cubicBezTo>
                    <a:lnTo>
                      <a:pt x="1525" y="1305"/>
                    </a:lnTo>
                    <a:lnTo>
                      <a:pt x="1537" y="1305"/>
                    </a:lnTo>
                    <a:cubicBezTo>
                      <a:pt x="1561" y="1305"/>
                      <a:pt x="1572" y="1293"/>
                      <a:pt x="1584" y="1270"/>
                    </a:cubicBezTo>
                    <a:cubicBezTo>
                      <a:pt x="1584" y="1246"/>
                      <a:pt x="1572" y="1222"/>
                      <a:pt x="1537" y="1210"/>
                    </a:cubicBezTo>
                    <a:lnTo>
                      <a:pt x="1144" y="1150"/>
                    </a:lnTo>
                    <a:cubicBezTo>
                      <a:pt x="1144" y="1127"/>
                      <a:pt x="1144" y="1115"/>
                      <a:pt x="1144" y="1103"/>
                    </a:cubicBezTo>
                    <a:cubicBezTo>
                      <a:pt x="1144" y="1067"/>
                      <a:pt x="1132" y="1043"/>
                      <a:pt x="1108" y="1020"/>
                    </a:cubicBezTo>
                    <a:cubicBezTo>
                      <a:pt x="1144" y="996"/>
                      <a:pt x="1168" y="960"/>
                      <a:pt x="1180" y="924"/>
                    </a:cubicBezTo>
                    <a:lnTo>
                      <a:pt x="1537" y="1031"/>
                    </a:lnTo>
                    <a:lnTo>
                      <a:pt x="1561" y="1031"/>
                    </a:lnTo>
                    <a:cubicBezTo>
                      <a:pt x="1572" y="1031"/>
                      <a:pt x="1596" y="1020"/>
                      <a:pt x="1596" y="1008"/>
                    </a:cubicBezTo>
                    <a:cubicBezTo>
                      <a:pt x="1608" y="984"/>
                      <a:pt x="1596" y="948"/>
                      <a:pt x="1572" y="948"/>
                    </a:cubicBezTo>
                    <a:lnTo>
                      <a:pt x="1191" y="829"/>
                    </a:lnTo>
                    <a:cubicBezTo>
                      <a:pt x="1191" y="817"/>
                      <a:pt x="1191" y="793"/>
                      <a:pt x="1191" y="781"/>
                    </a:cubicBezTo>
                    <a:lnTo>
                      <a:pt x="1608" y="698"/>
                    </a:lnTo>
                    <a:cubicBezTo>
                      <a:pt x="1664" y="687"/>
                      <a:pt x="1646" y="602"/>
                      <a:pt x="1594" y="602"/>
                    </a:cubicBezTo>
                    <a:cubicBezTo>
                      <a:pt x="1591" y="602"/>
                      <a:pt x="1588" y="602"/>
                      <a:pt x="1584" y="603"/>
                    </a:cubicBezTo>
                    <a:lnTo>
                      <a:pt x="1180" y="698"/>
                    </a:lnTo>
                    <a:cubicBezTo>
                      <a:pt x="1168" y="698"/>
                      <a:pt x="1168" y="698"/>
                      <a:pt x="1156" y="710"/>
                    </a:cubicBezTo>
                    <a:lnTo>
                      <a:pt x="1310" y="484"/>
                    </a:lnTo>
                    <a:cubicBezTo>
                      <a:pt x="1328" y="450"/>
                      <a:pt x="1302" y="422"/>
                      <a:pt x="1273" y="422"/>
                    </a:cubicBezTo>
                    <a:cubicBezTo>
                      <a:pt x="1261" y="422"/>
                      <a:pt x="1249" y="426"/>
                      <a:pt x="1239" y="436"/>
                    </a:cubicBezTo>
                    <a:lnTo>
                      <a:pt x="1096" y="650"/>
                    </a:lnTo>
                    <a:cubicBezTo>
                      <a:pt x="1049" y="615"/>
                      <a:pt x="1001" y="603"/>
                      <a:pt x="941" y="603"/>
                    </a:cubicBezTo>
                    <a:cubicBezTo>
                      <a:pt x="953" y="567"/>
                      <a:pt x="953" y="531"/>
                      <a:pt x="941" y="496"/>
                    </a:cubicBezTo>
                    <a:cubicBezTo>
                      <a:pt x="911" y="352"/>
                      <a:pt x="783" y="262"/>
                      <a:pt x="642" y="262"/>
                    </a:cubicBezTo>
                    <a:cubicBezTo>
                      <a:pt x="619" y="262"/>
                      <a:pt x="596" y="264"/>
                      <a:pt x="572" y="269"/>
                    </a:cubicBezTo>
                    <a:lnTo>
                      <a:pt x="441" y="31"/>
                    </a:lnTo>
                    <a:cubicBezTo>
                      <a:pt x="434" y="9"/>
                      <a:pt x="417" y="0"/>
                      <a:pt x="399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78" name="Google Shape;440;p31">
                <a:extLst>
                  <a:ext uri="{FF2B5EF4-FFF2-40B4-BE49-F238E27FC236}">
                    <a16:creationId xmlns:a16="http://schemas.microsoft.com/office/drawing/2014/main" id="{B1DC03F7-2D71-A339-B410-1ED76325717C}"/>
                  </a:ext>
                </a:extLst>
              </p:cNvPr>
              <p:cNvSpPr/>
              <p:nvPr/>
            </p:nvSpPr>
            <p:spPr>
              <a:xfrm>
                <a:off x="1749948" y="1801567"/>
                <a:ext cx="13137" cy="12256"/>
              </a:xfrm>
              <a:custGeom>
                <a:avLst/>
                <a:gdLst/>
                <a:ahLst/>
                <a:cxnLst/>
                <a:rect l="l" t="t" r="r" b="b"/>
                <a:pathLst>
                  <a:path w="298" h="278" extrusionOk="0">
                    <a:moveTo>
                      <a:pt x="209" y="0"/>
                    </a:moveTo>
                    <a:cubicBezTo>
                      <a:pt x="195" y="0"/>
                      <a:pt x="177" y="5"/>
                      <a:pt x="155" y="14"/>
                    </a:cubicBezTo>
                    <a:cubicBezTo>
                      <a:pt x="72" y="38"/>
                      <a:pt x="0" y="73"/>
                      <a:pt x="24" y="157"/>
                    </a:cubicBezTo>
                    <a:cubicBezTo>
                      <a:pt x="35" y="232"/>
                      <a:pt x="103" y="278"/>
                      <a:pt x="186" y="278"/>
                    </a:cubicBezTo>
                    <a:cubicBezTo>
                      <a:pt x="195" y="278"/>
                      <a:pt x="205" y="277"/>
                      <a:pt x="215" y="276"/>
                    </a:cubicBezTo>
                    <a:cubicBezTo>
                      <a:pt x="298" y="252"/>
                      <a:pt x="298" y="193"/>
                      <a:pt x="274" y="97"/>
                    </a:cubicBezTo>
                    <a:cubicBezTo>
                      <a:pt x="265" y="36"/>
                      <a:pt x="250" y="0"/>
                      <a:pt x="209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79" name="Google Shape;441;p31">
                <a:extLst>
                  <a:ext uri="{FF2B5EF4-FFF2-40B4-BE49-F238E27FC236}">
                    <a16:creationId xmlns:a16="http://schemas.microsoft.com/office/drawing/2014/main" id="{B04B0039-D8E0-284F-10B4-296CDB56DBA2}"/>
                  </a:ext>
                </a:extLst>
              </p:cNvPr>
              <p:cNvSpPr/>
              <p:nvPr/>
            </p:nvSpPr>
            <p:spPr>
              <a:xfrm>
                <a:off x="1734915" y="1706343"/>
                <a:ext cx="70712" cy="74856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1698" extrusionOk="0">
                    <a:moveTo>
                      <a:pt x="442" y="0"/>
                    </a:moveTo>
                    <a:cubicBezTo>
                      <a:pt x="413" y="0"/>
                      <a:pt x="381" y="28"/>
                      <a:pt x="389" y="67"/>
                    </a:cubicBezTo>
                    <a:lnTo>
                      <a:pt x="496" y="317"/>
                    </a:lnTo>
                    <a:cubicBezTo>
                      <a:pt x="449" y="340"/>
                      <a:pt x="413" y="376"/>
                      <a:pt x="377" y="436"/>
                    </a:cubicBezTo>
                    <a:lnTo>
                      <a:pt x="79" y="388"/>
                    </a:lnTo>
                    <a:cubicBezTo>
                      <a:pt x="75" y="387"/>
                      <a:pt x="71" y="387"/>
                      <a:pt x="67" y="387"/>
                    </a:cubicBezTo>
                    <a:cubicBezTo>
                      <a:pt x="7" y="387"/>
                      <a:pt x="0" y="472"/>
                      <a:pt x="68" y="483"/>
                    </a:cubicBezTo>
                    <a:lnTo>
                      <a:pt x="341" y="531"/>
                    </a:lnTo>
                    <a:cubicBezTo>
                      <a:pt x="329" y="567"/>
                      <a:pt x="329" y="602"/>
                      <a:pt x="341" y="638"/>
                    </a:cubicBezTo>
                    <a:cubicBezTo>
                      <a:pt x="364" y="785"/>
                      <a:pt x="494" y="889"/>
                      <a:pt x="639" y="889"/>
                    </a:cubicBezTo>
                    <a:cubicBezTo>
                      <a:pt x="647" y="889"/>
                      <a:pt x="655" y="889"/>
                      <a:pt x="663" y="888"/>
                    </a:cubicBezTo>
                    <a:cubicBezTo>
                      <a:pt x="663" y="912"/>
                      <a:pt x="663" y="924"/>
                      <a:pt x="663" y="936"/>
                    </a:cubicBezTo>
                    <a:cubicBezTo>
                      <a:pt x="340" y="1092"/>
                      <a:pt x="516" y="1514"/>
                      <a:pt x="787" y="1514"/>
                    </a:cubicBezTo>
                    <a:cubicBezTo>
                      <a:pt x="845" y="1514"/>
                      <a:pt x="909" y="1494"/>
                      <a:pt x="972" y="1448"/>
                    </a:cubicBezTo>
                    <a:lnTo>
                      <a:pt x="1222" y="1686"/>
                    </a:lnTo>
                    <a:cubicBezTo>
                      <a:pt x="1234" y="1698"/>
                      <a:pt x="1246" y="1698"/>
                      <a:pt x="1258" y="1698"/>
                    </a:cubicBezTo>
                    <a:cubicBezTo>
                      <a:pt x="1270" y="1698"/>
                      <a:pt x="1282" y="1698"/>
                      <a:pt x="1294" y="1686"/>
                    </a:cubicBezTo>
                    <a:cubicBezTo>
                      <a:pt x="1306" y="1674"/>
                      <a:pt x="1306" y="1638"/>
                      <a:pt x="1294" y="1614"/>
                    </a:cubicBezTo>
                    <a:lnTo>
                      <a:pt x="1032" y="1364"/>
                    </a:lnTo>
                    <a:cubicBezTo>
                      <a:pt x="1044" y="1352"/>
                      <a:pt x="1044" y="1329"/>
                      <a:pt x="1056" y="1317"/>
                    </a:cubicBezTo>
                    <a:lnTo>
                      <a:pt x="1437" y="1412"/>
                    </a:lnTo>
                    <a:lnTo>
                      <a:pt x="1449" y="1412"/>
                    </a:lnTo>
                    <a:cubicBezTo>
                      <a:pt x="1508" y="1412"/>
                      <a:pt x="1520" y="1329"/>
                      <a:pt x="1461" y="1317"/>
                    </a:cubicBezTo>
                    <a:lnTo>
                      <a:pt x="1068" y="1221"/>
                    </a:lnTo>
                    <a:cubicBezTo>
                      <a:pt x="1068" y="1210"/>
                      <a:pt x="1068" y="1186"/>
                      <a:pt x="1068" y="1174"/>
                    </a:cubicBezTo>
                    <a:cubicBezTo>
                      <a:pt x="1068" y="1138"/>
                      <a:pt x="1056" y="1114"/>
                      <a:pt x="1044" y="1090"/>
                    </a:cubicBezTo>
                    <a:cubicBezTo>
                      <a:pt x="1080" y="1067"/>
                      <a:pt x="1103" y="1031"/>
                      <a:pt x="1115" y="995"/>
                    </a:cubicBezTo>
                    <a:lnTo>
                      <a:pt x="1472" y="1150"/>
                    </a:lnTo>
                    <a:lnTo>
                      <a:pt x="1484" y="1150"/>
                    </a:lnTo>
                    <a:cubicBezTo>
                      <a:pt x="1508" y="1150"/>
                      <a:pt x="1520" y="1138"/>
                      <a:pt x="1532" y="1114"/>
                    </a:cubicBezTo>
                    <a:cubicBezTo>
                      <a:pt x="1544" y="1090"/>
                      <a:pt x="1532" y="1067"/>
                      <a:pt x="1508" y="1055"/>
                    </a:cubicBezTo>
                    <a:lnTo>
                      <a:pt x="1139" y="912"/>
                    </a:lnTo>
                    <a:cubicBezTo>
                      <a:pt x="1139" y="888"/>
                      <a:pt x="1139" y="876"/>
                      <a:pt x="1139" y="864"/>
                    </a:cubicBezTo>
                    <a:lnTo>
                      <a:pt x="1556" y="805"/>
                    </a:lnTo>
                    <a:cubicBezTo>
                      <a:pt x="1592" y="805"/>
                      <a:pt x="1603" y="781"/>
                      <a:pt x="1603" y="757"/>
                    </a:cubicBezTo>
                    <a:cubicBezTo>
                      <a:pt x="1592" y="733"/>
                      <a:pt x="1568" y="721"/>
                      <a:pt x="1544" y="721"/>
                    </a:cubicBezTo>
                    <a:lnTo>
                      <a:pt x="1127" y="781"/>
                    </a:lnTo>
                    <a:cubicBezTo>
                      <a:pt x="1126" y="781"/>
                      <a:pt x="1125" y="781"/>
                      <a:pt x="1125" y="781"/>
                    </a:cubicBezTo>
                    <a:lnTo>
                      <a:pt x="1125" y="781"/>
                    </a:lnTo>
                    <a:lnTo>
                      <a:pt x="1282" y="578"/>
                    </a:lnTo>
                    <a:cubicBezTo>
                      <a:pt x="1306" y="555"/>
                      <a:pt x="1306" y="531"/>
                      <a:pt x="1282" y="519"/>
                    </a:cubicBezTo>
                    <a:cubicBezTo>
                      <a:pt x="1276" y="513"/>
                      <a:pt x="1267" y="510"/>
                      <a:pt x="1258" y="510"/>
                    </a:cubicBezTo>
                    <a:cubicBezTo>
                      <a:pt x="1249" y="510"/>
                      <a:pt x="1240" y="513"/>
                      <a:pt x="1234" y="519"/>
                    </a:cubicBezTo>
                    <a:lnTo>
                      <a:pt x="1068" y="721"/>
                    </a:lnTo>
                    <a:cubicBezTo>
                      <a:pt x="1032" y="698"/>
                      <a:pt x="996" y="674"/>
                      <a:pt x="949" y="662"/>
                    </a:cubicBezTo>
                    <a:cubicBezTo>
                      <a:pt x="960" y="626"/>
                      <a:pt x="960" y="578"/>
                      <a:pt x="949" y="543"/>
                    </a:cubicBezTo>
                    <a:cubicBezTo>
                      <a:pt x="927" y="390"/>
                      <a:pt x="796" y="278"/>
                      <a:pt x="646" y="278"/>
                    </a:cubicBezTo>
                    <a:cubicBezTo>
                      <a:pt x="632" y="278"/>
                      <a:pt x="618" y="279"/>
                      <a:pt x="603" y="281"/>
                    </a:cubicBezTo>
                    <a:lnTo>
                      <a:pt x="484" y="31"/>
                    </a:lnTo>
                    <a:cubicBezTo>
                      <a:pt x="476" y="9"/>
                      <a:pt x="459" y="0"/>
                      <a:pt x="442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80" name="Google Shape;442;p31">
                <a:extLst>
                  <a:ext uri="{FF2B5EF4-FFF2-40B4-BE49-F238E27FC236}">
                    <a16:creationId xmlns:a16="http://schemas.microsoft.com/office/drawing/2014/main" id="{28BD3113-4BEF-E625-6472-A018643C08D7}"/>
                  </a:ext>
                </a:extLst>
              </p:cNvPr>
              <p:cNvSpPr/>
              <p:nvPr/>
            </p:nvSpPr>
            <p:spPr>
              <a:xfrm>
                <a:off x="1781424" y="1719613"/>
                <a:ext cx="13181" cy="11815"/>
              </a:xfrm>
              <a:custGeom>
                <a:avLst/>
                <a:gdLst/>
                <a:ahLst/>
                <a:cxnLst/>
                <a:rect l="l" t="t" r="r" b="b"/>
                <a:pathLst>
                  <a:path w="299" h="268" extrusionOk="0">
                    <a:moveTo>
                      <a:pt x="202" y="1"/>
                    </a:moveTo>
                    <a:cubicBezTo>
                      <a:pt x="192" y="1"/>
                      <a:pt x="181" y="2"/>
                      <a:pt x="167" y="4"/>
                    </a:cubicBezTo>
                    <a:cubicBezTo>
                      <a:pt x="84" y="16"/>
                      <a:pt x="1" y="39"/>
                      <a:pt x="13" y="123"/>
                    </a:cubicBezTo>
                    <a:cubicBezTo>
                      <a:pt x="24" y="210"/>
                      <a:pt x="94" y="267"/>
                      <a:pt x="179" y="267"/>
                    </a:cubicBezTo>
                    <a:cubicBezTo>
                      <a:pt x="187" y="267"/>
                      <a:pt x="195" y="267"/>
                      <a:pt x="203" y="266"/>
                    </a:cubicBezTo>
                    <a:cubicBezTo>
                      <a:pt x="275" y="242"/>
                      <a:pt x="298" y="182"/>
                      <a:pt x="275" y="99"/>
                    </a:cubicBezTo>
                    <a:cubicBezTo>
                      <a:pt x="265" y="29"/>
                      <a:pt x="255" y="1"/>
                      <a:pt x="202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81" name="Google Shape;443;p31">
                <a:extLst>
                  <a:ext uri="{FF2B5EF4-FFF2-40B4-BE49-F238E27FC236}">
                    <a16:creationId xmlns:a16="http://schemas.microsoft.com/office/drawing/2014/main" id="{798A0831-E7F3-F1D4-8092-C3B329F91A42}"/>
                  </a:ext>
                </a:extLst>
              </p:cNvPr>
              <p:cNvSpPr/>
              <p:nvPr/>
            </p:nvSpPr>
            <p:spPr>
              <a:xfrm>
                <a:off x="1763085" y="1626109"/>
                <a:ext cx="69302" cy="78471"/>
              </a:xfrm>
              <a:custGeom>
                <a:avLst/>
                <a:gdLst/>
                <a:ahLst/>
                <a:cxnLst/>
                <a:rect l="l" t="t" r="r" b="b"/>
                <a:pathLst>
                  <a:path w="1572" h="1780" extrusionOk="0">
                    <a:moveTo>
                      <a:pt x="453" y="1"/>
                    </a:moveTo>
                    <a:cubicBezTo>
                      <a:pt x="446" y="1"/>
                      <a:pt x="438" y="2"/>
                      <a:pt x="429" y="5"/>
                    </a:cubicBezTo>
                    <a:cubicBezTo>
                      <a:pt x="405" y="17"/>
                      <a:pt x="393" y="41"/>
                      <a:pt x="405" y="77"/>
                    </a:cubicBezTo>
                    <a:lnTo>
                      <a:pt x="488" y="327"/>
                    </a:lnTo>
                    <a:cubicBezTo>
                      <a:pt x="441" y="351"/>
                      <a:pt x="393" y="386"/>
                      <a:pt x="357" y="434"/>
                    </a:cubicBezTo>
                    <a:lnTo>
                      <a:pt x="71" y="363"/>
                    </a:lnTo>
                    <a:cubicBezTo>
                      <a:pt x="65" y="360"/>
                      <a:pt x="59" y="359"/>
                      <a:pt x="53" y="359"/>
                    </a:cubicBezTo>
                    <a:cubicBezTo>
                      <a:pt x="27" y="359"/>
                      <a:pt x="10" y="379"/>
                      <a:pt x="0" y="398"/>
                    </a:cubicBezTo>
                    <a:cubicBezTo>
                      <a:pt x="0" y="434"/>
                      <a:pt x="12" y="458"/>
                      <a:pt x="48" y="470"/>
                    </a:cubicBezTo>
                    <a:lnTo>
                      <a:pt x="310" y="529"/>
                    </a:lnTo>
                    <a:cubicBezTo>
                      <a:pt x="298" y="565"/>
                      <a:pt x="298" y="601"/>
                      <a:pt x="298" y="636"/>
                    </a:cubicBezTo>
                    <a:cubicBezTo>
                      <a:pt x="310" y="791"/>
                      <a:pt x="452" y="922"/>
                      <a:pt x="619" y="922"/>
                    </a:cubicBezTo>
                    <a:cubicBezTo>
                      <a:pt x="619" y="934"/>
                      <a:pt x="619" y="946"/>
                      <a:pt x="619" y="958"/>
                    </a:cubicBezTo>
                    <a:cubicBezTo>
                      <a:pt x="248" y="1025"/>
                      <a:pt x="323" y="1559"/>
                      <a:pt x="663" y="1559"/>
                    </a:cubicBezTo>
                    <a:cubicBezTo>
                      <a:pt x="683" y="1559"/>
                      <a:pt x="704" y="1557"/>
                      <a:pt x="726" y="1553"/>
                    </a:cubicBezTo>
                    <a:cubicBezTo>
                      <a:pt x="786" y="1553"/>
                      <a:pt x="845" y="1529"/>
                      <a:pt x="893" y="1494"/>
                    </a:cubicBezTo>
                    <a:lnTo>
                      <a:pt x="1119" y="1756"/>
                    </a:lnTo>
                    <a:cubicBezTo>
                      <a:pt x="1131" y="1767"/>
                      <a:pt x="1143" y="1779"/>
                      <a:pt x="1155" y="1779"/>
                    </a:cubicBezTo>
                    <a:cubicBezTo>
                      <a:pt x="1167" y="1779"/>
                      <a:pt x="1179" y="1767"/>
                      <a:pt x="1191" y="1767"/>
                    </a:cubicBezTo>
                    <a:cubicBezTo>
                      <a:pt x="1203" y="1744"/>
                      <a:pt x="1203" y="1708"/>
                      <a:pt x="1191" y="1696"/>
                    </a:cubicBezTo>
                    <a:lnTo>
                      <a:pt x="964" y="1434"/>
                    </a:lnTo>
                    <a:cubicBezTo>
                      <a:pt x="964" y="1422"/>
                      <a:pt x="976" y="1398"/>
                      <a:pt x="988" y="1386"/>
                    </a:cubicBezTo>
                    <a:lnTo>
                      <a:pt x="1357" y="1506"/>
                    </a:lnTo>
                    <a:lnTo>
                      <a:pt x="1369" y="1506"/>
                    </a:lnTo>
                    <a:cubicBezTo>
                      <a:pt x="1393" y="1506"/>
                      <a:pt x="1417" y="1494"/>
                      <a:pt x="1417" y="1470"/>
                    </a:cubicBezTo>
                    <a:cubicBezTo>
                      <a:pt x="1429" y="1446"/>
                      <a:pt x="1417" y="1422"/>
                      <a:pt x="1393" y="1410"/>
                    </a:cubicBezTo>
                    <a:lnTo>
                      <a:pt x="1012" y="1291"/>
                    </a:lnTo>
                    <a:lnTo>
                      <a:pt x="1012" y="1244"/>
                    </a:lnTo>
                    <a:cubicBezTo>
                      <a:pt x="1012" y="1208"/>
                      <a:pt x="1000" y="1184"/>
                      <a:pt x="988" y="1148"/>
                    </a:cubicBezTo>
                    <a:cubicBezTo>
                      <a:pt x="1024" y="1136"/>
                      <a:pt x="1048" y="1101"/>
                      <a:pt x="1072" y="1065"/>
                    </a:cubicBezTo>
                    <a:lnTo>
                      <a:pt x="1405" y="1244"/>
                    </a:lnTo>
                    <a:lnTo>
                      <a:pt x="1429" y="1244"/>
                    </a:lnTo>
                    <a:cubicBezTo>
                      <a:pt x="1476" y="1244"/>
                      <a:pt x="1488" y="1172"/>
                      <a:pt x="1453" y="1148"/>
                    </a:cubicBezTo>
                    <a:lnTo>
                      <a:pt x="1107" y="970"/>
                    </a:lnTo>
                    <a:cubicBezTo>
                      <a:pt x="1107" y="958"/>
                      <a:pt x="1107" y="946"/>
                      <a:pt x="1107" y="934"/>
                    </a:cubicBezTo>
                    <a:lnTo>
                      <a:pt x="1524" y="910"/>
                    </a:lnTo>
                    <a:cubicBezTo>
                      <a:pt x="1548" y="910"/>
                      <a:pt x="1572" y="886"/>
                      <a:pt x="1572" y="863"/>
                    </a:cubicBezTo>
                    <a:cubicBezTo>
                      <a:pt x="1562" y="843"/>
                      <a:pt x="1544" y="824"/>
                      <a:pt x="1525" y="824"/>
                    </a:cubicBezTo>
                    <a:cubicBezTo>
                      <a:pt x="1521" y="824"/>
                      <a:pt x="1516" y="825"/>
                      <a:pt x="1512" y="827"/>
                    </a:cubicBezTo>
                    <a:lnTo>
                      <a:pt x="1095" y="851"/>
                    </a:lnTo>
                    <a:lnTo>
                      <a:pt x="1083" y="851"/>
                    </a:lnTo>
                    <a:lnTo>
                      <a:pt x="1274" y="648"/>
                    </a:lnTo>
                    <a:cubicBezTo>
                      <a:pt x="1286" y="624"/>
                      <a:pt x="1286" y="601"/>
                      <a:pt x="1274" y="589"/>
                    </a:cubicBezTo>
                    <a:cubicBezTo>
                      <a:pt x="1262" y="583"/>
                      <a:pt x="1250" y="580"/>
                      <a:pt x="1240" y="580"/>
                    </a:cubicBezTo>
                    <a:cubicBezTo>
                      <a:pt x="1229" y="580"/>
                      <a:pt x="1220" y="583"/>
                      <a:pt x="1214" y="589"/>
                    </a:cubicBezTo>
                    <a:lnTo>
                      <a:pt x="1036" y="779"/>
                    </a:lnTo>
                    <a:cubicBezTo>
                      <a:pt x="1000" y="744"/>
                      <a:pt x="953" y="720"/>
                      <a:pt x="905" y="708"/>
                    </a:cubicBezTo>
                    <a:cubicBezTo>
                      <a:pt x="917" y="672"/>
                      <a:pt x="917" y="624"/>
                      <a:pt x="917" y="589"/>
                    </a:cubicBezTo>
                    <a:cubicBezTo>
                      <a:pt x="905" y="429"/>
                      <a:pt x="774" y="302"/>
                      <a:pt x="616" y="302"/>
                    </a:cubicBezTo>
                    <a:cubicBezTo>
                      <a:pt x="609" y="302"/>
                      <a:pt x="602" y="302"/>
                      <a:pt x="595" y="303"/>
                    </a:cubicBezTo>
                    <a:lnTo>
                      <a:pt x="500" y="41"/>
                    </a:lnTo>
                    <a:cubicBezTo>
                      <a:pt x="491" y="14"/>
                      <a:pt x="476" y="1"/>
                      <a:pt x="453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82" name="Google Shape;444;p31">
                <a:extLst>
                  <a:ext uri="{FF2B5EF4-FFF2-40B4-BE49-F238E27FC236}">
                    <a16:creationId xmlns:a16="http://schemas.microsoft.com/office/drawing/2014/main" id="{106FC84C-E2D0-4150-9CA6-94A01E33AFFC}"/>
                  </a:ext>
                </a:extLst>
              </p:cNvPr>
              <p:cNvSpPr/>
              <p:nvPr/>
            </p:nvSpPr>
            <p:spPr>
              <a:xfrm>
                <a:off x="1809771" y="1642508"/>
                <a:ext cx="12123" cy="11683"/>
              </a:xfrm>
              <a:custGeom>
                <a:avLst/>
                <a:gdLst/>
                <a:ahLst/>
                <a:cxnLst/>
                <a:rect l="l" t="t" r="r" b="b"/>
                <a:pathLst>
                  <a:path w="275" h="265" extrusionOk="0">
                    <a:moveTo>
                      <a:pt x="184" y="0"/>
                    </a:moveTo>
                    <a:cubicBezTo>
                      <a:pt x="175" y="0"/>
                      <a:pt x="166" y="1"/>
                      <a:pt x="155" y="2"/>
                    </a:cubicBezTo>
                    <a:cubicBezTo>
                      <a:pt x="72" y="2"/>
                      <a:pt x="1" y="26"/>
                      <a:pt x="13" y="110"/>
                    </a:cubicBezTo>
                    <a:cubicBezTo>
                      <a:pt x="13" y="205"/>
                      <a:pt x="84" y="264"/>
                      <a:pt x="179" y="264"/>
                    </a:cubicBezTo>
                    <a:cubicBezTo>
                      <a:pt x="263" y="252"/>
                      <a:pt x="275" y="193"/>
                      <a:pt x="275" y="110"/>
                    </a:cubicBezTo>
                    <a:cubicBezTo>
                      <a:pt x="264" y="37"/>
                      <a:pt x="245" y="0"/>
                      <a:pt x="184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83" name="Google Shape;445;p31">
                <a:extLst>
                  <a:ext uri="{FF2B5EF4-FFF2-40B4-BE49-F238E27FC236}">
                    <a16:creationId xmlns:a16="http://schemas.microsoft.com/office/drawing/2014/main" id="{63C25818-A9B4-649F-8D29-F88B0A2ABA67}"/>
                  </a:ext>
                </a:extLst>
              </p:cNvPr>
              <p:cNvSpPr/>
              <p:nvPr/>
            </p:nvSpPr>
            <p:spPr>
              <a:xfrm>
                <a:off x="1861218" y="1435706"/>
                <a:ext cx="33637" cy="32711"/>
              </a:xfrm>
              <a:custGeom>
                <a:avLst/>
                <a:gdLst/>
                <a:ahLst/>
                <a:cxnLst/>
                <a:rect l="l" t="t" r="r" b="b"/>
                <a:pathLst>
                  <a:path w="763" h="742" extrusionOk="0">
                    <a:moveTo>
                      <a:pt x="414" y="0"/>
                    </a:moveTo>
                    <a:cubicBezTo>
                      <a:pt x="205" y="0"/>
                      <a:pt x="23" y="53"/>
                      <a:pt x="12" y="276"/>
                    </a:cubicBezTo>
                    <a:cubicBezTo>
                      <a:pt x="0" y="514"/>
                      <a:pt x="191" y="717"/>
                      <a:pt x="429" y="741"/>
                    </a:cubicBezTo>
                    <a:cubicBezTo>
                      <a:pt x="437" y="741"/>
                      <a:pt x="445" y="741"/>
                      <a:pt x="452" y="741"/>
                    </a:cubicBezTo>
                    <a:cubicBezTo>
                      <a:pt x="683" y="741"/>
                      <a:pt x="739" y="566"/>
                      <a:pt x="751" y="336"/>
                    </a:cubicBezTo>
                    <a:cubicBezTo>
                      <a:pt x="762" y="86"/>
                      <a:pt x="727" y="14"/>
                      <a:pt x="489" y="2"/>
                    </a:cubicBezTo>
                    <a:cubicBezTo>
                      <a:pt x="464" y="1"/>
                      <a:pt x="439" y="0"/>
                      <a:pt x="414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84" name="Google Shape;446;p31">
                <a:extLst>
                  <a:ext uri="{FF2B5EF4-FFF2-40B4-BE49-F238E27FC236}">
                    <a16:creationId xmlns:a16="http://schemas.microsoft.com/office/drawing/2014/main" id="{648B93EC-335B-A499-FF05-2E556B045241}"/>
                  </a:ext>
                </a:extLst>
              </p:cNvPr>
              <p:cNvSpPr/>
              <p:nvPr/>
            </p:nvSpPr>
            <p:spPr>
              <a:xfrm>
                <a:off x="1751006" y="1359262"/>
                <a:ext cx="136796" cy="216810"/>
              </a:xfrm>
              <a:custGeom>
                <a:avLst/>
                <a:gdLst/>
                <a:ahLst/>
                <a:cxnLst/>
                <a:rect l="l" t="t" r="r" b="b"/>
                <a:pathLst>
                  <a:path w="3103" h="4918" extrusionOk="0">
                    <a:moveTo>
                      <a:pt x="1074" y="1"/>
                    </a:moveTo>
                    <a:cubicBezTo>
                      <a:pt x="1036" y="1"/>
                      <a:pt x="1006" y="23"/>
                      <a:pt x="988" y="58"/>
                    </a:cubicBezTo>
                    <a:cubicBezTo>
                      <a:pt x="881" y="296"/>
                      <a:pt x="869" y="558"/>
                      <a:pt x="941" y="808"/>
                    </a:cubicBezTo>
                    <a:cubicBezTo>
                      <a:pt x="822" y="867"/>
                      <a:pt x="715" y="939"/>
                      <a:pt x="631" y="1034"/>
                    </a:cubicBezTo>
                    <a:cubicBezTo>
                      <a:pt x="417" y="867"/>
                      <a:pt x="226" y="617"/>
                      <a:pt x="357" y="343"/>
                    </a:cubicBezTo>
                    <a:cubicBezTo>
                      <a:pt x="381" y="274"/>
                      <a:pt x="323" y="219"/>
                      <a:pt x="264" y="219"/>
                    </a:cubicBezTo>
                    <a:cubicBezTo>
                      <a:pt x="232" y="219"/>
                      <a:pt x="200" y="235"/>
                      <a:pt x="179" y="272"/>
                    </a:cubicBezTo>
                    <a:cubicBezTo>
                      <a:pt x="0" y="641"/>
                      <a:pt x="250" y="974"/>
                      <a:pt x="512" y="1189"/>
                    </a:cubicBezTo>
                    <a:cubicBezTo>
                      <a:pt x="119" y="1832"/>
                      <a:pt x="560" y="2665"/>
                      <a:pt x="1310" y="2701"/>
                    </a:cubicBezTo>
                    <a:lnTo>
                      <a:pt x="1334" y="2701"/>
                    </a:lnTo>
                    <a:cubicBezTo>
                      <a:pt x="1334" y="2748"/>
                      <a:pt x="1334" y="2796"/>
                      <a:pt x="1346" y="2844"/>
                    </a:cubicBezTo>
                    <a:cubicBezTo>
                      <a:pt x="1298" y="2867"/>
                      <a:pt x="1250" y="2903"/>
                      <a:pt x="1215" y="2927"/>
                    </a:cubicBezTo>
                    <a:cubicBezTo>
                      <a:pt x="834" y="3165"/>
                      <a:pt x="715" y="3677"/>
                      <a:pt x="953" y="4058"/>
                    </a:cubicBezTo>
                    <a:cubicBezTo>
                      <a:pt x="1110" y="4268"/>
                      <a:pt x="1352" y="4379"/>
                      <a:pt x="1596" y="4379"/>
                    </a:cubicBezTo>
                    <a:cubicBezTo>
                      <a:pt x="1740" y="4379"/>
                      <a:pt x="1884" y="4340"/>
                      <a:pt x="2012" y="4260"/>
                    </a:cubicBezTo>
                    <a:cubicBezTo>
                      <a:pt x="2239" y="4368"/>
                      <a:pt x="2370" y="4594"/>
                      <a:pt x="2358" y="4832"/>
                    </a:cubicBezTo>
                    <a:cubicBezTo>
                      <a:pt x="2358" y="4875"/>
                      <a:pt x="2396" y="4917"/>
                      <a:pt x="2438" y="4917"/>
                    </a:cubicBezTo>
                    <a:cubicBezTo>
                      <a:pt x="2443" y="4917"/>
                      <a:pt x="2448" y="4917"/>
                      <a:pt x="2453" y="4915"/>
                    </a:cubicBezTo>
                    <a:cubicBezTo>
                      <a:pt x="2500" y="4915"/>
                      <a:pt x="2548" y="4880"/>
                      <a:pt x="2548" y="4820"/>
                    </a:cubicBezTo>
                    <a:cubicBezTo>
                      <a:pt x="2560" y="4546"/>
                      <a:pt x="2417" y="4296"/>
                      <a:pt x="2191" y="4141"/>
                    </a:cubicBezTo>
                    <a:cubicBezTo>
                      <a:pt x="2310" y="4034"/>
                      <a:pt x="2405" y="3891"/>
                      <a:pt x="2441" y="3737"/>
                    </a:cubicBezTo>
                    <a:cubicBezTo>
                      <a:pt x="2512" y="3760"/>
                      <a:pt x="2572" y="3808"/>
                      <a:pt x="2631" y="3856"/>
                    </a:cubicBezTo>
                    <a:cubicBezTo>
                      <a:pt x="2727" y="3951"/>
                      <a:pt x="2774" y="4082"/>
                      <a:pt x="2774" y="4213"/>
                    </a:cubicBezTo>
                    <a:cubicBezTo>
                      <a:pt x="2774" y="4260"/>
                      <a:pt x="2822" y="4308"/>
                      <a:pt x="2870" y="4308"/>
                    </a:cubicBezTo>
                    <a:cubicBezTo>
                      <a:pt x="2917" y="4308"/>
                      <a:pt x="2965" y="4272"/>
                      <a:pt x="2965" y="4213"/>
                    </a:cubicBezTo>
                    <a:cubicBezTo>
                      <a:pt x="2965" y="4034"/>
                      <a:pt x="2893" y="3856"/>
                      <a:pt x="2774" y="3725"/>
                    </a:cubicBezTo>
                    <a:cubicBezTo>
                      <a:pt x="2691" y="3641"/>
                      <a:pt x="2596" y="3582"/>
                      <a:pt x="2477" y="3546"/>
                    </a:cubicBezTo>
                    <a:cubicBezTo>
                      <a:pt x="2489" y="3391"/>
                      <a:pt x="2441" y="3237"/>
                      <a:pt x="2358" y="3094"/>
                    </a:cubicBezTo>
                    <a:cubicBezTo>
                      <a:pt x="2381" y="3058"/>
                      <a:pt x="2417" y="3022"/>
                      <a:pt x="2441" y="2975"/>
                    </a:cubicBezTo>
                    <a:cubicBezTo>
                      <a:pt x="2798" y="2963"/>
                      <a:pt x="3024" y="2820"/>
                      <a:pt x="3096" y="2522"/>
                    </a:cubicBezTo>
                    <a:cubicBezTo>
                      <a:pt x="3103" y="2457"/>
                      <a:pt x="3049" y="2414"/>
                      <a:pt x="2995" y="2414"/>
                    </a:cubicBezTo>
                    <a:cubicBezTo>
                      <a:pt x="2959" y="2414"/>
                      <a:pt x="2924" y="2432"/>
                      <a:pt x="2905" y="2475"/>
                    </a:cubicBezTo>
                    <a:cubicBezTo>
                      <a:pt x="2893" y="2558"/>
                      <a:pt x="2834" y="2748"/>
                      <a:pt x="2500" y="2772"/>
                    </a:cubicBezTo>
                    <a:cubicBezTo>
                      <a:pt x="2500" y="2772"/>
                      <a:pt x="2500" y="2760"/>
                      <a:pt x="2500" y="2748"/>
                    </a:cubicBezTo>
                    <a:cubicBezTo>
                      <a:pt x="2500" y="2665"/>
                      <a:pt x="2489" y="2582"/>
                      <a:pt x="2453" y="2498"/>
                    </a:cubicBezTo>
                    <a:lnTo>
                      <a:pt x="2751" y="2415"/>
                    </a:lnTo>
                    <a:cubicBezTo>
                      <a:pt x="2878" y="2383"/>
                      <a:pt x="2844" y="2217"/>
                      <a:pt x="2741" y="2217"/>
                    </a:cubicBezTo>
                    <a:cubicBezTo>
                      <a:pt x="2729" y="2217"/>
                      <a:pt x="2717" y="2220"/>
                      <a:pt x="2703" y="2225"/>
                    </a:cubicBezTo>
                    <a:lnTo>
                      <a:pt x="2346" y="2332"/>
                    </a:lnTo>
                    <a:cubicBezTo>
                      <a:pt x="2310" y="2284"/>
                      <a:pt x="2274" y="2248"/>
                      <a:pt x="2215" y="2225"/>
                    </a:cubicBezTo>
                    <a:cubicBezTo>
                      <a:pt x="2608" y="1582"/>
                      <a:pt x="2167" y="760"/>
                      <a:pt x="1417" y="724"/>
                    </a:cubicBezTo>
                    <a:cubicBezTo>
                      <a:pt x="1391" y="721"/>
                      <a:pt x="1365" y="720"/>
                      <a:pt x="1338" y="720"/>
                    </a:cubicBezTo>
                    <a:cubicBezTo>
                      <a:pt x="1265" y="720"/>
                      <a:pt x="1189" y="731"/>
                      <a:pt x="1119" y="748"/>
                    </a:cubicBezTo>
                    <a:cubicBezTo>
                      <a:pt x="1060" y="546"/>
                      <a:pt x="1072" y="331"/>
                      <a:pt x="1167" y="141"/>
                    </a:cubicBezTo>
                    <a:cubicBezTo>
                      <a:pt x="1191" y="93"/>
                      <a:pt x="1167" y="34"/>
                      <a:pt x="1119" y="10"/>
                    </a:cubicBezTo>
                    <a:cubicBezTo>
                      <a:pt x="1103" y="4"/>
                      <a:pt x="1088" y="1"/>
                      <a:pt x="1074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85" name="Google Shape;447;p31">
                <a:extLst>
                  <a:ext uri="{FF2B5EF4-FFF2-40B4-BE49-F238E27FC236}">
                    <a16:creationId xmlns:a16="http://schemas.microsoft.com/office/drawing/2014/main" id="{D6603A84-7B0C-097B-C4AA-F8D568016370}"/>
                  </a:ext>
                </a:extLst>
              </p:cNvPr>
              <p:cNvSpPr/>
              <p:nvPr/>
            </p:nvSpPr>
            <p:spPr>
              <a:xfrm>
                <a:off x="1787199" y="1434736"/>
                <a:ext cx="16840" cy="14019"/>
              </a:xfrm>
              <a:custGeom>
                <a:avLst/>
                <a:gdLst/>
                <a:ahLst/>
                <a:cxnLst/>
                <a:rect l="l" t="t" r="r" b="b"/>
                <a:pathLst>
                  <a:path w="382" h="318" extrusionOk="0">
                    <a:moveTo>
                      <a:pt x="227" y="1"/>
                    </a:moveTo>
                    <a:cubicBezTo>
                      <a:pt x="72" y="1"/>
                      <a:pt x="1" y="167"/>
                      <a:pt x="108" y="274"/>
                    </a:cubicBezTo>
                    <a:cubicBezTo>
                      <a:pt x="138" y="304"/>
                      <a:pt x="176" y="318"/>
                      <a:pt x="214" y="318"/>
                    </a:cubicBezTo>
                    <a:cubicBezTo>
                      <a:pt x="298" y="318"/>
                      <a:pt x="382" y="253"/>
                      <a:pt x="382" y="155"/>
                    </a:cubicBezTo>
                    <a:cubicBezTo>
                      <a:pt x="382" y="72"/>
                      <a:pt x="310" y="1"/>
                      <a:pt x="227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86" name="Google Shape;448;p31">
                <a:extLst>
                  <a:ext uri="{FF2B5EF4-FFF2-40B4-BE49-F238E27FC236}">
                    <a16:creationId xmlns:a16="http://schemas.microsoft.com/office/drawing/2014/main" id="{1EB5C024-E6DB-EFCC-D09F-DB93B6CED577}"/>
                  </a:ext>
                </a:extLst>
              </p:cNvPr>
              <p:cNvSpPr/>
              <p:nvPr/>
            </p:nvSpPr>
            <p:spPr>
              <a:xfrm>
                <a:off x="1824495" y="1411106"/>
                <a:ext cx="16840" cy="14416"/>
              </a:xfrm>
              <a:custGeom>
                <a:avLst/>
                <a:gdLst/>
                <a:ahLst/>
                <a:cxnLst/>
                <a:rect l="l" t="t" r="r" b="b"/>
                <a:pathLst>
                  <a:path w="382" h="327" extrusionOk="0">
                    <a:moveTo>
                      <a:pt x="214" y="1"/>
                    </a:moveTo>
                    <a:cubicBezTo>
                      <a:pt x="71" y="1"/>
                      <a:pt x="0" y="179"/>
                      <a:pt x="107" y="275"/>
                    </a:cubicBezTo>
                    <a:cubicBezTo>
                      <a:pt x="139" y="310"/>
                      <a:pt x="180" y="326"/>
                      <a:pt x="221" y="326"/>
                    </a:cubicBezTo>
                    <a:cubicBezTo>
                      <a:pt x="302" y="326"/>
                      <a:pt x="381" y="263"/>
                      <a:pt x="381" y="167"/>
                    </a:cubicBezTo>
                    <a:cubicBezTo>
                      <a:pt x="381" y="72"/>
                      <a:pt x="310" y="1"/>
                      <a:pt x="214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87" name="Google Shape;449;p31">
                <a:extLst>
                  <a:ext uri="{FF2B5EF4-FFF2-40B4-BE49-F238E27FC236}">
                    <a16:creationId xmlns:a16="http://schemas.microsoft.com/office/drawing/2014/main" id="{8184C97A-A233-12DC-08CD-626D949F7914}"/>
                  </a:ext>
                </a:extLst>
              </p:cNvPr>
              <p:cNvSpPr/>
              <p:nvPr/>
            </p:nvSpPr>
            <p:spPr>
              <a:xfrm>
                <a:off x="1809374" y="1423582"/>
                <a:ext cx="15650" cy="13314"/>
              </a:xfrm>
              <a:custGeom>
                <a:avLst/>
                <a:gdLst/>
                <a:ahLst/>
                <a:cxnLst/>
                <a:rect l="l" t="t" r="r" b="b"/>
                <a:pathLst>
                  <a:path w="355" h="302" extrusionOk="0">
                    <a:moveTo>
                      <a:pt x="268" y="1"/>
                    </a:moveTo>
                    <a:cubicBezTo>
                      <a:pt x="244" y="1"/>
                      <a:pt x="219" y="26"/>
                      <a:pt x="236" y="51"/>
                    </a:cubicBezTo>
                    <a:cubicBezTo>
                      <a:pt x="284" y="99"/>
                      <a:pt x="272" y="170"/>
                      <a:pt x="224" y="218"/>
                    </a:cubicBezTo>
                    <a:cubicBezTo>
                      <a:pt x="209" y="229"/>
                      <a:pt x="191" y="235"/>
                      <a:pt x="173" y="235"/>
                    </a:cubicBezTo>
                    <a:cubicBezTo>
                      <a:pt x="134" y="235"/>
                      <a:pt x="93" y="211"/>
                      <a:pt x="69" y="170"/>
                    </a:cubicBezTo>
                    <a:cubicBezTo>
                      <a:pt x="64" y="165"/>
                      <a:pt x="57" y="162"/>
                      <a:pt x="50" y="162"/>
                    </a:cubicBezTo>
                    <a:cubicBezTo>
                      <a:pt x="27" y="162"/>
                      <a:pt x="0" y="190"/>
                      <a:pt x="10" y="218"/>
                    </a:cubicBezTo>
                    <a:cubicBezTo>
                      <a:pt x="45" y="265"/>
                      <a:pt x="105" y="301"/>
                      <a:pt x="176" y="301"/>
                    </a:cubicBezTo>
                    <a:cubicBezTo>
                      <a:pt x="212" y="301"/>
                      <a:pt x="236" y="289"/>
                      <a:pt x="272" y="277"/>
                    </a:cubicBezTo>
                    <a:cubicBezTo>
                      <a:pt x="343" y="206"/>
                      <a:pt x="355" y="99"/>
                      <a:pt x="295" y="15"/>
                    </a:cubicBezTo>
                    <a:cubicBezTo>
                      <a:pt x="288" y="5"/>
                      <a:pt x="278" y="1"/>
                      <a:pt x="268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88" name="Google Shape;450;p31">
                <a:extLst>
                  <a:ext uri="{FF2B5EF4-FFF2-40B4-BE49-F238E27FC236}">
                    <a16:creationId xmlns:a16="http://schemas.microsoft.com/office/drawing/2014/main" id="{C578425D-152E-4529-DA2B-0547A2D4180E}"/>
                  </a:ext>
                </a:extLst>
              </p:cNvPr>
              <p:cNvSpPr/>
              <p:nvPr/>
            </p:nvSpPr>
            <p:spPr>
              <a:xfrm>
                <a:off x="1789844" y="1449945"/>
                <a:ext cx="14195" cy="10536"/>
              </a:xfrm>
              <a:custGeom>
                <a:avLst/>
                <a:gdLst/>
                <a:ahLst/>
                <a:cxnLst/>
                <a:rect l="l" t="t" r="r" b="b"/>
                <a:pathLst>
                  <a:path w="322" h="239" extrusionOk="0">
                    <a:moveTo>
                      <a:pt x="216" y="1"/>
                    </a:moveTo>
                    <a:cubicBezTo>
                      <a:pt x="182" y="1"/>
                      <a:pt x="143" y="13"/>
                      <a:pt x="107" y="37"/>
                    </a:cubicBezTo>
                    <a:cubicBezTo>
                      <a:pt x="36" y="84"/>
                      <a:pt x="0" y="156"/>
                      <a:pt x="36" y="203"/>
                    </a:cubicBezTo>
                    <a:cubicBezTo>
                      <a:pt x="54" y="227"/>
                      <a:pt x="84" y="239"/>
                      <a:pt x="118" y="239"/>
                    </a:cubicBezTo>
                    <a:cubicBezTo>
                      <a:pt x="152" y="239"/>
                      <a:pt x="191" y="227"/>
                      <a:pt x="226" y="203"/>
                    </a:cubicBezTo>
                    <a:cubicBezTo>
                      <a:pt x="298" y="156"/>
                      <a:pt x="322" y="84"/>
                      <a:pt x="298" y="37"/>
                    </a:cubicBezTo>
                    <a:cubicBezTo>
                      <a:pt x="280" y="13"/>
                      <a:pt x="250" y="1"/>
                      <a:pt x="216" y="1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89" name="Google Shape;451;p31">
                <a:extLst>
                  <a:ext uri="{FF2B5EF4-FFF2-40B4-BE49-F238E27FC236}">
                    <a16:creationId xmlns:a16="http://schemas.microsoft.com/office/drawing/2014/main" id="{400347BF-DD09-B717-0217-021B4C49CEFC}"/>
                  </a:ext>
                </a:extLst>
              </p:cNvPr>
              <p:cNvSpPr/>
              <p:nvPr/>
            </p:nvSpPr>
            <p:spPr>
              <a:xfrm>
                <a:off x="1839705" y="1417807"/>
                <a:ext cx="16840" cy="12785"/>
              </a:xfrm>
              <a:custGeom>
                <a:avLst/>
                <a:gdLst/>
                <a:ahLst/>
                <a:cxnLst/>
                <a:rect l="l" t="t" r="r" b="b"/>
                <a:pathLst>
                  <a:path w="382" h="290" extrusionOk="0">
                    <a:moveTo>
                      <a:pt x="191" y="1"/>
                    </a:moveTo>
                    <a:cubicBezTo>
                      <a:pt x="161" y="1"/>
                      <a:pt x="131" y="10"/>
                      <a:pt x="107" y="27"/>
                    </a:cubicBezTo>
                    <a:cubicBezTo>
                      <a:pt x="0" y="111"/>
                      <a:pt x="60" y="289"/>
                      <a:pt x="191" y="289"/>
                    </a:cubicBezTo>
                    <a:cubicBezTo>
                      <a:pt x="322" y="289"/>
                      <a:pt x="381" y="111"/>
                      <a:pt x="274" y="27"/>
                    </a:cubicBezTo>
                    <a:cubicBezTo>
                      <a:pt x="250" y="10"/>
                      <a:pt x="221" y="1"/>
                      <a:pt x="191" y="1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90" name="Google Shape;452;p31">
                <a:extLst>
                  <a:ext uri="{FF2B5EF4-FFF2-40B4-BE49-F238E27FC236}">
                    <a16:creationId xmlns:a16="http://schemas.microsoft.com/office/drawing/2014/main" id="{4863897B-E082-B920-8B54-EFD5AB2E8972}"/>
                  </a:ext>
                </a:extLst>
              </p:cNvPr>
              <p:cNvSpPr/>
              <p:nvPr/>
            </p:nvSpPr>
            <p:spPr>
              <a:xfrm>
                <a:off x="1733151" y="1458894"/>
                <a:ext cx="489211" cy="549255"/>
              </a:xfrm>
              <a:custGeom>
                <a:avLst/>
                <a:gdLst/>
                <a:ahLst/>
                <a:cxnLst/>
                <a:rect l="l" t="t" r="r" b="b"/>
                <a:pathLst>
                  <a:path w="11097" h="12459" extrusionOk="0">
                    <a:moveTo>
                      <a:pt x="5584" y="2822"/>
                    </a:moveTo>
                    <a:cubicBezTo>
                      <a:pt x="5763" y="3524"/>
                      <a:pt x="5906" y="4096"/>
                      <a:pt x="6156" y="4882"/>
                    </a:cubicBezTo>
                    <a:lnTo>
                      <a:pt x="6763" y="6823"/>
                    </a:lnTo>
                    <a:lnTo>
                      <a:pt x="6192" y="7215"/>
                    </a:lnTo>
                    <a:cubicBezTo>
                      <a:pt x="6215" y="6953"/>
                      <a:pt x="6275" y="6692"/>
                      <a:pt x="6370" y="6442"/>
                    </a:cubicBezTo>
                    <a:lnTo>
                      <a:pt x="6370" y="6442"/>
                    </a:lnTo>
                    <a:cubicBezTo>
                      <a:pt x="6025" y="6668"/>
                      <a:pt x="5715" y="6918"/>
                      <a:pt x="5430" y="7204"/>
                    </a:cubicBezTo>
                    <a:cubicBezTo>
                      <a:pt x="5418" y="7001"/>
                      <a:pt x="5489" y="6799"/>
                      <a:pt x="5632" y="6656"/>
                    </a:cubicBezTo>
                    <a:cubicBezTo>
                      <a:pt x="5775" y="6513"/>
                      <a:pt x="5882" y="6334"/>
                      <a:pt x="5953" y="6156"/>
                    </a:cubicBezTo>
                    <a:lnTo>
                      <a:pt x="5953" y="6156"/>
                    </a:lnTo>
                    <a:cubicBezTo>
                      <a:pt x="5489" y="6394"/>
                      <a:pt x="5144" y="6811"/>
                      <a:pt x="4810" y="7227"/>
                    </a:cubicBezTo>
                    <a:cubicBezTo>
                      <a:pt x="4941" y="6811"/>
                      <a:pt x="5156" y="6430"/>
                      <a:pt x="5430" y="6096"/>
                    </a:cubicBezTo>
                    <a:lnTo>
                      <a:pt x="5430" y="6096"/>
                    </a:lnTo>
                    <a:cubicBezTo>
                      <a:pt x="5156" y="6227"/>
                      <a:pt x="4965" y="6477"/>
                      <a:pt x="4787" y="6727"/>
                    </a:cubicBezTo>
                    <a:lnTo>
                      <a:pt x="4334" y="7346"/>
                    </a:lnTo>
                    <a:lnTo>
                      <a:pt x="4048" y="7346"/>
                    </a:lnTo>
                    <a:lnTo>
                      <a:pt x="4822" y="4882"/>
                    </a:lnTo>
                    <a:cubicBezTo>
                      <a:pt x="5072" y="4096"/>
                      <a:pt x="5215" y="3524"/>
                      <a:pt x="5394" y="2822"/>
                    </a:cubicBezTo>
                    <a:close/>
                    <a:moveTo>
                      <a:pt x="6787" y="6930"/>
                    </a:moveTo>
                    <a:lnTo>
                      <a:pt x="6918" y="7346"/>
                    </a:lnTo>
                    <a:lnTo>
                      <a:pt x="6704" y="7346"/>
                    </a:lnTo>
                    <a:cubicBezTo>
                      <a:pt x="6727" y="7215"/>
                      <a:pt x="6763" y="7073"/>
                      <a:pt x="6787" y="6930"/>
                    </a:cubicBezTo>
                    <a:close/>
                    <a:moveTo>
                      <a:pt x="5561" y="0"/>
                    </a:moveTo>
                    <a:cubicBezTo>
                      <a:pt x="4552" y="0"/>
                      <a:pt x="3542" y="572"/>
                      <a:pt x="3144" y="1715"/>
                    </a:cubicBezTo>
                    <a:lnTo>
                      <a:pt x="84" y="10597"/>
                    </a:lnTo>
                    <a:cubicBezTo>
                      <a:pt x="24" y="10740"/>
                      <a:pt x="0" y="10894"/>
                      <a:pt x="0" y="11049"/>
                    </a:cubicBezTo>
                    <a:cubicBezTo>
                      <a:pt x="0" y="11740"/>
                      <a:pt x="512" y="12335"/>
                      <a:pt x="1203" y="12430"/>
                    </a:cubicBezTo>
                    <a:cubicBezTo>
                      <a:pt x="1276" y="12442"/>
                      <a:pt x="1349" y="12447"/>
                      <a:pt x="1421" y="12447"/>
                    </a:cubicBezTo>
                    <a:cubicBezTo>
                      <a:pt x="2020" y="12447"/>
                      <a:pt x="2571" y="12061"/>
                      <a:pt x="2763" y="11466"/>
                    </a:cubicBezTo>
                    <a:lnTo>
                      <a:pt x="3286" y="9740"/>
                    </a:lnTo>
                    <a:lnTo>
                      <a:pt x="7680" y="9740"/>
                    </a:lnTo>
                    <a:lnTo>
                      <a:pt x="8216" y="11430"/>
                    </a:lnTo>
                    <a:cubicBezTo>
                      <a:pt x="8419" y="12050"/>
                      <a:pt x="8996" y="12459"/>
                      <a:pt x="9628" y="12459"/>
                    </a:cubicBezTo>
                    <a:cubicBezTo>
                      <a:pt x="9700" y="12459"/>
                      <a:pt x="9773" y="12453"/>
                      <a:pt x="9847" y="12442"/>
                    </a:cubicBezTo>
                    <a:cubicBezTo>
                      <a:pt x="10561" y="12323"/>
                      <a:pt x="11085" y="11716"/>
                      <a:pt x="11097" y="10990"/>
                    </a:cubicBezTo>
                    <a:cubicBezTo>
                      <a:pt x="11085" y="10823"/>
                      <a:pt x="11061" y="10656"/>
                      <a:pt x="11014" y="10502"/>
                    </a:cubicBezTo>
                    <a:lnTo>
                      <a:pt x="7978" y="1715"/>
                    </a:lnTo>
                    <a:cubicBezTo>
                      <a:pt x="7579" y="572"/>
                      <a:pt x="6570" y="0"/>
                      <a:pt x="5561" y="0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91" name="Google Shape;453;p31">
                <a:extLst>
                  <a:ext uri="{FF2B5EF4-FFF2-40B4-BE49-F238E27FC236}">
                    <a16:creationId xmlns:a16="http://schemas.microsoft.com/office/drawing/2014/main" id="{3E5968E9-6277-2107-B5F8-99C24AED7D75}"/>
                  </a:ext>
                </a:extLst>
              </p:cNvPr>
              <p:cNvSpPr/>
              <p:nvPr/>
            </p:nvSpPr>
            <p:spPr>
              <a:xfrm>
                <a:off x="1749123" y="1487306"/>
                <a:ext cx="441996" cy="496309"/>
              </a:xfrm>
              <a:custGeom>
                <a:avLst/>
                <a:gdLst/>
                <a:ahLst/>
                <a:cxnLst/>
                <a:rect l="l" t="t" r="r" b="b"/>
                <a:pathLst>
                  <a:path w="10026" h="11258" extrusionOk="0">
                    <a:moveTo>
                      <a:pt x="5489" y="2042"/>
                    </a:moveTo>
                    <a:cubicBezTo>
                      <a:pt x="5668" y="2745"/>
                      <a:pt x="5799" y="3495"/>
                      <a:pt x="6049" y="4281"/>
                    </a:cubicBezTo>
                    <a:lnTo>
                      <a:pt x="6823" y="6972"/>
                    </a:lnTo>
                    <a:lnTo>
                      <a:pt x="3215" y="6972"/>
                    </a:lnTo>
                    <a:lnTo>
                      <a:pt x="3989" y="4281"/>
                    </a:lnTo>
                    <a:cubicBezTo>
                      <a:pt x="4227" y="3495"/>
                      <a:pt x="4382" y="2757"/>
                      <a:pt x="4560" y="2042"/>
                    </a:cubicBezTo>
                    <a:close/>
                    <a:moveTo>
                      <a:pt x="5032" y="1"/>
                    </a:moveTo>
                    <a:cubicBezTo>
                      <a:pt x="4123" y="1"/>
                      <a:pt x="3215" y="518"/>
                      <a:pt x="2858" y="1554"/>
                    </a:cubicBezTo>
                    <a:lnTo>
                      <a:pt x="72" y="9579"/>
                    </a:lnTo>
                    <a:cubicBezTo>
                      <a:pt x="24" y="9710"/>
                      <a:pt x="0" y="9841"/>
                      <a:pt x="0" y="9984"/>
                    </a:cubicBezTo>
                    <a:cubicBezTo>
                      <a:pt x="0" y="10686"/>
                      <a:pt x="250" y="11258"/>
                      <a:pt x="953" y="11258"/>
                    </a:cubicBezTo>
                    <a:cubicBezTo>
                      <a:pt x="1512" y="11258"/>
                      <a:pt x="2012" y="10901"/>
                      <a:pt x="2179" y="10365"/>
                    </a:cubicBezTo>
                    <a:lnTo>
                      <a:pt x="2655" y="8805"/>
                    </a:lnTo>
                    <a:lnTo>
                      <a:pt x="7180" y="8805"/>
                    </a:lnTo>
                    <a:lnTo>
                      <a:pt x="7668" y="10329"/>
                    </a:lnTo>
                    <a:cubicBezTo>
                      <a:pt x="7846" y="10877"/>
                      <a:pt x="8358" y="11246"/>
                      <a:pt x="8930" y="11258"/>
                    </a:cubicBezTo>
                    <a:cubicBezTo>
                      <a:pt x="9668" y="11258"/>
                      <a:pt x="10025" y="10663"/>
                      <a:pt x="10025" y="9924"/>
                    </a:cubicBezTo>
                    <a:cubicBezTo>
                      <a:pt x="10025" y="9770"/>
                      <a:pt x="10001" y="9627"/>
                      <a:pt x="9954" y="9484"/>
                    </a:cubicBezTo>
                    <a:lnTo>
                      <a:pt x="7215" y="1554"/>
                    </a:lnTo>
                    <a:cubicBezTo>
                      <a:pt x="6852" y="518"/>
                      <a:pt x="5941" y="1"/>
                      <a:pt x="5032" y="1"/>
                    </a:cubicBezTo>
                    <a:close/>
                  </a:path>
                </a:pathLst>
              </a:custGeom>
              <a:solidFill>
                <a:srgbClr val="F2888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</p:grpSp>
      </p:grpSp>
      <p:pic>
        <p:nvPicPr>
          <p:cNvPr id="97" name="Picture 9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5868" y="286892"/>
            <a:ext cx="1885950" cy="176807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8" name="Picture 9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8140" y="4115272"/>
            <a:ext cx="1583678" cy="158367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9" name="Picture 9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1840" y="2255271"/>
            <a:ext cx="1583678" cy="158367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3" name="图片 33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50" b="8450"/>
          <a:stretch/>
        </p:blipFill>
        <p:spPr>
          <a:xfrm>
            <a:off x="1945864" y="1029127"/>
            <a:ext cx="1358497" cy="1128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335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1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eng-bao-sai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eng-bao-sai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62"/>
          <p:cNvGrpSpPr/>
          <p:nvPr/>
        </p:nvGrpSpPr>
        <p:grpSpPr>
          <a:xfrm>
            <a:off x="920599" y="889873"/>
            <a:ext cx="3608751" cy="4776124"/>
            <a:chOff x="1122680" y="1816100"/>
            <a:chExt cx="2918006" cy="3819075"/>
          </a:xfrm>
        </p:grpSpPr>
        <p:sp>
          <p:nvSpPr>
            <p:cNvPr id="61" name="矩形: 圆角 19">
              <a:extLst>
                <a:ext uri="{FF2B5EF4-FFF2-40B4-BE49-F238E27FC236}">
                  <a16:creationId xmlns:a16="http://schemas.microsoft.com/office/drawing/2014/main" id="{508F0F7B-540E-4BDD-841E-9EBB0DAA2840}"/>
                </a:ext>
              </a:extLst>
            </p:cNvPr>
            <p:cNvSpPr/>
            <p:nvPr/>
          </p:nvSpPr>
          <p:spPr>
            <a:xfrm>
              <a:off x="1278436" y="1850575"/>
              <a:ext cx="2762250" cy="3784600"/>
            </a:xfrm>
            <a:custGeom>
              <a:avLst/>
              <a:gdLst>
                <a:gd name="connsiteX0" fmla="*/ 0 w 2762250"/>
                <a:gd name="connsiteY0" fmla="*/ 273739 h 3784600"/>
                <a:gd name="connsiteX1" fmla="*/ 273739 w 2762250"/>
                <a:gd name="connsiteY1" fmla="*/ 0 h 3784600"/>
                <a:gd name="connsiteX2" fmla="*/ 2488511 w 2762250"/>
                <a:gd name="connsiteY2" fmla="*/ 0 h 3784600"/>
                <a:gd name="connsiteX3" fmla="*/ 2762250 w 2762250"/>
                <a:gd name="connsiteY3" fmla="*/ 273739 h 3784600"/>
                <a:gd name="connsiteX4" fmla="*/ 2762250 w 2762250"/>
                <a:gd name="connsiteY4" fmla="*/ 3510861 h 3784600"/>
                <a:gd name="connsiteX5" fmla="*/ 2488511 w 2762250"/>
                <a:gd name="connsiteY5" fmla="*/ 3784600 h 3784600"/>
                <a:gd name="connsiteX6" fmla="*/ 273739 w 2762250"/>
                <a:gd name="connsiteY6" fmla="*/ 3784600 h 3784600"/>
                <a:gd name="connsiteX7" fmla="*/ 0 w 2762250"/>
                <a:gd name="connsiteY7" fmla="*/ 3510861 h 3784600"/>
                <a:gd name="connsiteX8" fmla="*/ 0 w 2762250"/>
                <a:gd name="connsiteY8" fmla="*/ 273739 h 3784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62250" h="3784600" fill="none" extrusionOk="0">
                  <a:moveTo>
                    <a:pt x="0" y="273739"/>
                  </a:moveTo>
                  <a:cubicBezTo>
                    <a:pt x="6900" y="148001"/>
                    <a:pt x="132483" y="27222"/>
                    <a:pt x="273739" y="0"/>
                  </a:cubicBezTo>
                  <a:cubicBezTo>
                    <a:pt x="780968" y="-36474"/>
                    <a:pt x="2074172" y="-131175"/>
                    <a:pt x="2488511" y="0"/>
                  </a:cubicBezTo>
                  <a:cubicBezTo>
                    <a:pt x="2642246" y="4696"/>
                    <a:pt x="2741110" y="139907"/>
                    <a:pt x="2762250" y="273739"/>
                  </a:cubicBezTo>
                  <a:cubicBezTo>
                    <a:pt x="2860386" y="958710"/>
                    <a:pt x="2747270" y="2997164"/>
                    <a:pt x="2762250" y="3510861"/>
                  </a:cubicBezTo>
                  <a:cubicBezTo>
                    <a:pt x="2768707" y="3660522"/>
                    <a:pt x="2628784" y="3778202"/>
                    <a:pt x="2488511" y="3784600"/>
                  </a:cubicBezTo>
                  <a:cubicBezTo>
                    <a:pt x="1903160" y="3903526"/>
                    <a:pt x="713704" y="3748705"/>
                    <a:pt x="273739" y="3784600"/>
                  </a:cubicBezTo>
                  <a:cubicBezTo>
                    <a:pt x="118189" y="3790638"/>
                    <a:pt x="-11458" y="3671493"/>
                    <a:pt x="0" y="3510861"/>
                  </a:cubicBezTo>
                  <a:cubicBezTo>
                    <a:pt x="-96102" y="2394014"/>
                    <a:pt x="48379" y="1018912"/>
                    <a:pt x="0" y="273739"/>
                  </a:cubicBezTo>
                  <a:close/>
                </a:path>
                <a:path w="2762250" h="3784600" stroke="0" extrusionOk="0">
                  <a:moveTo>
                    <a:pt x="0" y="273739"/>
                  </a:moveTo>
                  <a:cubicBezTo>
                    <a:pt x="-6030" y="105143"/>
                    <a:pt x="129723" y="-7824"/>
                    <a:pt x="273739" y="0"/>
                  </a:cubicBezTo>
                  <a:cubicBezTo>
                    <a:pt x="1047500" y="138061"/>
                    <a:pt x="1637073" y="95278"/>
                    <a:pt x="2488511" y="0"/>
                  </a:cubicBezTo>
                  <a:cubicBezTo>
                    <a:pt x="2633097" y="-24048"/>
                    <a:pt x="2760314" y="130874"/>
                    <a:pt x="2762250" y="273739"/>
                  </a:cubicBezTo>
                  <a:cubicBezTo>
                    <a:pt x="2688449" y="722461"/>
                    <a:pt x="2809263" y="2558356"/>
                    <a:pt x="2762250" y="3510861"/>
                  </a:cubicBezTo>
                  <a:cubicBezTo>
                    <a:pt x="2741149" y="3670203"/>
                    <a:pt x="2648256" y="3776987"/>
                    <a:pt x="2488511" y="3784600"/>
                  </a:cubicBezTo>
                  <a:cubicBezTo>
                    <a:pt x="2226330" y="3753440"/>
                    <a:pt x="1320669" y="3891461"/>
                    <a:pt x="273739" y="3784600"/>
                  </a:cubicBezTo>
                  <a:cubicBezTo>
                    <a:pt x="130924" y="3768414"/>
                    <a:pt x="17365" y="3663825"/>
                    <a:pt x="0" y="3510861"/>
                  </a:cubicBezTo>
                  <a:cubicBezTo>
                    <a:pt x="-80007" y="2923976"/>
                    <a:pt x="67080" y="1345095"/>
                    <a:pt x="0" y="273739"/>
                  </a:cubicBezTo>
                  <a:close/>
                </a:path>
              </a:pathLst>
            </a:custGeom>
            <a:solidFill>
              <a:srgbClr val="B54D06"/>
            </a:solidFill>
            <a:ln w="28575">
              <a:solidFill>
                <a:srgbClr val="B54D06"/>
              </a:solidFill>
              <a:extLst>
                <a:ext uri="{C807C97D-BFC1-408E-A445-0C87EB9F89A2}">
                  <ask:lineSketchStyleProps xmlns:ask="http://schemas.microsoft.com/office/drawing/2018/sketchyshapes" sd="3690286337">
                    <a:prstGeom prst="roundRect">
                      <a:avLst>
                        <a:gd name="adj" fmla="val 9910"/>
                      </a:avLst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思源黑体 CN Medium" panose="020B0600000000000000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62" name="矩形: 圆角 21"/>
            <p:cNvSpPr/>
            <p:nvPr/>
          </p:nvSpPr>
          <p:spPr>
            <a:xfrm>
              <a:off x="1122680" y="1816100"/>
              <a:ext cx="2875116" cy="3784600"/>
            </a:xfrm>
            <a:custGeom>
              <a:avLst/>
              <a:gdLst>
                <a:gd name="connsiteX0" fmla="*/ 0 w 3555708"/>
                <a:gd name="connsiteY0" fmla="*/ 352371 h 4733010"/>
                <a:gd name="connsiteX1" fmla="*/ 352371 w 3555708"/>
                <a:gd name="connsiteY1" fmla="*/ 0 h 4733010"/>
                <a:gd name="connsiteX2" fmla="*/ 3203337 w 3555708"/>
                <a:gd name="connsiteY2" fmla="*/ 0 h 4733010"/>
                <a:gd name="connsiteX3" fmla="*/ 3555708 w 3555708"/>
                <a:gd name="connsiteY3" fmla="*/ 352371 h 4733010"/>
                <a:gd name="connsiteX4" fmla="*/ 3555708 w 3555708"/>
                <a:gd name="connsiteY4" fmla="*/ 4380639 h 4733010"/>
                <a:gd name="connsiteX5" fmla="*/ 3203337 w 3555708"/>
                <a:gd name="connsiteY5" fmla="*/ 4733010 h 4733010"/>
                <a:gd name="connsiteX6" fmla="*/ 352371 w 3555708"/>
                <a:gd name="connsiteY6" fmla="*/ 4733010 h 4733010"/>
                <a:gd name="connsiteX7" fmla="*/ 0 w 3555708"/>
                <a:gd name="connsiteY7" fmla="*/ 4380639 h 4733010"/>
                <a:gd name="connsiteX8" fmla="*/ 0 w 3555708"/>
                <a:gd name="connsiteY8" fmla="*/ 352371 h 4733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555708" h="4733010" fill="none" extrusionOk="0">
                  <a:moveTo>
                    <a:pt x="0" y="352371"/>
                  </a:moveTo>
                  <a:cubicBezTo>
                    <a:pt x="4210" y="173289"/>
                    <a:pt x="165777" y="21981"/>
                    <a:pt x="352371" y="0"/>
                  </a:cubicBezTo>
                  <a:cubicBezTo>
                    <a:pt x="1342688" y="-36474"/>
                    <a:pt x="2768537" y="-131175"/>
                    <a:pt x="3203337" y="0"/>
                  </a:cubicBezTo>
                  <a:cubicBezTo>
                    <a:pt x="3406081" y="14963"/>
                    <a:pt x="3548151" y="163964"/>
                    <a:pt x="3555708" y="352371"/>
                  </a:cubicBezTo>
                  <a:cubicBezTo>
                    <a:pt x="3653844" y="1898076"/>
                    <a:pt x="3540728" y="2714213"/>
                    <a:pt x="3555708" y="4380639"/>
                  </a:cubicBezTo>
                  <a:cubicBezTo>
                    <a:pt x="3564416" y="4573197"/>
                    <a:pt x="3386558" y="4726332"/>
                    <a:pt x="3203337" y="4733010"/>
                  </a:cubicBezTo>
                  <a:cubicBezTo>
                    <a:pt x="1833918" y="4851936"/>
                    <a:pt x="1268815" y="4697115"/>
                    <a:pt x="352371" y="4733010"/>
                  </a:cubicBezTo>
                  <a:cubicBezTo>
                    <a:pt x="154676" y="4737276"/>
                    <a:pt x="-20262" y="4591960"/>
                    <a:pt x="0" y="4380639"/>
                  </a:cubicBezTo>
                  <a:cubicBezTo>
                    <a:pt x="-96102" y="2689614"/>
                    <a:pt x="48379" y="1659986"/>
                    <a:pt x="0" y="352371"/>
                  </a:cubicBezTo>
                  <a:close/>
                </a:path>
                <a:path w="3555708" h="4733010" stroke="0" extrusionOk="0">
                  <a:moveTo>
                    <a:pt x="0" y="352371"/>
                  </a:moveTo>
                  <a:cubicBezTo>
                    <a:pt x="-5185" y="142787"/>
                    <a:pt x="159630" y="-2040"/>
                    <a:pt x="352371" y="0"/>
                  </a:cubicBezTo>
                  <a:cubicBezTo>
                    <a:pt x="859300" y="138061"/>
                    <a:pt x="2558245" y="95278"/>
                    <a:pt x="3203337" y="0"/>
                  </a:cubicBezTo>
                  <a:cubicBezTo>
                    <a:pt x="3392561" y="-19632"/>
                    <a:pt x="3546885" y="195659"/>
                    <a:pt x="3555708" y="352371"/>
                  </a:cubicBezTo>
                  <a:cubicBezTo>
                    <a:pt x="3481907" y="1718026"/>
                    <a:pt x="3602721" y="2403265"/>
                    <a:pt x="3555708" y="4380639"/>
                  </a:cubicBezTo>
                  <a:cubicBezTo>
                    <a:pt x="3522647" y="4588033"/>
                    <a:pt x="3421156" y="4712377"/>
                    <a:pt x="3203337" y="4733010"/>
                  </a:cubicBezTo>
                  <a:cubicBezTo>
                    <a:pt x="2340911" y="4701850"/>
                    <a:pt x="1138258" y="4839871"/>
                    <a:pt x="352371" y="4733010"/>
                  </a:cubicBezTo>
                  <a:cubicBezTo>
                    <a:pt x="175323" y="4699039"/>
                    <a:pt x="37231" y="4579068"/>
                    <a:pt x="0" y="4380639"/>
                  </a:cubicBezTo>
                  <a:cubicBezTo>
                    <a:pt x="-80007" y="2978370"/>
                    <a:pt x="67080" y="2296272"/>
                    <a:pt x="0" y="352371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B54D06"/>
              </a:solidFill>
              <a:extLst>
                <a:ext uri="{C807C97D-BFC1-408E-A445-0C87EB9F89A2}">
                  <ask:lineSketchStyleProps xmlns:ask="http://schemas.microsoft.com/office/drawing/2018/sketchyshapes" sd="3690286337">
                    <a:prstGeom prst="roundRect">
                      <a:avLst>
                        <a:gd name="adj" fmla="val 9910"/>
                      </a:avLst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Arial" panose="020B0604020202020204" pitchFamily="34" charset="0"/>
                </a:rPr>
                <a:t>Kết</a:t>
              </a:r>
              <a:r>
                <a:rPr kumimoji="0" lang="en-GB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Arial" panose="020B0604020202020204" pitchFamily="34" charset="0"/>
                </a:rPr>
                <a:t> </a:t>
              </a:r>
              <a:r>
                <a:rPr kumimoji="0" lang="en-GB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Arial" panose="020B0604020202020204" pitchFamily="34" charset="0"/>
                </a:rPr>
                <a:t>quả</a:t>
              </a:r>
              <a:r>
                <a:rPr kumimoji="0" lang="en-GB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Arial" panose="020B0604020202020204" pitchFamily="34" charset="0"/>
                </a:rPr>
                <a:t> </a:t>
              </a:r>
              <a:r>
                <a:rPr kumimoji="0" lang="en-GB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Arial" panose="020B0604020202020204" pitchFamily="34" charset="0"/>
                </a:rPr>
                <a:t>phép</a:t>
              </a:r>
              <a:r>
                <a:rPr kumimoji="0" lang="en-GB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Arial" panose="020B0604020202020204" pitchFamily="34" charset="0"/>
                </a:rPr>
                <a:t> </a:t>
              </a:r>
              <a:r>
                <a:rPr kumimoji="0" lang="en-GB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Arial" panose="020B0604020202020204" pitchFamily="34" charset="0"/>
                </a:rPr>
                <a:t>tính</a:t>
              </a:r>
              <a:r>
                <a:rPr kumimoji="0" lang="en-GB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Arial" panose="020B0604020202020204" pitchFamily="34" charset="0"/>
                </a:rPr>
                <a:t>: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zh-CN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Arial" panose="020B0604020202020204" pitchFamily="34" charset="0"/>
                </a:rPr>
                <a:t>865 225 : 5 = ?</a:t>
              </a:r>
              <a:endPara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思源黑体 CN Medium" panose="020B0600000000000000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103" name="Group c"/>
          <p:cNvGrpSpPr/>
          <p:nvPr/>
        </p:nvGrpSpPr>
        <p:grpSpPr>
          <a:xfrm>
            <a:off x="4689219" y="4328604"/>
            <a:ext cx="6612802" cy="1534349"/>
            <a:chOff x="4689219" y="4328604"/>
            <a:chExt cx="6612802" cy="1534349"/>
          </a:xfrm>
        </p:grpSpPr>
        <p:grpSp>
          <p:nvGrpSpPr>
            <p:cNvPr id="70" name="Group 69"/>
            <p:cNvGrpSpPr/>
            <p:nvPr/>
          </p:nvGrpSpPr>
          <p:grpSpPr>
            <a:xfrm>
              <a:off x="5536059" y="4328604"/>
              <a:ext cx="5765962" cy="1320720"/>
              <a:chOff x="1268095" y="3746863"/>
              <a:chExt cx="2421800" cy="536121"/>
            </a:xfrm>
          </p:grpSpPr>
          <p:sp>
            <p:nvSpPr>
              <p:cNvPr id="71" name="文本框 17">
                <a:extLst>
                  <a:ext uri="{FF2B5EF4-FFF2-40B4-BE49-F238E27FC236}">
                    <a16:creationId xmlns:a16="http://schemas.microsoft.com/office/drawing/2014/main" id="{3038CB48-43C5-47BF-9917-F81B41DA23B1}"/>
                  </a:ext>
                </a:extLst>
              </p:cNvPr>
              <p:cNvSpPr txBox="1"/>
              <p:nvPr/>
            </p:nvSpPr>
            <p:spPr>
              <a:xfrm>
                <a:off x="1333410" y="3804829"/>
                <a:ext cx="2356485" cy="478155"/>
              </a:xfrm>
              <a:custGeom>
                <a:avLst/>
                <a:gdLst>
                  <a:gd name="connsiteX0" fmla="*/ 0 w 2356485"/>
                  <a:gd name="connsiteY0" fmla="*/ 0 h 478155"/>
                  <a:gd name="connsiteX1" fmla="*/ 2356485 w 2356485"/>
                  <a:gd name="connsiteY1" fmla="*/ 0 h 478155"/>
                  <a:gd name="connsiteX2" fmla="*/ 2356485 w 2356485"/>
                  <a:gd name="connsiteY2" fmla="*/ 478155 h 478155"/>
                  <a:gd name="connsiteX3" fmla="*/ 0 w 2356485"/>
                  <a:gd name="connsiteY3" fmla="*/ 478155 h 478155"/>
                  <a:gd name="connsiteX4" fmla="*/ 0 w 2356485"/>
                  <a:gd name="connsiteY4" fmla="*/ 0 h 478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56485" h="478155" fill="none" extrusionOk="0">
                    <a:moveTo>
                      <a:pt x="0" y="0"/>
                    </a:moveTo>
                    <a:cubicBezTo>
                      <a:pt x="1033992" y="10773"/>
                      <a:pt x="1774310" y="-97671"/>
                      <a:pt x="2356485" y="0"/>
                    </a:cubicBezTo>
                    <a:cubicBezTo>
                      <a:pt x="2380685" y="148019"/>
                      <a:pt x="2341611" y="356312"/>
                      <a:pt x="2356485" y="478155"/>
                    </a:cubicBezTo>
                    <a:cubicBezTo>
                      <a:pt x="1521984" y="505449"/>
                      <a:pt x="843993" y="496060"/>
                      <a:pt x="0" y="478155"/>
                    </a:cubicBezTo>
                    <a:cubicBezTo>
                      <a:pt x="-17959" y="362352"/>
                      <a:pt x="27449" y="105842"/>
                      <a:pt x="0" y="0"/>
                    </a:cubicBezTo>
                    <a:close/>
                  </a:path>
                  <a:path w="2356485" h="478155" stroke="0" extrusionOk="0">
                    <a:moveTo>
                      <a:pt x="0" y="0"/>
                    </a:moveTo>
                    <a:cubicBezTo>
                      <a:pt x="993752" y="-39195"/>
                      <a:pt x="1624532" y="-59810"/>
                      <a:pt x="2356485" y="0"/>
                    </a:cubicBezTo>
                    <a:cubicBezTo>
                      <a:pt x="2368917" y="82176"/>
                      <a:pt x="2322692" y="352227"/>
                      <a:pt x="2356485" y="478155"/>
                    </a:cubicBezTo>
                    <a:cubicBezTo>
                      <a:pt x="1625676" y="553820"/>
                      <a:pt x="666553" y="627811"/>
                      <a:pt x="0" y="478155"/>
                    </a:cubicBezTo>
                    <a:cubicBezTo>
                      <a:pt x="-7300" y="319028"/>
                      <a:pt x="24222" y="56148"/>
                      <a:pt x="0" y="0"/>
                    </a:cubicBezTo>
                    <a:close/>
                  </a:path>
                </a:pathLst>
              </a:custGeom>
              <a:solidFill>
                <a:srgbClr val="B54D06"/>
              </a:solidFill>
              <a:ln w="19050">
                <a:solidFill>
                  <a:srgbClr val="B54D06"/>
                </a:solidFill>
                <a:extLst>
                  <a:ext uri="{C807C97D-BFC1-408E-A445-0C87EB9F89A2}">
                    <ask:lineSketchStyleProps xmlns:ask="http://schemas.microsoft.com/office/drawing/2018/sketchyshapes" sd="2286537542">
                      <a:prstGeom prst="rect">
                        <a:avLst/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algn="ctr">
                  <a:defRPr>
                    <a:solidFill>
                      <a:schemeClr val="tx1"/>
                    </a:solidFill>
                    <a:cs typeface="+mn-ea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10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 Medium" panose="020B0600000000000000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72" name="文本框 18"/>
              <p:cNvSpPr txBox="1"/>
              <p:nvPr/>
            </p:nvSpPr>
            <p:spPr>
              <a:xfrm>
                <a:off x="1268095" y="3746863"/>
                <a:ext cx="2356485" cy="478155"/>
              </a:xfrm>
              <a:custGeom>
                <a:avLst/>
                <a:gdLst>
                  <a:gd name="connsiteX0" fmla="*/ 0 w 2356485"/>
                  <a:gd name="connsiteY0" fmla="*/ 0 h 478155"/>
                  <a:gd name="connsiteX1" fmla="*/ 2356485 w 2356485"/>
                  <a:gd name="connsiteY1" fmla="*/ 0 h 478155"/>
                  <a:gd name="connsiteX2" fmla="*/ 2356485 w 2356485"/>
                  <a:gd name="connsiteY2" fmla="*/ 478155 h 478155"/>
                  <a:gd name="connsiteX3" fmla="*/ 0 w 2356485"/>
                  <a:gd name="connsiteY3" fmla="*/ 478155 h 478155"/>
                  <a:gd name="connsiteX4" fmla="*/ 0 w 2356485"/>
                  <a:gd name="connsiteY4" fmla="*/ 0 h 478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56485" h="478155" fill="none" extrusionOk="0">
                    <a:moveTo>
                      <a:pt x="0" y="0"/>
                    </a:moveTo>
                    <a:cubicBezTo>
                      <a:pt x="1033992" y="10773"/>
                      <a:pt x="1774310" y="-97671"/>
                      <a:pt x="2356485" y="0"/>
                    </a:cubicBezTo>
                    <a:cubicBezTo>
                      <a:pt x="2380685" y="148019"/>
                      <a:pt x="2341611" y="356312"/>
                      <a:pt x="2356485" y="478155"/>
                    </a:cubicBezTo>
                    <a:cubicBezTo>
                      <a:pt x="1521984" y="505449"/>
                      <a:pt x="843993" y="496060"/>
                      <a:pt x="0" y="478155"/>
                    </a:cubicBezTo>
                    <a:cubicBezTo>
                      <a:pt x="-17959" y="362352"/>
                      <a:pt x="27449" y="105842"/>
                      <a:pt x="0" y="0"/>
                    </a:cubicBezTo>
                    <a:close/>
                  </a:path>
                  <a:path w="2356485" h="478155" stroke="0" extrusionOk="0">
                    <a:moveTo>
                      <a:pt x="0" y="0"/>
                    </a:moveTo>
                    <a:cubicBezTo>
                      <a:pt x="993752" y="-39195"/>
                      <a:pt x="1624532" y="-59810"/>
                      <a:pt x="2356485" y="0"/>
                    </a:cubicBezTo>
                    <a:cubicBezTo>
                      <a:pt x="2368917" y="82176"/>
                      <a:pt x="2322692" y="352227"/>
                      <a:pt x="2356485" y="478155"/>
                    </a:cubicBezTo>
                    <a:cubicBezTo>
                      <a:pt x="1625676" y="553820"/>
                      <a:pt x="666553" y="627811"/>
                      <a:pt x="0" y="478155"/>
                    </a:cubicBezTo>
                    <a:cubicBezTo>
                      <a:pt x="-7300" y="319028"/>
                      <a:pt x="24222" y="56148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19050">
                <a:solidFill>
                  <a:srgbClr val="B54D06"/>
                </a:solidFill>
                <a:extLst>
                  <a:ext uri="{C807C97D-BFC1-408E-A445-0C87EB9F89A2}">
                    <ask:lineSketchStyleProps xmlns:ask="http://schemas.microsoft.com/office/drawing/2018/sketchyshapes" sd="2286537542">
                      <a:prstGeom prst="rect">
                        <a:avLst/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algn="ctr">
                  <a:defRPr>
                    <a:solidFill>
                      <a:schemeClr val="tx1"/>
                    </a:solidFill>
                    <a:cs typeface="+mn-ea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altLang="zh-CN" sz="7200" b="0" i="0" u="none" strike="noStrike" kern="1200" cap="none" spc="10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sym typeface="Arial" panose="020B0604020202020204" pitchFamily="34" charset="0"/>
                  </a:rPr>
                  <a:t>173 045</a:t>
                </a:r>
                <a:endParaRPr kumimoji="0" lang="zh-CN" altLang="en-US" sz="2800" b="0" i="0" u="none" strike="noStrike" kern="1200" cap="none" spc="10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 Medium" panose="020B0600000000000000" pitchFamily="34" charset="-122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37" name="Google Shape;293;p27">
              <a:extLst>
                <a:ext uri="{FF2B5EF4-FFF2-40B4-BE49-F238E27FC236}">
                  <a16:creationId xmlns:a16="http://schemas.microsoft.com/office/drawing/2014/main" id="{F2A58BBE-857C-B7E7-1F2E-08AE92DBEF2C}"/>
                </a:ext>
              </a:extLst>
            </p:cNvPr>
            <p:cNvGrpSpPr/>
            <p:nvPr/>
          </p:nvGrpSpPr>
          <p:grpSpPr>
            <a:xfrm rot="21403310">
              <a:off x="4689219" y="4394865"/>
              <a:ext cx="1561143" cy="1468088"/>
              <a:chOff x="3452031" y="1404273"/>
              <a:chExt cx="1016859" cy="609422"/>
            </a:xfrm>
          </p:grpSpPr>
          <p:sp>
            <p:nvSpPr>
              <p:cNvPr id="39" name="Google Shape;294;p27">
                <a:extLst>
                  <a:ext uri="{FF2B5EF4-FFF2-40B4-BE49-F238E27FC236}">
                    <a16:creationId xmlns:a16="http://schemas.microsoft.com/office/drawing/2014/main" id="{D2D4C231-1A38-0FD5-456C-7727953658B5}"/>
                  </a:ext>
                </a:extLst>
              </p:cNvPr>
              <p:cNvSpPr/>
              <p:nvPr/>
            </p:nvSpPr>
            <p:spPr>
              <a:xfrm>
                <a:off x="3899885" y="1404273"/>
                <a:ext cx="177442" cy="160690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3645" extrusionOk="0">
                    <a:moveTo>
                      <a:pt x="1158" y="1"/>
                    </a:moveTo>
                    <a:cubicBezTo>
                      <a:pt x="1024" y="1"/>
                      <a:pt x="906" y="30"/>
                      <a:pt x="810" y="96"/>
                    </a:cubicBezTo>
                    <a:cubicBezTo>
                      <a:pt x="0" y="656"/>
                      <a:pt x="1096" y="3644"/>
                      <a:pt x="1096" y="3644"/>
                    </a:cubicBezTo>
                    <a:lnTo>
                      <a:pt x="4025" y="1620"/>
                    </a:lnTo>
                    <a:cubicBezTo>
                      <a:pt x="4025" y="1620"/>
                      <a:pt x="2155" y="1"/>
                      <a:pt x="1158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40" name="Google Shape;295;p27">
                <a:extLst>
                  <a:ext uri="{FF2B5EF4-FFF2-40B4-BE49-F238E27FC236}">
                    <a16:creationId xmlns:a16="http://schemas.microsoft.com/office/drawing/2014/main" id="{C6042492-5720-5EF8-460D-9B620F907D2A}"/>
                  </a:ext>
                </a:extLst>
              </p:cNvPr>
              <p:cNvSpPr/>
              <p:nvPr/>
            </p:nvSpPr>
            <p:spPr>
              <a:xfrm>
                <a:off x="3935065" y="1440820"/>
                <a:ext cx="121807" cy="109948"/>
              </a:xfrm>
              <a:custGeom>
                <a:avLst/>
                <a:gdLst/>
                <a:ahLst/>
                <a:cxnLst/>
                <a:rect l="l" t="t" r="r" b="b"/>
                <a:pathLst>
                  <a:path w="2763" h="2494" extrusionOk="0">
                    <a:moveTo>
                      <a:pt x="798" y="0"/>
                    </a:moveTo>
                    <a:cubicBezTo>
                      <a:pt x="706" y="0"/>
                      <a:pt x="625" y="20"/>
                      <a:pt x="560" y="65"/>
                    </a:cubicBezTo>
                    <a:cubicBezTo>
                      <a:pt x="0" y="446"/>
                      <a:pt x="750" y="2494"/>
                      <a:pt x="750" y="2494"/>
                    </a:cubicBezTo>
                    <a:lnTo>
                      <a:pt x="2762" y="1113"/>
                    </a:lnTo>
                    <a:cubicBezTo>
                      <a:pt x="2762" y="1113"/>
                      <a:pt x="1483" y="0"/>
                      <a:pt x="798" y="0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41" name="Google Shape;296;p27">
                <a:extLst>
                  <a:ext uri="{FF2B5EF4-FFF2-40B4-BE49-F238E27FC236}">
                    <a16:creationId xmlns:a16="http://schemas.microsoft.com/office/drawing/2014/main" id="{35CAD6B6-EF25-29EC-FFE3-51ACB233C350}"/>
                  </a:ext>
                </a:extLst>
              </p:cNvPr>
              <p:cNvSpPr/>
              <p:nvPr/>
            </p:nvSpPr>
            <p:spPr>
              <a:xfrm>
                <a:off x="4228450" y="1404273"/>
                <a:ext cx="177442" cy="160690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3645" extrusionOk="0">
                    <a:moveTo>
                      <a:pt x="2856" y="1"/>
                    </a:moveTo>
                    <a:cubicBezTo>
                      <a:pt x="1861" y="1"/>
                      <a:pt x="1" y="1620"/>
                      <a:pt x="1" y="1620"/>
                    </a:cubicBezTo>
                    <a:lnTo>
                      <a:pt x="2918" y="3644"/>
                    </a:lnTo>
                    <a:cubicBezTo>
                      <a:pt x="2918" y="3644"/>
                      <a:pt x="4025" y="656"/>
                      <a:pt x="3203" y="96"/>
                    </a:cubicBezTo>
                    <a:cubicBezTo>
                      <a:pt x="3108" y="30"/>
                      <a:pt x="2990" y="1"/>
                      <a:pt x="2856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42" name="Google Shape;297;p27">
                <a:extLst>
                  <a:ext uri="{FF2B5EF4-FFF2-40B4-BE49-F238E27FC236}">
                    <a16:creationId xmlns:a16="http://schemas.microsoft.com/office/drawing/2014/main" id="{3FEAE17A-DCBB-78BC-B638-77F55F91A83B}"/>
                  </a:ext>
                </a:extLst>
              </p:cNvPr>
              <p:cNvSpPr/>
              <p:nvPr/>
            </p:nvSpPr>
            <p:spPr>
              <a:xfrm>
                <a:off x="4246834" y="1437601"/>
                <a:ext cx="126524" cy="114753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603" extrusionOk="0">
                    <a:moveTo>
                      <a:pt x="2044" y="0"/>
                    </a:moveTo>
                    <a:cubicBezTo>
                      <a:pt x="1338" y="0"/>
                      <a:pt x="0" y="1162"/>
                      <a:pt x="0" y="1162"/>
                    </a:cubicBezTo>
                    <a:lnTo>
                      <a:pt x="2084" y="2603"/>
                    </a:lnTo>
                    <a:cubicBezTo>
                      <a:pt x="2084" y="2603"/>
                      <a:pt x="2870" y="471"/>
                      <a:pt x="2286" y="67"/>
                    </a:cubicBezTo>
                    <a:cubicBezTo>
                      <a:pt x="2220" y="21"/>
                      <a:pt x="2138" y="0"/>
                      <a:pt x="2044" y="0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43" name="Google Shape;298;p27">
                <a:extLst>
                  <a:ext uri="{FF2B5EF4-FFF2-40B4-BE49-F238E27FC236}">
                    <a16:creationId xmlns:a16="http://schemas.microsoft.com/office/drawing/2014/main" id="{9CD55A9E-B2A0-FFE6-0E24-5B9DCBC6DE6D}"/>
                  </a:ext>
                </a:extLst>
              </p:cNvPr>
              <p:cNvSpPr/>
              <p:nvPr/>
            </p:nvSpPr>
            <p:spPr>
              <a:xfrm>
                <a:off x="3716602" y="1453022"/>
                <a:ext cx="639686" cy="560673"/>
              </a:xfrm>
              <a:custGeom>
                <a:avLst/>
                <a:gdLst/>
                <a:ahLst/>
                <a:cxnLst/>
                <a:rect l="l" t="t" r="r" b="b"/>
                <a:pathLst>
                  <a:path w="10895" h="12718" extrusionOk="0">
                    <a:moveTo>
                      <a:pt x="5966" y="0"/>
                    </a:moveTo>
                    <a:cubicBezTo>
                      <a:pt x="5311" y="0"/>
                      <a:pt x="4668" y="84"/>
                      <a:pt x="4049" y="262"/>
                    </a:cubicBezTo>
                    <a:cubicBezTo>
                      <a:pt x="3954" y="298"/>
                      <a:pt x="3858" y="322"/>
                      <a:pt x="3763" y="357"/>
                    </a:cubicBezTo>
                    <a:cubicBezTo>
                      <a:pt x="3573" y="429"/>
                      <a:pt x="3394" y="500"/>
                      <a:pt x="3215" y="595"/>
                    </a:cubicBezTo>
                    <a:cubicBezTo>
                      <a:pt x="3120" y="631"/>
                      <a:pt x="3037" y="679"/>
                      <a:pt x="2954" y="726"/>
                    </a:cubicBezTo>
                    <a:cubicBezTo>
                      <a:pt x="1084" y="1750"/>
                      <a:pt x="1" y="3822"/>
                      <a:pt x="1" y="6453"/>
                    </a:cubicBezTo>
                    <a:cubicBezTo>
                      <a:pt x="1" y="8751"/>
                      <a:pt x="715" y="10537"/>
                      <a:pt x="2120" y="11597"/>
                    </a:cubicBezTo>
                    <a:cubicBezTo>
                      <a:pt x="2668" y="12002"/>
                      <a:pt x="3299" y="12299"/>
                      <a:pt x="3954" y="12466"/>
                    </a:cubicBezTo>
                    <a:cubicBezTo>
                      <a:pt x="4568" y="12633"/>
                      <a:pt x="5202" y="12717"/>
                      <a:pt x="5839" y="12717"/>
                    </a:cubicBezTo>
                    <a:cubicBezTo>
                      <a:pt x="5881" y="12717"/>
                      <a:pt x="5923" y="12717"/>
                      <a:pt x="5966" y="12716"/>
                    </a:cubicBezTo>
                    <a:cubicBezTo>
                      <a:pt x="6168" y="12716"/>
                      <a:pt x="6383" y="12704"/>
                      <a:pt x="6597" y="12692"/>
                    </a:cubicBezTo>
                    <a:cubicBezTo>
                      <a:pt x="6799" y="12680"/>
                      <a:pt x="7014" y="12656"/>
                      <a:pt x="7228" y="12621"/>
                    </a:cubicBezTo>
                    <a:cubicBezTo>
                      <a:pt x="9073" y="12323"/>
                      <a:pt x="10895" y="11406"/>
                      <a:pt x="10895" y="9775"/>
                    </a:cubicBezTo>
                    <a:cubicBezTo>
                      <a:pt x="10895" y="9239"/>
                      <a:pt x="10609" y="8727"/>
                      <a:pt x="10133" y="8466"/>
                    </a:cubicBezTo>
                    <a:cubicBezTo>
                      <a:pt x="9907" y="8335"/>
                      <a:pt x="9645" y="8263"/>
                      <a:pt x="9383" y="8263"/>
                    </a:cubicBezTo>
                    <a:cubicBezTo>
                      <a:pt x="8204" y="8263"/>
                      <a:pt x="8085" y="9394"/>
                      <a:pt x="7192" y="9966"/>
                    </a:cubicBezTo>
                    <a:cubicBezTo>
                      <a:pt x="7073" y="10037"/>
                      <a:pt x="6942" y="10097"/>
                      <a:pt x="6811" y="10144"/>
                    </a:cubicBezTo>
                    <a:cubicBezTo>
                      <a:pt x="6565" y="10230"/>
                      <a:pt x="6309" y="10277"/>
                      <a:pt x="6052" y="10277"/>
                    </a:cubicBezTo>
                    <a:cubicBezTo>
                      <a:pt x="6024" y="10277"/>
                      <a:pt x="5995" y="10276"/>
                      <a:pt x="5966" y="10275"/>
                    </a:cubicBezTo>
                    <a:cubicBezTo>
                      <a:pt x="5945" y="10276"/>
                      <a:pt x="5925" y="10276"/>
                      <a:pt x="5904" y="10276"/>
                    </a:cubicBezTo>
                    <a:cubicBezTo>
                      <a:pt x="5473" y="10276"/>
                      <a:pt x="5055" y="10157"/>
                      <a:pt x="4680" y="9930"/>
                    </a:cubicBezTo>
                    <a:cubicBezTo>
                      <a:pt x="4644" y="9906"/>
                      <a:pt x="4608" y="9882"/>
                      <a:pt x="4573" y="9847"/>
                    </a:cubicBezTo>
                    <a:cubicBezTo>
                      <a:pt x="4489" y="9799"/>
                      <a:pt x="4418" y="9739"/>
                      <a:pt x="4358" y="9680"/>
                    </a:cubicBezTo>
                    <a:cubicBezTo>
                      <a:pt x="4323" y="9644"/>
                      <a:pt x="4287" y="9608"/>
                      <a:pt x="4251" y="9573"/>
                    </a:cubicBezTo>
                    <a:cubicBezTo>
                      <a:pt x="3644" y="8954"/>
                      <a:pt x="3251" y="7894"/>
                      <a:pt x="3251" y="6299"/>
                    </a:cubicBezTo>
                    <a:cubicBezTo>
                      <a:pt x="3251" y="4917"/>
                      <a:pt x="3549" y="3953"/>
                      <a:pt x="4049" y="3322"/>
                    </a:cubicBezTo>
                    <a:cubicBezTo>
                      <a:pt x="4097" y="3262"/>
                      <a:pt x="4156" y="3191"/>
                      <a:pt x="4227" y="3132"/>
                    </a:cubicBezTo>
                    <a:cubicBezTo>
                      <a:pt x="4251" y="3096"/>
                      <a:pt x="4287" y="3060"/>
                      <a:pt x="4323" y="3024"/>
                    </a:cubicBezTo>
                    <a:cubicBezTo>
                      <a:pt x="4763" y="2642"/>
                      <a:pt x="5328" y="2429"/>
                      <a:pt x="5918" y="2429"/>
                    </a:cubicBezTo>
                    <a:cubicBezTo>
                      <a:pt x="5934" y="2429"/>
                      <a:pt x="5950" y="2429"/>
                      <a:pt x="5966" y="2429"/>
                    </a:cubicBezTo>
                    <a:cubicBezTo>
                      <a:pt x="5988" y="2428"/>
                      <a:pt x="6011" y="2428"/>
                      <a:pt x="6033" y="2428"/>
                    </a:cubicBezTo>
                    <a:cubicBezTo>
                      <a:pt x="6369" y="2428"/>
                      <a:pt x="6713" y="2510"/>
                      <a:pt x="7025" y="2655"/>
                    </a:cubicBezTo>
                    <a:cubicBezTo>
                      <a:pt x="7240" y="2762"/>
                      <a:pt x="7430" y="2905"/>
                      <a:pt x="7597" y="3084"/>
                    </a:cubicBezTo>
                    <a:cubicBezTo>
                      <a:pt x="7823" y="3334"/>
                      <a:pt x="8014" y="3608"/>
                      <a:pt x="8240" y="3822"/>
                    </a:cubicBezTo>
                    <a:cubicBezTo>
                      <a:pt x="8481" y="4086"/>
                      <a:pt x="8833" y="4239"/>
                      <a:pt x="9199" y="4239"/>
                    </a:cubicBezTo>
                    <a:cubicBezTo>
                      <a:pt x="9213" y="4239"/>
                      <a:pt x="9226" y="4239"/>
                      <a:pt x="9240" y="4239"/>
                    </a:cubicBezTo>
                    <a:cubicBezTo>
                      <a:pt x="9585" y="4239"/>
                      <a:pt x="9907" y="4120"/>
                      <a:pt x="10169" y="3905"/>
                    </a:cubicBezTo>
                    <a:cubicBezTo>
                      <a:pt x="10204" y="3882"/>
                      <a:pt x="10240" y="3846"/>
                      <a:pt x="10276" y="3822"/>
                    </a:cubicBezTo>
                    <a:cubicBezTo>
                      <a:pt x="10550" y="3536"/>
                      <a:pt x="10716" y="3167"/>
                      <a:pt x="10704" y="2774"/>
                    </a:cubicBezTo>
                    <a:cubicBezTo>
                      <a:pt x="10704" y="2191"/>
                      <a:pt x="10454" y="1643"/>
                      <a:pt x="10014" y="1262"/>
                    </a:cubicBezTo>
                    <a:cubicBezTo>
                      <a:pt x="9788" y="1060"/>
                      <a:pt x="9538" y="881"/>
                      <a:pt x="9264" y="738"/>
                    </a:cubicBezTo>
                    <a:cubicBezTo>
                      <a:pt x="8299" y="226"/>
                      <a:pt x="7025" y="0"/>
                      <a:pt x="5966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44" name="Google Shape;299;p27">
                <a:extLst>
                  <a:ext uri="{FF2B5EF4-FFF2-40B4-BE49-F238E27FC236}">
                    <a16:creationId xmlns:a16="http://schemas.microsoft.com/office/drawing/2014/main" id="{9F55F073-471B-E9E9-0D09-ADFE3506C3B9}"/>
                  </a:ext>
                </a:extLst>
              </p:cNvPr>
              <p:cNvSpPr/>
              <p:nvPr/>
            </p:nvSpPr>
            <p:spPr>
              <a:xfrm>
                <a:off x="3452031" y="1438017"/>
                <a:ext cx="885799" cy="561114"/>
              </a:xfrm>
              <a:custGeom>
                <a:avLst/>
                <a:gdLst/>
                <a:ahLst/>
                <a:cxnLst/>
                <a:rect l="l" t="t" r="r" b="b"/>
                <a:pathLst>
                  <a:path w="15783" h="12728" extrusionOk="0">
                    <a:moveTo>
                      <a:pt x="10854" y="465"/>
                    </a:moveTo>
                    <a:cubicBezTo>
                      <a:pt x="12628" y="465"/>
                      <a:pt x="15128" y="1179"/>
                      <a:pt x="15128" y="2774"/>
                    </a:cubicBezTo>
                    <a:cubicBezTo>
                      <a:pt x="15140" y="3315"/>
                      <a:pt x="14699" y="3763"/>
                      <a:pt x="14161" y="3763"/>
                    </a:cubicBezTo>
                    <a:cubicBezTo>
                      <a:pt x="14154" y="3763"/>
                      <a:pt x="14147" y="3763"/>
                      <a:pt x="14140" y="3763"/>
                    </a:cubicBezTo>
                    <a:cubicBezTo>
                      <a:pt x="13699" y="3763"/>
                      <a:pt x="13509" y="3560"/>
                      <a:pt x="13176" y="3143"/>
                    </a:cubicBezTo>
                    <a:cubicBezTo>
                      <a:pt x="12759" y="2643"/>
                      <a:pt x="12199" y="1953"/>
                      <a:pt x="10854" y="1953"/>
                    </a:cubicBezTo>
                    <a:cubicBezTo>
                      <a:pt x="8865" y="1953"/>
                      <a:pt x="7675" y="3584"/>
                      <a:pt x="7675" y="6310"/>
                    </a:cubicBezTo>
                    <a:cubicBezTo>
                      <a:pt x="7675" y="10430"/>
                      <a:pt x="10116" y="10751"/>
                      <a:pt x="10854" y="10751"/>
                    </a:cubicBezTo>
                    <a:cubicBezTo>
                      <a:pt x="12259" y="10751"/>
                      <a:pt x="12830" y="9989"/>
                      <a:pt x="13259" y="9442"/>
                    </a:cubicBezTo>
                    <a:cubicBezTo>
                      <a:pt x="13616" y="8966"/>
                      <a:pt x="13818" y="8739"/>
                      <a:pt x="14283" y="8739"/>
                    </a:cubicBezTo>
                    <a:cubicBezTo>
                      <a:pt x="14854" y="8739"/>
                      <a:pt x="15307" y="9204"/>
                      <a:pt x="15307" y="9775"/>
                    </a:cubicBezTo>
                    <a:cubicBezTo>
                      <a:pt x="15307" y="11466"/>
                      <a:pt x="12652" y="12240"/>
                      <a:pt x="10854" y="12240"/>
                    </a:cubicBezTo>
                    <a:cubicBezTo>
                      <a:pt x="9068" y="12240"/>
                      <a:pt x="7687" y="11728"/>
                      <a:pt x="6758" y="10728"/>
                    </a:cubicBezTo>
                    <a:lnTo>
                      <a:pt x="6818" y="10680"/>
                    </a:lnTo>
                    <a:cubicBezTo>
                      <a:pt x="7195" y="10274"/>
                      <a:pt x="6857" y="9711"/>
                      <a:pt x="6411" y="9711"/>
                    </a:cubicBezTo>
                    <a:cubicBezTo>
                      <a:pt x="6308" y="9711"/>
                      <a:pt x="6199" y="9741"/>
                      <a:pt x="6091" y="9811"/>
                    </a:cubicBezTo>
                    <a:cubicBezTo>
                      <a:pt x="5603" y="8918"/>
                      <a:pt x="5353" y="7787"/>
                      <a:pt x="5353" y="6453"/>
                    </a:cubicBezTo>
                    <a:cubicBezTo>
                      <a:pt x="5353" y="2810"/>
                      <a:pt x="7508" y="465"/>
                      <a:pt x="10854" y="465"/>
                    </a:cubicBezTo>
                    <a:close/>
                    <a:moveTo>
                      <a:pt x="10854" y="0"/>
                    </a:moveTo>
                    <a:cubicBezTo>
                      <a:pt x="7187" y="0"/>
                      <a:pt x="4877" y="2631"/>
                      <a:pt x="4877" y="6453"/>
                    </a:cubicBezTo>
                    <a:cubicBezTo>
                      <a:pt x="4877" y="7882"/>
                      <a:pt x="5151" y="9108"/>
                      <a:pt x="5698" y="10085"/>
                    </a:cubicBezTo>
                    <a:cubicBezTo>
                      <a:pt x="5437" y="10194"/>
                      <a:pt x="5081" y="10263"/>
                      <a:pt x="4740" y="10263"/>
                    </a:cubicBezTo>
                    <a:cubicBezTo>
                      <a:pt x="4413" y="10263"/>
                      <a:pt x="4098" y="10200"/>
                      <a:pt x="3889" y="10049"/>
                    </a:cubicBezTo>
                    <a:cubicBezTo>
                      <a:pt x="3448" y="9739"/>
                      <a:pt x="3698" y="8989"/>
                      <a:pt x="3996" y="8430"/>
                    </a:cubicBezTo>
                    <a:cubicBezTo>
                      <a:pt x="5091" y="6370"/>
                      <a:pt x="4484" y="5037"/>
                      <a:pt x="3555" y="4477"/>
                    </a:cubicBezTo>
                    <a:cubicBezTo>
                      <a:pt x="3168" y="4247"/>
                      <a:pt x="2730" y="4138"/>
                      <a:pt x="2295" y="4138"/>
                    </a:cubicBezTo>
                    <a:cubicBezTo>
                      <a:pt x="1512" y="4138"/>
                      <a:pt x="741" y="4493"/>
                      <a:pt x="305" y="5144"/>
                    </a:cubicBezTo>
                    <a:cubicBezTo>
                      <a:pt x="0" y="5592"/>
                      <a:pt x="393" y="6040"/>
                      <a:pt x="795" y="6040"/>
                    </a:cubicBezTo>
                    <a:cubicBezTo>
                      <a:pt x="959" y="6040"/>
                      <a:pt x="1125" y="5966"/>
                      <a:pt x="1245" y="5787"/>
                    </a:cubicBezTo>
                    <a:cubicBezTo>
                      <a:pt x="1467" y="5458"/>
                      <a:pt x="1884" y="5277"/>
                      <a:pt x="2303" y="5277"/>
                    </a:cubicBezTo>
                    <a:cubicBezTo>
                      <a:pt x="2537" y="5277"/>
                      <a:pt x="2771" y="5334"/>
                      <a:pt x="2972" y="5453"/>
                    </a:cubicBezTo>
                    <a:cubicBezTo>
                      <a:pt x="3603" y="5834"/>
                      <a:pt x="3615" y="6727"/>
                      <a:pt x="2996" y="7906"/>
                    </a:cubicBezTo>
                    <a:cubicBezTo>
                      <a:pt x="2019" y="9728"/>
                      <a:pt x="2722" y="10609"/>
                      <a:pt x="3222" y="10978"/>
                    </a:cubicBezTo>
                    <a:cubicBezTo>
                      <a:pt x="3644" y="11244"/>
                      <a:pt x="4128" y="11397"/>
                      <a:pt x="4636" y="11397"/>
                    </a:cubicBezTo>
                    <a:cubicBezTo>
                      <a:pt x="4672" y="11397"/>
                      <a:pt x="4709" y="11396"/>
                      <a:pt x="4746" y="11394"/>
                    </a:cubicBezTo>
                    <a:cubicBezTo>
                      <a:pt x="4769" y="11395"/>
                      <a:pt x="4793" y="11395"/>
                      <a:pt x="4816" y="11395"/>
                    </a:cubicBezTo>
                    <a:cubicBezTo>
                      <a:pt x="5351" y="11395"/>
                      <a:pt x="5874" y="11264"/>
                      <a:pt x="6353" y="11013"/>
                    </a:cubicBezTo>
                    <a:cubicBezTo>
                      <a:pt x="7365" y="12121"/>
                      <a:pt x="8865" y="12728"/>
                      <a:pt x="10854" y="12728"/>
                    </a:cubicBezTo>
                    <a:cubicBezTo>
                      <a:pt x="13009" y="12728"/>
                      <a:pt x="15771" y="11787"/>
                      <a:pt x="15771" y="9787"/>
                    </a:cubicBezTo>
                    <a:cubicBezTo>
                      <a:pt x="15783" y="8954"/>
                      <a:pt x="15116" y="8275"/>
                      <a:pt x="14283" y="8263"/>
                    </a:cubicBezTo>
                    <a:cubicBezTo>
                      <a:pt x="12711" y="8263"/>
                      <a:pt x="13009" y="10275"/>
                      <a:pt x="10854" y="10275"/>
                    </a:cubicBezTo>
                    <a:cubicBezTo>
                      <a:pt x="9389" y="10275"/>
                      <a:pt x="8139" y="9132"/>
                      <a:pt x="8139" y="6310"/>
                    </a:cubicBezTo>
                    <a:cubicBezTo>
                      <a:pt x="8139" y="3572"/>
                      <a:pt x="9318" y="2441"/>
                      <a:pt x="10854" y="2441"/>
                    </a:cubicBezTo>
                    <a:cubicBezTo>
                      <a:pt x="12914" y="2441"/>
                      <a:pt x="12640" y="4251"/>
                      <a:pt x="14128" y="4251"/>
                    </a:cubicBezTo>
                    <a:cubicBezTo>
                      <a:pt x="14938" y="4251"/>
                      <a:pt x="15604" y="3584"/>
                      <a:pt x="15604" y="2774"/>
                    </a:cubicBezTo>
                    <a:cubicBezTo>
                      <a:pt x="15604" y="834"/>
                      <a:pt x="12854" y="0"/>
                      <a:pt x="10854" y="0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45" name="Google Shape;300;p27">
                <a:extLst>
                  <a:ext uri="{FF2B5EF4-FFF2-40B4-BE49-F238E27FC236}">
                    <a16:creationId xmlns:a16="http://schemas.microsoft.com/office/drawing/2014/main" id="{365CD12D-A523-743E-C317-7DD51707B08A}"/>
                  </a:ext>
                </a:extLst>
              </p:cNvPr>
              <p:cNvSpPr/>
              <p:nvPr/>
            </p:nvSpPr>
            <p:spPr>
              <a:xfrm>
                <a:off x="4049465" y="1507167"/>
                <a:ext cx="42057" cy="35885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14" extrusionOk="0">
                    <a:moveTo>
                      <a:pt x="548" y="1"/>
                    </a:moveTo>
                    <a:cubicBezTo>
                      <a:pt x="191" y="1"/>
                      <a:pt x="1" y="441"/>
                      <a:pt x="263" y="691"/>
                    </a:cubicBezTo>
                    <a:cubicBezTo>
                      <a:pt x="343" y="776"/>
                      <a:pt x="444" y="813"/>
                      <a:pt x="543" y="813"/>
                    </a:cubicBezTo>
                    <a:cubicBezTo>
                      <a:pt x="751" y="813"/>
                      <a:pt x="953" y="647"/>
                      <a:pt x="953" y="405"/>
                    </a:cubicBezTo>
                    <a:cubicBezTo>
                      <a:pt x="953" y="179"/>
                      <a:pt x="775" y="1"/>
                      <a:pt x="548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46" name="Google Shape;301;p27">
                <a:extLst>
                  <a:ext uri="{FF2B5EF4-FFF2-40B4-BE49-F238E27FC236}">
                    <a16:creationId xmlns:a16="http://schemas.microsoft.com/office/drawing/2014/main" id="{B1C7BB1D-A90B-2CAD-AB8F-3E73DCEDA59A}"/>
                  </a:ext>
                </a:extLst>
              </p:cNvPr>
              <p:cNvSpPr/>
              <p:nvPr/>
            </p:nvSpPr>
            <p:spPr>
              <a:xfrm>
                <a:off x="4140809" y="1511223"/>
                <a:ext cx="53563" cy="23806"/>
              </a:xfrm>
              <a:custGeom>
                <a:avLst/>
                <a:gdLst/>
                <a:ahLst/>
                <a:cxnLst/>
                <a:rect l="l" t="t" r="r" b="b"/>
                <a:pathLst>
                  <a:path w="1215" h="540" extrusionOk="0">
                    <a:moveTo>
                      <a:pt x="1103" y="1"/>
                    </a:moveTo>
                    <a:cubicBezTo>
                      <a:pt x="1054" y="1"/>
                      <a:pt x="1006" y="34"/>
                      <a:pt x="1000" y="99"/>
                    </a:cubicBezTo>
                    <a:cubicBezTo>
                      <a:pt x="989" y="182"/>
                      <a:pt x="953" y="254"/>
                      <a:pt x="893" y="313"/>
                    </a:cubicBezTo>
                    <a:cubicBezTo>
                      <a:pt x="810" y="278"/>
                      <a:pt x="739" y="242"/>
                      <a:pt x="679" y="171"/>
                    </a:cubicBezTo>
                    <a:cubicBezTo>
                      <a:pt x="655" y="153"/>
                      <a:pt x="628" y="144"/>
                      <a:pt x="603" y="144"/>
                    </a:cubicBezTo>
                    <a:cubicBezTo>
                      <a:pt x="578" y="144"/>
                      <a:pt x="554" y="153"/>
                      <a:pt x="536" y="171"/>
                    </a:cubicBezTo>
                    <a:cubicBezTo>
                      <a:pt x="465" y="230"/>
                      <a:pt x="405" y="278"/>
                      <a:pt x="334" y="325"/>
                    </a:cubicBezTo>
                    <a:cubicBezTo>
                      <a:pt x="262" y="278"/>
                      <a:pt x="215" y="194"/>
                      <a:pt x="215" y="111"/>
                    </a:cubicBezTo>
                    <a:cubicBezTo>
                      <a:pt x="215" y="40"/>
                      <a:pt x="161" y="4"/>
                      <a:pt x="107" y="4"/>
                    </a:cubicBezTo>
                    <a:cubicBezTo>
                      <a:pt x="54" y="4"/>
                      <a:pt x="0" y="40"/>
                      <a:pt x="0" y="111"/>
                    </a:cubicBezTo>
                    <a:cubicBezTo>
                      <a:pt x="0" y="266"/>
                      <a:pt x="72" y="409"/>
                      <a:pt x="203" y="504"/>
                    </a:cubicBezTo>
                    <a:cubicBezTo>
                      <a:pt x="234" y="523"/>
                      <a:pt x="269" y="531"/>
                      <a:pt x="304" y="531"/>
                    </a:cubicBezTo>
                    <a:cubicBezTo>
                      <a:pt x="403" y="531"/>
                      <a:pt x="511" y="470"/>
                      <a:pt x="608" y="409"/>
                    </a:cubicBezTo>
                    <a:cubicBezTo>
                      <a:pt x="679" y="480"/>
                      <a:pt x="786" y="528"/>
                      <a:pt x="905" y="540"/>
                    </a:cubicBezTo>
                    <a:cubicBezTo>
                      <a:pt x="929" y="528"/>
                      <a:pt x="965" y="516"/>
                      <a:pt x="989" y="492"/>
                    </a:cubicBezTo>
                    <a:cubicBezTo>
                      <a:pt x="1120" y="409"/>
                      <a:pt x="1203" y="254"/>
                      <a:pt x="1215" y="99"/>
                    </a:cubicBezTo>
                    <a:cubicBezTo>
                      <a:pt x="1203" y="34"/>
                      <a:pt x="1152" y="1"/>
                      <a:pt x="1103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47" name="Google Shape;302;p27">
                <a:extLst>
                  <a:ext uri="{FF2B5EF4-FFF2-40B4-BE49-F238E27FC236}">
                    <a16:creationId xmlns:a16="http://schemas.microsoft.com/office/drawing/2014/main" id="{2F464EAC-41E7-5217-27BF-290C1309E1E0}"/>
                  </a:ext>
                </a:extLst>
              </p:cNvPr>
              <p:cNvSpPr/>
              <p:nvPr/>
            </p:nvSpPr>
            <p:spPr>
              <a:xfrm>
                <a:off x="4225320" y="1507167"/>
                <a:ext cx="42013" cy="35885"/>
              </a:xfrm>
              <a:custGeom>
                <a:avLst/>
                <a:gdLst/>
                <a:ahLst/>
                <a:cxnLst/>
                <a:rect l="l" t="t" r="r" b="b"/>
                <a:pathLst>
                  <a:path w="953" h="814" extrusionOk="0">
                    <a:moveTo>
                      <a:pt x="548" y="1"/>
                    </a:moveTo>
                    <a:cubicBezTo>
                      <a:pt x="191" y="1"/>
                      <a:pt x="0" y="441"/>
                      <a:pt x="262" y="691"/>
                    </a:cubicBezTo>
                    <a:cubicBezTo>
                      <a:pt x="343" y="776"/>
                      <a:pt x="443" y="813"/>
                      <a:pt x="542" y="813"/>
                    </a:cubicBezTo>
                    <a:cubicBezTo>
                      <a:pt x="750" y="813"/>
                      <a:pt x="953" y="647"/>
                      <a:pt x="953" y="405"/>
                    </a:cubicBezTo>
                    <a:cubicBezTo>
                      <a:pt x="953" y="179"/>
                      <a:pt x="774" y="1"/>
                      <a:pt x="548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48" name="Google Shape;303;p27">
                <a:extLst>
                  <a:ext uri="{FF2B5EF4-FFF2-40B4-BE49-F238E27FC236}">
                    <a16:creationId xmlns:a16="http://schemas.microsoft.com/office/drawing/2014/main" id="{B96E291B-536D-6F8A-DE10-B5C3253A9DEA}"/>
                  </a:ext>
                </a:extLst>
              </p:cNvPr>
              <p:cNvSpPr/>
              <p:nvPr/>
            </p:nvSpPr>
            <p:spPr>
              <a:xfrm>
                <a:off x="4003264" y="1538556"/>
                <a:ext cx="53078" cy="16929"/>
              </a:xfrm>
              <a:custGeom>
                <a:avLst/>
                <a:gdLst/>
                <a:ahLst/>
                <a:cxnLst/>
                <a:rect l="l" t="t" r="r" b="b"/>
                <a:pathLst>
                  <a:path w="1204" h="384" extrusionOk="0">
                    <a:moveTo>
                      <a:pt x="102" y="1"/>
                    </a:moveTo>
                    <a:cubicBezTo>
                      <a:pt x="61" y="1"/>
                      <a:pt x="23" y="34"/>
                      <a:pt x="13" y="86"/>
                    </a:cubicBezTo>
                    <a:cubicBezTo>
                      <a:pt x="1" y="134"/>
                      <a:pt x="37" y="182"/>
                      <a:pt x="84" y="193"/>
                    </a:cubicBezTo>
                    <a:lnTo>
                      <a:pt x="1061" y="384"/>
                    </a:lnTo>
                    <a:lnTo>
                      <a:pt x="1072" y="384"/>
                    </a:lnTo>
                    <a:cubicBezTo>
                      <a:pt x="1192" y="372"/>
                      <a:pt x="1203" y="217"/>
                      <a:pt x="1096" y="193"/>
                    </a:cubicBezTo>
                    <a:lnTo>
                      <a:pt x="120" y="3"/>
                    </a:lnTo>
                    <a:cubicBezTo>
                      <a:pt x="114" y="1"/>
                      <a:pt x="108" y="1"/>
                      <a:pt x="102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49" name="Google Shape;304;p27">
                <a:extLst>
                  <a:ext uri="{FF2B5EF4-FFF2-40B4-BE49-F238E27FC236}">
                    <a16:creationId xmlns:a16="http://schemas.microsoft.com/office/drawing/2014/main" id="{4C2F6090-8239-FE8E-CA3A-C495880CA9AC}"/>
                  </a:ext>
                </a:extLst>
              </p:cNvPr>
              <p:cNvSpPr/>
              <p:nvPr/>
            </p:nvSpPr>
            <p:spPr>
              <a:xfrm>
                <a:off x="3998547" y="1560731"/>
                <a:ext cx="54621" cy="8420"/>
              </a:xfrm>
              <a:custGeom>
                <a:avLst/>
                <a:gdLst/>
                <a:ahLst/>
                <a:cxnLst/>
                <a:rect l="l" t="t" r="r" b="b"/>
                <a:pathLst>
                  <a:path w="1239" h="191" extrusionOk="0">
                    <a:moveTo>
                      <a:pt x="132" y="0"/>
                    </a:moveTo>
                    <a:cubicBezTo>
                      <a:pt x="1" y="0"/>
                      <a:pt x="1" y="191"/>
                      <a:pt x="132" y="191"/>
                    </a:cubicBezTo>
                    <a:lnTo>
                      <a:pt x="1120" y="191"/>
                    </a:lnTo>
                    <a:cubicBezTo>
                      <a:pt x="1239" y="191"/>
                      <a:pt x="1239" y="0"/>
                      <a:pt x="1120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50" name="Google Shape;305;p27">
                <a:extLst>
                  <a:ext uri="{FF2B5EF4-FFF2-40B4-BE49-F238E27FC236}">
                    <a16:creationId xmlns:a16="http://schemas.microsoft.com/office/drawing/2014/main" id="{92B5E5D7-6269-790F-C74E-654779B27993}"/>
                  </a:ext>
                </a:extLst>
              </p:cNvPr>
              <p:cNvSpPr/>
              <p:nvPr/>
            </p:nvSpPr>
            <p:spPr>
              <a:xfrm>
                <a:off x="4264688" y="1538556"/>
                <a:ext cx="51976" cy="16929"/>
              </a:xfrm>
              <a:custGeom>
                <a:avLst/>
                <a:gdLst/>
                <a:ahLst/>
                <a:cxnLst/>
                <a:rect l="l" t="t" r="r" b="b"/>
                <a:pathLst>
                  <a:path w="1179" h="384" extrusionOk="0">
                    <a:moveTo>
                      <a:pt x="1078" y="1"/>
                    </a:moveTo>
                    <a:cubicBezTo>
                      <a:pt x="1072" y="1"/>
                      <a:pt x="1066" y="1"/>
                      <a:pt x="1060" y="3"/>
                    </a:cubicBezTo>
                    <a:lnTo>
                      <a:pt x="84" y="193"/>
                    </a:lnTo>
                    <a:cubicBezTo>
                      <a:pt x="36" y="193"/>
                      <a:pt x="0" y="241"/>
                      <a:pt x="12" y="301"/>
                    </a:cubicBezTo>
                    <a:cubicBezTo>
                      <a:pt x="12" y="348"/>
                      <a:pt x="60" y="384"/>
                      <a:pt x="107" y="384"/>
                    </a:cubicBezTo>
                    <a:lnTo>
                      <a:pt x="119" y="372"/>
                    </a:lnTo>
                    <a:lnTo>
                      <a:pt x="1096" y="193"/>
                    </a:lnTo>
                    <a:cubicBezTo>
                      <a:pt x="1143" y="182"/>
                      <a:pt x="1179" y="134"/>
                      <a:pt x="1167" y="86"/>
                    </a:cubicBezTo>
                    <a:cubicBezTo>
                      <a:pt x="1157" y="34"/>
                      <a:pt x="1119" y="1"/>
                      <a:pt x="1078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51" name="Google Shape;306;p27">
                <a:extLst>
                  <a:ext uri="{FF2B5EF4-FFF2-40B4-BE49-F238E27FC236}">
                    <a16:creationId xmlns:a16="http://schemas.microsoft.com/office/drawing/2014/main" id="{4420934A-3245-4D5E-8DE8-4397EB0E9023}"/>
                  </a:ext>
                </a:extLst>
              </p:cNvPr>
              <p:cNvSpPr/>
              <p:nvPr/>
            </p:nvSpPr>
            <p:spPr>
              <a:xfrm>
                <a:off x="4266760" y="1560731"/>
                <a:ext cx="54665" cy="8420"/>
              </a:xfrm>
              <a:custGeom>
                <a:avLst/>
                <a:gdLst/>
                <a:ahLst/>
                <a:cxnLst/>
                <a:rect l="l" t="t" r="r" b="b"/>
                <a:pathLst>
                  <a:path w="1240" h="191" extrusionOk="0">
                    <a:moveTo>
                      <a:pt x="132" y="0"/>
                    </a:moveTo>
                    <a:cubicBezTo>
                      <a:pt x="1" y="0"/>
                      <a:pt x="1" y="191"/>
                      <a:pt x="132" y="191"/>
                    </a:cubicBezTo>
                    <a:lnTo>
                      <a:pt x="1108" y="191"/>
                    </a:lnTo>
                    <a:cubicBezTo>
                      <a:pt x="1239" y="191"/>
                      <a:pt x="1239" y="0"/>
                      <a:pt x="1108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52" name="Google Shape;307;p27">
                <a:extLst>
                  <a:ext uri="{FF2B5EF4-FFF2-40B4-BE49-F238E27FC236}">
                    <a16:creationId xmlns:a16="http://schemas.microsoft.com/office/drawing/2014/main" id="{A8CC3EDE-7215-4866-2DED-DE326B9980CB}"/>
                  </a:ext>
                </a:extLst>
              </p:cNvPr>
              <p:cNvSpPr/>
              <p:nvPr/>
            </p:nvSpPr>
            <p:spPr>
              <a:xfrm>
                <a:off x="4362292" y="1636821"/>
                <a:ext cx="66172" cy="56341"/>
              </a:xfrm>
              <a:custGeom>
                <a:avLst/>
                <a:gdLst/>
                <a:ahLst/>
                <a:cxnLst/>
                <a:rect l="l" t="t" r="r" b="b"/>
                <a:pathLst>
                  <a:path w="1501" h="1278" extrusionOk="0">
                    <a:moveTo>
                      <a:pt x="858" y="0"/>
                    </a:moveTo>
                    <a:cubicBezTo>
                      <a:pt x="287" y="0"/>
                      <a:pt x="1" y="691"/>
                      <a:pt x="406" y="1096"/>
                    </a:cubicBezTo>
                    <a:cubicBezTo>
                      <a:pt x="535" y="1222"/>
                      <a:pt x="694" y="1278"/>
                      <a:pt x="850" y="1278"/>
                    </a:cubicBezTo>
                    <a:cubicBezTo>
                      <a:pt x="1182" y="1278"/>
                      <a:pt x="1501" y="1024"/>
                      <a:pt x="1501" y="643"/>
                    </a:cubicBezTo>
                    <a:cubicBezTo>
                      <a:pt x="1501" y="286"/>
                      <a:pt x="1215" y="0"/>
                      <a:pt x="858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53" name="Google Shape;308;p27">
                <a:extLst>
                  <a:ext uri="{FF2B5EF4-FFF2-40B4-BE49-F238E27FC236}">
                    <a16:creationId xmlns:a16="http://schemas.microsoft.com/office/drawing/2014/main" id="{BD5CEBD6-7CE7-251D-3F5C-0A8F15A3A1A6}"/>
                  </a:ext>
                </a:extLst>
              </p:cNvPr>
              <p:cNvSpPr/>
              <p:nvPr/>
            </p:nvSpPr>
            <p:spPr>
              <a:xfrm>
                <a:off x="4407435" y="1615308"/>
                <a:ext cx="28391" cy="24688"/>
              </a:xfrm>
              <a:custGeom>
                <a:avLst/>
                <a:gdLst/>
                <a:ahLst/>
                <a:cxnLst/>
                <a:rect l="l" t="t" r="r" b="b"/>
                <a:pathLst>
                  <a:path w="644" h="560" extrusionOk="0">
                    <a:moveTo>
                      <a:pt x="370" y="0"/>
                    </a:moveTo>
                    <a:cubicBezTo>
                      <a:pt x="120" y="0"/>
                      <a:pt x="1" y="298"/>
                      <a:pt x="167" y="477"/>
                    </a:cubicBezTo>
                    <a:cubicBezTo>
                      <a:pt x="225" y="534"/>
                      <a:pt x="295" y="560"/>
                      <a:pt x="363" y="560"/>
                    </a:cubicBezTo>
                    <a:cubicBezTo>
                      <a:pt x="507" y="560"/>
                      <a:pt x="644" y="447"/>
                      <a:pt x="644" y="286"/>
                    </a:cubicBezTo>
                    <a:cubicBezTo>
                      <a:pt x="644" y="131"/>
                      <a:pt x="525" y="0"/>
                      <a:pt x="370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54" name="Google Shape;309;p27">
                <a:extLst>
                  <a:ext uri="{FF2B5EF4-FFF2-40B4-BE49-F238E27FC236}">
                    <a16:creationId xmlns:a16="http://schemas.microsoft.com/office/drawing/2014/main" id="{5A041ECF-D503-5A34-35ED-7B98EE8F9229}"/>
                  </a:ext>
                </a:extLst>
              </p:cNvPr>
              <p:cNvSpPr/>
              <p:nvPr/>
            </p:nvSpPr>
            <p:spPr>
              <a:xfrm>
                <a:off x="4375430" y="1608960"/>
                <a:ext cx="28920" cy="24335"/>
              </a:xfrm>
              <a:custGeom>
                <a:avLst/>
                <a:gdLst/>
                <a:ahLst/>
                <a:cxnLst/>
                <a:rect l="l" t="t" r="r" b="b"/>
                <a:pathLst>
                  <a:path w="656" h="552" extrusionOk="0">
                    <a:moveTo>
                      <a:pt x="389" y="1"/>
                    </a:moveTo>
                    <a:cubicBezTo>
                      <a:pt x="383" y="1"/>
                      <a:pt x="376" y="1"/>
                      <a:pt x="370" y="1"/>
                    </a:cubicBezTo>
                    <a:cubicBezTo>
                      <a:pt x="119" y="1"/>
                      <a:pt x="0" y="299"/>
                      <a:pt x="179" y="466"/>
                    </a:cubicBezTo>
                    <a:cubicBezTo>
                      <a:pt x="234" y="525"/>
                      <a:pt x="305" y="551"/>
                      <a:pt x="375" y="551"/>
                    </a:cubicBezTo>
                    <a:cubicBezTo>
                      <a:pt x="517" y="551"/>
                      <a:pt x="655" y="443"/>
                      <a:pt x="655" y="275"/>
                    </a:cubicBezTo>
                    <a:cubicBezTo>
                      <a:pt x="644" y="127"/>
                      <a:pt x="534" y="1"/>
                      <a:pt x="389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55" name="Google Shape;310;p27">
                <a:extLst>
                  <a:ext uri="{FF2B5EF4-FFF2-40B4-BE49-F238E27FC236}">
                    <a16:creationId xmlns:a16="http://schemas.microsoft.com/office/drawing/2014/main" id="{191F857A-7D0F-0BBD-5033-739B1F9DDC42}"/>
                  </a:ext>
                </a:extLst>
              </p:cNvPr>
              <p:cNvSpPr/>
              <p:nvPr/>
            </p:nvSpPr>
            <p:spPr>
              <a:xfrm>
                <a:off x="4427406" y="1639951"/>
                <a:ext cx="28876" cy="24688"/>
              </a:xfrm>
              <a:custGeom>
                <a:avLst/>
                <a:gdLst/>
                <a:ahLst/>
                <a:cxnLst/>
                <a:rect l="l" t="t" r="r" b="b"/>
                <a:pathLst>
                  <a:path w="655" h="560" extrusionOk="0">
                    <a:moveTo>
                      <a:pt x="369" y="1"/>
                    </a:moveTo>
                    <a:cubicBezTo>
                      <a:pt x="119" y="1"/>
                      <a:pt x="0" y="299"/>
                      <a:pt x="179" y="477"/>
                    </a:cubicBezTo>
                    <a:cubicBezTo>
                      <a:pt x="232" y="534"/>
                      <a:pt x="300" y="560"/>
                      <a:pt x="368" y="560"/>
                    </a:cubicBezTo>
                    <a:cubicBezTo>
                      <a:pt x="512" y="560"/>
                      <a:pt x="655" y="445"/>
                      <a:pt x="655" y="275"/>
                    </a:cubicBezTo>
                    <a:cubicBezTo>
                      <a:pt x="655" y="120"/>
                      <a:pt x="524" y="1"/>
                      <a:pt x="369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56" name="Google Shape;311;p27">
                <a:extLst>
                  <a:ext uri="{FF2B5EF4-FFF2-40B4-BE49-F238E27FC236}">
                    <a16:creationId xmlns:a16="http://schemas.microsoft.com/office/drawing/2014/main" id="{0AE1E744-3264-8A96-10FA-02EFCB26225C}"/>
                  </a:ext>
                </a:extLst>
              </p:cNvPr>
              <p:cNvSpPr/>
              <p:nvPr/>
            </p:nvSpPr>
            <p:spPr>
              <a:xfrm>
                <a:off x="4411139" y="1559144"/>
                <a:ext cx="57222" cy="43071"/>
              </a:xfrm>
              <a:custGeom>
                <a:avLst/>
                <a:gdLst/>
                <a:ahLst/>
                <a:cxnLst/>
                <a:rect l="l" t="t" r="r" b="b"/>
                <a:pathLst>
                  <a:path w="1298" h="977" extrusionOk="0">
                    <a:moveTo>
                      <a:pt x="655" y="0"/>
                    </a:moveTo>
                    <a:cubicBezTo>
                      <a:pt x="530" y="0"/>
                      <a:pt x="405" y="48"/>
                      <a:pt x="310" y="143"/>
                    </a:cubicBezTo>
                    <a:cubicBezTo>
                      <a:pt x="0" y="453"/>
                      <a:pt x="226" y="977"/>
                      <a:pt x="655" y="977"/>
                    </a:cubicBezTo>
                    <a:cubicBezTo>
                      <a:pt x="1084" y="977"/>
                      <a:pt x="1298" y="453"/>
                      <a:pt x="1000" y="143"/>
                    </a:cubicBezTo>
                    <a:cubicBezTo>
                      <a:pt x="905" y="48"/>
                      <a:pt x="780" y="0"/>
                      <a:pt x="655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57" name="Google Shape;312;p27">
                <a:extLst>
                  <a:ext uri="{FF2B5EF4-FFF2-40B4-BE49-F238E27FC236}">
                    <a16:creationId xmlns:a16="http://schemas.microsoft.com/office/drawing/2014/main" id="{3F2E924D-7F2D-08DB-4B9D-630AC9909A9E}"/>
                  </a:ext>
                </a:extLst>
              </p:cNvPr>
              <p:cNvSpPr/>
              <p:nvPr/>
            </p:nvSpPr>
            <p:spPr>
              <a:xfrm>
                <a:off x="4420044" y="1538556"/>
                <a:ext cx="25217" cy="18516"/>
              </a:xfrm>
              <a:custGeom>
                <a:avLst/>
                <a:gdLst/>
                <a:ahLst/>
                <a:cxnLst/>
                <a:rect l="l" t="t" r="r" b="b"/>
                <a:pathLst>
                  <a:path w="572" h="420" extrusionOk="0">
                    <a:moveTo>
                      <a:pt x="280" y="0"/>
                    </a:moveTo>
                    <a:cubicBezTo>
                      <a:pt x="227" y="0"/>
                      <a:pt x="173" y="21"/>
                      <a:pt x="131" y="63"/>
                    </a:cubicBezTo>
                    <a:cubicBezTo>
                      <a:pt x="0" y="193"/>
                      <a:pt x="96" y="420"/>
                      <a:pt x="286" y="420"/>
                    </a:cubicBezTo>
                    <a:cubicBezTo>
                      <a:pt x="477" y="420"/>
                      <a:pt x="572" y="193"/>
                      <a:pt x="429" y="63"/>
                    </a:cubicBezTo>
                    <a:cubicBezTo>
                      <a:pt x="387" y="21"/>
                      <a:pt x="334" y="0"/>
                      <a:pt x="280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58" name="Google Shape;313;p27">
                <a:extLst>
                  <a:ext uri="{FF2B5EF4-FFF2-40B4-BE49-F238E27FC236}">
                    <a16:creationId xmlns:a16="http://schemas.microsoft.com/office/drawing/2014/main" id="{64EF7073-7B3A-E758-FCB9-897D60AFBDA4}"/>
                  </a:ext>
                </a:extLst>
              </p:cNvPr>
              <p:cNvSpPr/>
              <p:nvPr/>
            </p:nvSpPr>
            <p:spPr>
              <a:xfrm>
                <a:off x="4399059" y="1552178"/>
                <a:ext cx="25217" cy="18560"/>
              </a:xfrm>
              <a:custGeom>
                <a:avLst/>
                <a:gdLst/>
                <a:ahLst/>
                <a:cxnLst/>
                <a:rect l="l" t="t" r="r" b="b"/>
                <a:pathLst>
                  <a:path w="572" h="421" extrusionOk="0">
                    <a:moveTo>
                      <a:pt x="292" y="1"/>
                    </a:moveTo>
                    <a:cubicBezTo>
                      <a:pt x="238" y="1"/>
                      <a:pt x="185" y="21"/>
                      <a:pt x="143" y="63"/>
                    </a:cubicBezTo>
                    <a:cubicBezTo>
                      <a:pt x="0" y="194"/>
                      <a:pt x="95" y="420"/>
                      <a:pt x="286" y="420"/>
                    </a:cubicBezTo>
                    <a:cubicBezTo>
                      <a:pt x="476" y="420"/>
                      <a:pt x="572" y="194"/>
                      <a:pt x="441" y="63"/>
                    </a:cubicBezTo>
                    <a:cubicBezTo>
                      <a:pt x="399" y="21"/>
                      <a:pt x="345" y="1"/>
                      <a:pt x="292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59" name="Google Shape;314;p27">
                <a:extLst>
                  <a:ext uri="{FF2B5EF4-FFF2-40B4-BE49-F238E27FC236}">
                    <a16:creationId xmlns:a16="http://schemas.microsoft.com/office/drawing/2014/main" id="{97A2B157-5382-58AB-0674-56950D156BE1}"/>
                  </a:ext>
                </a:extLst>
              </p:cNvPr>
              <p:cNvSpPr/>
              <p:nvPr/>
            </p:nvSpPr>
            <p:spPr>
              <a:xfrm>
                <a:off x="4444202" y="1541157"/>
                <a:ext cx="24688" cy="18560"/>
              </a:xfrm>
              <a:custGeom>
                <a:avLst/>
                <a:gdLst/>
                <a:ahLst/>
                <a:cxnLst/>
                <a:rect l="l" t="t" r="r" b="b"/>
                <a:pathLst>
                  <a:path w="560" h="421" extrusionOk="0">
                    <a:moveTo>
                      <a:pt x="280" y="1"/>
                    </a:moveTo>
                    <a:cubicBezTo>
                      <a:pt x="226" y="1"/>
                      <a:pt x="173" y="21"/>
                      <a:pt x="131" y="63"/>
                    </a:cubicBezTo>
                    <a:cubicBezTo>
                      <a:pt x="0" y="194"/>
                      <a:pt x="95" y="420"/>
                      <a:pt x="286" y="420"/>
                    </a:cubicBezTo>
                    <a:cubicBezTo>
                      <a:pt x="464" y="420"/>
                      <a:pt x="560" y="194"/>
                      <a:pt x="429" y="63"/>
                    </a:cubicBezTo>
                    <a:cubicBezTo>
                      <a:pt x="387" y="21"/>
                      <a:pt x="334" y="1"/>
                      <a:pt x="280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02" name="Group b"/>
          <p:cNvGrpSpPr/>
          <p:nvPr/>
        </p:nvGrpSpPr>
        <p:grpSpPr>
          <a:xfrm>
            <a:off x="4948385" y="2557708"/>
            <a:ext cx="6286631" cy="1371034"/>
            <a:chOff x="4948385" y="2557708"/>
            <a:chExt cx="6286631" cy="1371034"/>
          </a:xfrm>
        </p:grpSpPr>
        <p:grpSp>
          <p:nvGrpSpPr>
            <p:cNvPr id="67" name="Group 66"/>
            <p:cNvGrpSpPr/>
            <p:nvPr/>
          </p:nvGrpSpPr>
          <p:grpSpPr>
            <a:xfrm>
              <a:off x="5469054" y="2608022"/>
              <a:ext cx="5765962" cy="1320720"/>
              <a:chOff x="1268095" y="3746863"/>
              <a:chExt cx="2421800" cy="536121"/>
            </a:xfrm>
          </p:grpSpPr>
          <p:sp>
            <p:nvSpPr>
              <p:cNvPr id="68" name="文本框 17">
                <a:extLst>
                  <a:ext uri="{FF2B5EF4-FFF2-40B4-BE49-F238E27FC236}">
                    <a16:creationId xmlns:a16="http://schemas.microsoft.com/office/drawing/2014/main" id="{3038CB48-43C5-47BF-9917-F81B41DA23B1}"/>
                  </a:ext>
                </a:extLst>
              </p:cNvPr>
              <p:cNvSpPr txBox="1"/>
              <p:nvPr/>
            </p:nvSpPr>
            <p:spPr>
              <a:xfrm>
                <a:off x="1333410" y="3804829"/>
                <a:ext cx="2356485" cy="478155"/>
              </a:xfrm>
              <a:custGeom>
                <a:avLst/>
                <a:gdLst>
                  <a:gd name="connsiteX0" fmla="*/ 0 w 2356485"/>
                  <a:gd name="connsiteY0" fmla="*/ 0 h 478155"/>
                  <a:gd name="connsiteX1" fmla="*/ 2356485 w 2356485"/>
                  <a:gd name="connsiteY1" fmla="*/ 0 h 478155"/>
                  <a:gd name="connsiteX2" fmla="*/ 2356485 w 2356485"/>
                  <a:gd name="connsiteY2" fmla="*/ 478155 h 478155"/>
                  <a:gd name="connsiteX3" fmla="*/ 0 w 2356485"/>
                  <a:gd name="connsiteY3" fmla="*/ 478155 h 478155"/>
                  <a:gd name="connsiteX4" fmla="*/ 0 w 2356485"/>
                  <a:gd name="connsiteY4" fmla="*/ 0 h 478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56485" h="478155" fill="none" extrusionOk="0">
                    <a:moveTo>
                      <a:pt x="0" y="0"/>
                    </a:moveTo>
                    <a:cubicBezTo>
                      <a:pt x="1033992" y="10773"/>
                      <a:pt x="1774310" y="-97671"/>
                      <a:pt x="2356485" y="0"/>
                    </a:cubicBezTo>
                    <a:cubicBezTo>
                      <a:pt x="2380685" y="148019"/>
                      <a:pt x="2341611" y="356312"/>
                      <a:pt x="2356485" y="478155"/>
                    </a:cubicBezTo>
                    <a:cubicBezTo>
                      <a:pt x="1521984" y="505449"/>
                      <a:pt x="843993" y="496060"/>
                      <a:pt x="0" y="478155"/>
                    </a:cubicBezTo>
                    <a:cubicBezTo>
                      <a:pt x="-17959" y="362352"/>
                      <a:pt x="27449" y="105842"/>
                      <a:pt x="0" y="0"/>
                    </a:cubicBezTo>
                    <a:close/>
                  </a:path>
                  <a:path w="2356485" h="478155" stroke="0" extrusionOk="0">
                    <a:moveTo>
                      <a:pt x="0" y="0"/>
                    </a:moveTo>
                    <a:cubicBezTo>
                      <a:pt x="993752" y="-39195"/>
                      <a:pt x="1624532" y="-59810"/>
                      <a:pt x="2356485" y="0"/>
                    </a:cubicBezTo>
                    <a:cubicBezTo>
                      <a:pt x="2368917" y="82176"/>
                      <a:pt x="2322692" y="352227"/>
                      <a:pt x="2356485" y="478155"/>
                    </a:cubicBezTo>
                    <a:cubicBezTo>
                      <a:pt x="1625676" y="553820"/>
                      <a:pt x="666553" y="627811"/>
                      <a:pt x="0" y="478155"/>
                    </a:cubicBezTo>
                    <a:cubicBezTo>
                      <a:pt x="-7300" y="319028"/>
                      <a:pt x="24222" y="56148"/>
                      <a:pt x="0" y="0"/>
                    </a:cubicBezTo>
                    <a:close/>
                  </a:path>
                </a:pathLst>
              </a:custGeom>
              <a:solidFill>
                <a:srgbClr val="B54D06"/>
              </a:solidFill>
              <a:ln w="19050">
                <a:solidFill>
                  <a:srgbClr val="B54D06"/>
                </a:solidFill>
                <a:extLst>
                  <a:ext uri="{C807C97D-BFC1-408E-A445-0C87EB9F89A2}">
                    <ask:lineSketchStyleProps xmlns:ask="http://schemas.microsoft.com/office/drawing/2018/sketchyshapes" sd="2286537542">
                      <a:prstGeom prst="rect">
                        <a:avLst/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algn="ctr">
                  <a:defRPr>
                    <a:solidFill>
                      <a:schemeClr val="tx1"/>
                    </a:solidFill>
                    <a:cs typeface="+mn-ea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10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 Medium" panose="020B0600000000000000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69" name="文本框 18"/>
              <p:cNvSpPr txBox="1"/>
              <p:nvPr/>
            </p:nvSpPr>
            <p:spPr>
              <a:xfrm>
                <a:off x="1268095" y="3746863"/>
                <a:ext cx="2356485" cy="478155"/>
              </a:xfrm>
              <a:custGeom>
                <a:avLst/>
                <a:gdLst>
                  <a:gd name="connsiteX0" fmla="*/ 0 w 2356485"/>
                  <a:gd name="connsiteY0" fmla="*/ 0 h 478155"/>
                  <a:gd name="connsiteX1" fmla="*/ 2356485 w 2356485"/>
                  <a:gd name="connsiteY1" fmla="*/ 0 h 478155"/>
                  <a:gd name="connsiteX2" fmla="*/ 2356485 w 2356485"/>
                  <a:gd name="connsiteY2" fmla="*/ 478155 h 478155"/>
                  <a:gd name="connsiteX3" fmla="*/ 0 w 2356485"/>
                  <a:gd name="connsiteY3" fmla="*/ 478155 h 478155"/>
                  <a:gd name="connsiteX4" fmla="*/ 0 w 2356485"/>
                  <a:gd name="connsiteY4" fmla="*/ 0 h 478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56485" h="478155" fill="none" extrusionOk="0">
                    <a:moveTo>
                      <a:pt x="0" y="0"/>
                    </a:moveTo>
                    <a:cubicBezTo>
                      <a:pt x="1033992" y="10773"/>
                      <a:pt x="1774310" y="-97671"/>
                      <a:pt x="2356485" y="0"/>
                    </a:cubicBezTo>
                    <a:cubicBezTo>
                      <a:pt x="2380685" y="148019"/>
                      <a:pt x="2341611" y="356312"/>
                      <a:pt x="2356485" y="478155"/>
                    </a:cubicBezTo>
                    <a:cubicBezTo>
                      <a:pt x="1521984" y="505449"/>
                      <a:pt x="843993" y="496060"/>
                      <a:pt x="0" y="478155"/>
                    </a:cubicBezTo>
                    <a:cubicBezTo>
                      <a:pt x="-17959" y="362352"/>
                      <a:pt x="27449" y="105842"/>
                      <a:pt x="0" y="0"/>
                    </a:cubicBezTo>
                    <a:close/>
                  </a:path>
                  <a:path w="2356485" h="478155" stroke="0" extrusionOk="0">
                    <a:moveTo>
                      <a:pt x="0" y="0"/>
                    </a:moveTo>
                    <a:cubicBezTo>
                      <a:pt x="993752" y="-39195"/>
                      <a:pt x="1624532" y="-59810"/>
                      <a:pt x="2356485" y="0"/>
                    </a:cubicBezTo>
                    <a:cubicBezTo>
                      <a:pt x="2368917" y="82176"/>
                      <a:pt x="2322692" y="352227"/>
                      <a:pt x="2356485" y="478155"/>
                    </a:cubicBezTo>
                    <a:cubicBezTo>
                      <a:pt x="1625676" y="553820"/>
                      <a:pt x="666553" y="627811"/>
                      <a:pt x="0" y="478155"/>
                    </a:cubicBezTo>
                    <a:cubicBezTo>
                      <a:pt x="-7300" y="319028"/>
                      <a:pt x="24222" y="56148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19050">
                <a:solidFill>
                  <a:srgbClr val="B54D06"/>
                </a:solidFill>
                <a:extLst>
                  <a:ext uri="{C807C97D-BFC1-408E-A445-0C87EB9F89A2}">
                    <ask:lineSketchStyleProps xmlns:ask="http://schemas.microsoft.com/office/drawing/2018/sketchyshapes" sd="2286537542">
                      <a:prstGeom prst="rect">
                        <a:avLst/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algn="ctr">
                  <a:defRPr>
                    <a:solidFill>
                      <a:schemeClr val="tx1"/>
                    </a:solidFill>
                    <a:cs typeface="+mn-ea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altLang="zh-CN" sz="7200" b="0" i="0" u="none" strike="noStrike" kern="1200" cap="none" spc="10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sym typeface="Arial" panose="020B0604020202020204" pitchFamily="34" charset="0"/>
                  </a:rPr>
                  <a:t>173 055</a:t>
                </a:r>
                <a:endParaRPr kumimoji="0" lang="zh-CN" altLang="en-US" sz="2800" b="0" i="0" u="none" strike="noStrike" kern="1200" cap="none" spc="10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 Medium" panose="020B0600000000000000" pitchFamily="34" charset="-122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4" name="Google Shape;282;p27">
              <a:extLst>
                <a:ext uri="{FF2B5EF4-FFF2-40B4-BE49-F238E27FC236}">
                  <a16:creationId xmlns:a16="http://schemas.microsoft.com/office/drawing/2014/main" id="{7E97E676-8A4B-8906-2FE4-22950AA1E9D9}"/>
                </a:ext>
              </a:extLst>
            </p:cNvPr>
            <p:cNvGrpSpPr/>
            <p:nvPr/>
          </p:nvGrpSpPr>
          <p:grpSpPr>
            <a:xfrm rot="21111617">
              <a:off x="4948385" y="2557708"/>
              <a:ext cx="967097" cy="1260217"/>
              <a:chOff x="2659950" y="1396779"/>
              <a:chExt cx="617985" cy="605419"/>
            </a:xfrm>
          </p:grpSpPr>
          <p:sp>
            <p:nvSpPr>
              <p:cNvPr id="6" name="Google Shape;283;p27">
                <a:extLst>
                  <a:ext uri="{FF2B5EF4-FFF2-40B4-BE49-F238E27FC236}">
                    <a16:creationId xmlns:a16="http://schemas.microsoft.com/office/drawing/2014/main" id="{88DB6699-3482-9B94-81E8-3037E2FF73DC}"/>
                  </a:ext>
                </a:extLst>
              </p:cNvPr>
              <p:cNvSpPr/>
              <p:nvPr/>
            </p:nvSpPr>
            <p:spPr>
              <a:xfrm>
                <a:off x="2659950" y="1396779"/>
                <a:ext cx="617985" cy="605419"/>
              </a:xfrm>
              <a:custGeom>
                <a:avLst/>
                <a:gdLst/>
                <a:ahLst/>
                <a:cxnLst/>
                <a:rect l="l" t="t" r="r" b="b"/>
                <a:pathLst>
                  <a:path w="11526" h="13733" extrusionOk="0">
                    <a:moveTo>
                      <a:pt x="6561" y="3755"/>
                    </a:moveTo>
                    <a:cubicBezTo>
                      <a:pt x="7763" y="3755"/>
                      <a:pt x="8239" y="4243"/>
                      <a:pt x="8239" y="5076"/>
                    </a:cubicBezTo>
                    <a:cubicBezTo>
                      <a:pt x="8239" y="5922"/>
                      <a:pt x="7763" y="6422"/>
                      <a:pt x="6561" y="6422"/>
                    </a:cubicBezTo>
                    <a:lnTo>
                      <a:pt x="4536" y="6422"/>
                    </a:lnTo>
                    <a:lnTo>
                      <a:pt x="4536" y="3755"/>
                    </a:lnTo>
                    <a:close/>
                    <a:moveTo>
                      <a:pt x="6703" y="8636"/>
                    </a:moveTo>
                    <a:cubicBezTo>
                      <a:pt x="7811" y="8636"/>
                      <a:pt x="8525" y="9077"/>
                      <a:pt x="8525" y="10053"/>
                    </a:cubicBezTo>
                    <a:cubicBezTo>
                      <a:pt x="8525" y="11089"/>
                      <a:pt x="7870" y="11518"/>
                      <a:pt x="6703" y="11518"/>
                    </a:cubicBezTo>
                    <a:lnTo>
                      <a:pt x="4536" y="11518"/>
                    </a:lnTo>
                    <a:lnTo>
                      <a:pt x="4536" y="8636"/>
                    </a:lnTo>
                    <a:close/>
                    <a:moveTo>
                      <a:pt x="2279" y="0"/>
                    </a:moveTo>
                    <a:cubicBezTo>
                      <a:pt x="2117" y="0"/>
                      <a:pt x="1951" y="32"/>
                      <a:pt x="1786" y="100"/>
                    </a:cubicBezTo>
                    <a:cubicBezTo>
                      <a:pt x="834" y="492"/>
                      <a:pt x="726" y="1790"/>
                      <a:pt x="1584" y="2350"/>
                    </a:cubicBezTo>
                    <a:cubicBezTo>
                      <a:pt x="1536" y="2528"/>
                      <a:pt x="1500" y="2719"/>
                      <a:pt x="1500" y="2909"/>
                    </a:cubicBezTo>
                    <a:lnTo>
                      <a:pt x="1500" y="10768"/>
                    </a:lnTo>
                    <a:cubicBezTo>
                      <a:pt x="1358" y="10672"/>
                      <a:pt x="1179" y="10625"/>
                      <a:pt x="1012" y="10625"/>
                    </a:cubicBezTo>
                    <a:cubicBezTo>
                      <a:pt x="417" y="10637"/>
                      <a:pt x="0" y="11208"/>
                      <a:pt x="179" y="11768"/>
                    </a:cubicBezTo>
                    <a:cubicBezTo>
                      <a:pt x="295" y="12167"/>
                      <a:pt x="650" y="12409"/>
                      <a:pt x="1024" y="12409"/>
                    </a:cubicBezTo>
                    <a:cubicBezTo>
                      <a:pt x="1185" y="12409"/>
                      <a:pt x="1350" y="12365"/>
                      <a:pt x="1500" y="12268"/>
                    </a:cubicBezTo>
                    <a:lnTo>
                      <a:pt x="1500" y="12363"/>
                    </a:lnTo>
                    <a:cubicBezTo>
                      <a:pt x="1500" y="13256"/>
                      <a:pt x="1989" y="13732"/>
                      <a:pt x="2882" y="13732"/>
                    </a:cubicBezTo>
                    <a:lnTo>
                      <a:pt x="7132" y="13732"/>
                    </a:lnTo>
                    <a:cubicBezTo>
                      <a:pt x="9894" y="13732"/>
                      <a:pt x="11525" y="12303"/>
                      <a:pt x="11525" y="10089"/>
                    </a:cubicBezTo>
                    <a:cubicBezTo>
                      <a:pt x="11514" y="8529"/>
                      <a:pt x="10406" y="7600"/>
                      <a:pt x="8978" y="7339"/>
                    </a:cubicBezTo>
                    <a:lnTo>
                      <a:pt x="8978" y="7291"/>
                    </a:lnTo>
                    <a:cubicBezTo>
                      <a:pt x="10478" y="6827"/>
                      <a:pt x="11133" y="5838"/>
                      <a:pt x="11133" y="4588"/>
                    </a:cubicBezTo>
                    <a:cubicBezTo>
                      <a:pt x="11144" y="3790"/>
                      <a:pt x="10811" y="3017"/>
                      <a:pt x="10216" y="2481"/>
                    </a:cubicBezTo>
                    <a:cubicBezTo>
                      <a:pt x="11192" y="2147"/>
                      <a:pt x="11383" y="838"/>
                      <a:pt x="10537" y="242"/>
                    </a:cubicBezTo>
                    <a:cubicBezTo>
                      <a:pt x="10306" y="80"/>
                      <a:pt x="10051" y="6"/>
                      <a:pt x="9802" y="6"/>
                    </a:cubicBezTo>
                    <a:cubicBezTo>
                      <a:pt x="9141" y="6"/>
                      <a:pt x="8525" y="526"/>
                      <a:pt x="8525" y="1278"/>
                    </a:cubicBezTo>
                    <a:cubicBezTo>
                      <a:pt x="8525" y="1421"/>
                      <a:pt x="8549" y="1552"/>
                      <a:pt x="8597" y="1683"/>
                    </a:cubicBezTo>
                    <a:cubicBezTo>
                      <a:pt x="8144" y="1588"/>
                      <a:pt x="7668" y="1540"/>
                      <a:pt x="7203" y="1540"/>
                    </a:cubicBezTo>
                    <a:lnTo>
                      <a:pt x="3524" y="1540"/>
                    </a:lnTo>
                    <a:cubicBezTo>
                      <a:pt x="3702" y="713"/>
                      <a:pt x="3049" y="0"/>
                      <a:pt x="2279" y="0"/>
                    </a:cubicBezTo>
                    <a:close/>
                  </a:path>
                </a:pathLst>
              </a:custGeom>
              <a:solidFill>
                <a:srgbClr val="DD895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7" name="Google Shape;284;p27">
                <a:extLst>
                  <a:ext uri="{FF2B5EF4-FFF2-40B4-BE49-F238E27FC236}">
                    <a16:creationId xmlns:a16="http://schemas.microsoft.com/office/drawing/2014/main" id="{AA9A3EC6-AC1A-4202-1B12-828B85E36C9B}"/>
                  </a:ext>
                </a:extLst>
              </p:cNvPr>
              <p:cNvSpPr/>
              <p:nvPr/>
            </p:nvSpPr>
            <p:spPr>
              <a:xfrm>
                <a:off x="2828046" y="1421599"/>
                <a:ext cx="73534" cy="63438"/>
              </a:xfrm>
              <a:custGeom>
                <a:avLst/>
                <a:gdLst/>
                <a:ahLst/>
                <a:cxnLst/>
                <a:rect l="l" t="t" r="r" b="b"/>
                <a:pathLst>
                  <a:path w="1668" h="1439" extrusionOk="0">
                    <a:moveTo>
                      <a:pt x="953" y="1"/>
                    </a:moveTo>
                    <a:cubicBezTo>
                      <a:pt x="322" y="1"/>
                      <a:pt x="1" y="775"/>
                      <a:pt x="453" y="1227"/>
                    </a:cubicBezTo>
                    <a:cubicBezTo>
                      <a:pt x="599" y="1373"/>
                      <a:pt x="778" y="1439"/>
                      <a:pt x="952" y="1439"/>
                    </a:cubicBezTo>
                    <a:cubicBezTo>
                      <a:pt x="1318" y="1439"/>
                      <a:pt x="1668" y="1151"/>
                      <a:pt x="1668" y="715"/>
                    </a:cubicBezTo>
                    <a:cubicBezTo>
                      <a:pt x="1668" y="322"/>
                      <a:pt x="1346" y="1"/>
                      <a:pt x="953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8" name="Google Shape;285;p27">
                <a:extLst>
                  <a:ext uri="{FF2B5EF4-FFF2-40B4-BE49-F238E27FC236}">
                    <a16:creationId xmlns:a16="http://schemas.microsoft.com/office/drawing/2014/main" id="{B354B04B-4652-E697-1795-89069AAF529B}"/>
                  </a:ext>
                </a:extLst>
              </p:cNvPr>
              <p:cNvSpPr/>
              <p:nvPr/>
            </p:nvSpPr>
            <p:spPr>
              <a:xfrm>
                <a:off x="3159786" y="1421599"/>
                <a:ext cx="73534" cy="63218"/>
              </a:xfrm>
              <a:custGeom>
                <a:avLst/>
                <a:gdLst/>
                <a:ahLst/>
                <a:cxnLst/>
                <a:rect l="l" t="t" r="r" b="b"/>
                <a:pathLst>
                  <a:path w="1668" h="1434" extrusionOk="0">
                    <a:moveTo>
                      <a:pt x="953" y="1"/>
                    </a:moveTo>
                    <a:cubicBezTo>
                      <a:pt x="310" y="1"/>
                      <a:pt x="1" y="775"/>
                      <a:pt x="441" y="1227"/>
                    </a:cubicBezTo>
                    <a:cubicBezTo>
                      <a:pt x="587" y="1369"/>
                      <a:pt x="766" y="1433"/>
                      <a:pt x="942" y="1433"/>
                    </a:cubicBezTo>
                    <a:cubicBezTo>
                      <a:pt x="1312" y="1433"/>
                      <a:pt x="1667" y="1151"/>
                      <a:pt x="1667" y="715"/>
                    </a:cubicBezTo>
                    <a:cubicBezTo>
                      <a:pt x="1667" y="322"/>
                      <a:pt x="1346" y="1"/>
                      <a:pt x="953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9" name="Google Shape;286;p27">
                <a:extLst>
                  <a:ext uri="{FF2B5EF4-FFF2-40B4-BE49-F238E27FC236}">
                    <a16:creationId xmlns:a16="http://schemas.microsoft.com/office/drawing/2014/main" id="{2A187252-60EF-5E37-706E-4DA8AC503358}"/>
                  </a:ext>
                </a:extLst>
              </p:cNvPr>
              <p:cNvSpPr/>
              <p:nvPr/>
            </p:nvSpPr>
            <p:spPr>
              <a:xfrm>
                <a:off x="2763353" y="1494559"/>
                <a:ext cx="489364" cy="477705"/>
              </a:xfrm>
              <a:custGeom>
                <a:avLst/>
                <a:gdLst/>
                <a:ahLst/>
                <a:cxnLst/>
                <a:rect l="l" t="t" r="r" b="b"/>
                <a:pathLst>
                  <a:path w="8895" h="10836" extrusionOk="0">
                    <a:moveTo>
                      <a:pt x="4537" y="1120"/>
                    </a:moveTo>
                    <a:cubicBezTo>
                      <a:pt x="5621" y="1120"/>
                      <a:pt x="6561" y="1644"/>
                      <a:pt x="6502" y="3156"/>
                    </a:cubicBezTo>
                    <a:cubicBezTo>
                      <a:pt x="6478" y="3894"/>
                      <a:pt x="5609" y="4597"/>
                      <a:pt x="4537" y="4597"/>
                    </a:cubicBezTo>
                    <a:lnTo>
                      <a:pt x="2168" y="4597"/>
                    </a:lnTo>
                    <a:lnTo>
                      <a:pt x="2168" y="1120"/>
                    </a:lnTo>
                    <a:close/>
                    <a:moveTo>
                      <a:pt x="4621" y="6109"/>
                    </a:moveTo>
                    <a:cubicBezTo>
                      <a:pt x="5609" y="6109"/>
                      <a:pt x="6680" y="6347"/>
                      <a:pt x="6680" y="7764"/>
                    </a:cubicBezTo>
                    <a:cubicBezTo>
                      <a:pt x="6680" y="9431"/>
                      <a:pt x="5621" y="9633"/>
                      <a:pt x="4597" y="9633"/>
                    </a:cubicBezTo>
                    <a:lnTo>
                      <a:pt x="2168" y="9633"/>
                    </a:lnTo>
                    <a:lnTo>
                      <a:pt x="2192" y="6109"/>
                    </a:lnTo>
                    <a:close/>
                    <a:moveTo>
                      <a:pt x="1215" y="1"/>
                    </a:moveTo>
                    <a:cubicBezTo>
                      <a:pt x="430" y="1"/>
                      <a:pt x="1" y="429"/>
                      <a:pt x="1" y="1227"/>
                    </a:cubicBezTo>
                    <a:lnTo>
                      <a:pt x="1" y="9621"/>
                    </a:lnTo>
                    <a:cubicBezTo>
                      <a:pt x="1" y="10407"/>
                      <a:pt x="430" y="10836"/>
                      <a:pt x="1215" y="10836"/>
                    </a:cubicBezTo>
                    <a:lnTo>
                      <a:pt x="4990" y="10836"/>
                    </a:lnTo>
                    <a:cubicBezTo>
                      <a:pt x="7442" y="10836"/>
                      <a:pt x="8895" y="9562"/>
                      <a:pt x="8895" y="7597"/>
                    </a:cubicBezTo>
                    <a:cubicBezTo>
                      <a:pt x="8895" y="6216"/>
                      <a:pt x="7919" y="5382"/>
                      <a:pt x="6645" y="5156"/>
                    </a:cubicBezTo>
                    <a:lnTo>
                      <a:pt x="6645" y="5109"/>
                    </a:lnTo>
                    <a:cubicBezTo>
                      <a:pt x="7978" y="4692"/>
                      <a:pt x="8550" y="3823"/>
                      <a:pt x="8550" y="2715"/>
                    </a:cubicBezTo>
                    <a:cubicBezTo>
                      <a:pt x="8550" y="1156"/>
                      <a:pt x="7359" y="1"/>
                      <a:pt x="5061" y="1"/>
                    </a:cubicBezTo>
                    <a:close/>
                  </a:path>
                </a:pathLst>
              </a:custGeom>
              <a:solidFill>
                <a:srgbClr val="EEA38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0" name="Google Shape;287;p27">
                <a:extLst>
                  <a:ext uri="{FF2B5EF4-FFF2-40B4-BE49-F238E27FC236}">
                    <a16:creationId xmlns:a16="http://schemas.microsoft.com/office/drawing/2014/main" id="{DC73BF94-13C1-D2E1-B6C0-9FA6BF5A1C9C}"/>
                  </a:ext>
                </a:extLst>
              </p:cNvPr>
              <p:cNvSpPr/>
              <p:nvPr/>
            </p:nvSpPr>
            <p:spPr>
              <a:xfrm>
                <a:off x="2929354" y="1508225"/>
                <a:ext cx="42057" cy="35841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13" extrusionOk="0">
                    <a:moveTo>
                      <a:pt x="548" y="0"/>
                    </a:moveTo>
                    <a:cubicBezTo>
                      <a:pt x="191" y="0"/>
                      <a:pt x="1" y="441"/>
                      <a:pt x="263" y="691"/>
                    </a:cubicBezTo>
                    <a:cubicBezTo>
                      <a:pt x="343" y="775"/>
                      <a:pt x="444" y="813"/>
                      <a:pt x="543" y="813"/>
                    </a:cubicBezTo>
                    <a:cubicBezTo>
                      <a:pt x="751" y="813"/>
                      <a:pt x="953" y="647"/>
                      <a:pt x="953" y="405"/>
                    </a:cubicBezTo>
                    <a:cubicBezTo>
                      <a:pt x="953" y="179"/>
                      <a:pt x="775" y="0"/>
                      <a:pt x="548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1" name="Google Shape;288;p27">
                <a:extLst>
                  <a:ext uri="{FF2B5EF4-FFF2-40B4-BE49-F238E27FC236}">
                    <a16:creationId xmlns:a16="http://schemas.microsoft.com/office/drawing/2014/main" id="{00B3FA94-7622-81A9-8674-149E70557929}"/>
                  </a:ext>
                </a:extLst>
              </p:cNvPr>
              <p:cNvSpPr/>
              <p:nvPr/>
            </p:nvSpPr>
            <p:spPr>
              <a:xfrm>
                <a:off x="3105209" y="1508225"/>
                <a:ext cx="42013" cy="35841"/>
              </a:xfrm>
              <a:custGeom>
                <a:avLst/>
                <a:gdLst/>
                <a:ahLst/>
                <a:cxnLst/>
                <a:rect l="l" t="t" r="r" b="b"/>
                <a:pathLst>
                  <a:path w="953" h="813" extrusionOk="0">
                    <a:moveTo>
                      <a:pt x="548" y="0"/>
                    </a:moveTo>
                    <a:cubicBezTo>
                      <a:pt x="191" y="0"/>
                      <a:pt x="0" y="441"/>
                      <a:pt x="262" y="691"/>
                    </a:cubicBezTo>
                    <a:cubicBezTo>
                      <a:pt x="343" y="775"/>
                      <a:pt x="443" y="813"/>
                      <a:pt x="542" y="813"/>
                    </a:cubicBezTo>
                    <a:cubicBezTo>
                      <a:pt x="750" y="813"/>
                      <a:pt x="953" y="647"/>
                      <a:pt x="953" y="405"/>
                    </a:cubicBezTo>
                    <a:cubicBezTo>
                      <a:pt x="953" y="179"/>
                      <a:pt x="774" y="0"/>
                      <a:pt x="548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2" name="Google Shape;289;p27">
                <a:extLst>
                  <a:ext uri="{FF2B5EF4-FFF2-40B4-BE49-F238E27FC236}">
                    <a16:creationId xmlns:a16="http://schemas.microsoft.com/office/drawing/2014/main" id="{F894E2D6-112E-8664-70D0-76D336008CB9}"/>
                  </a:ext>
                </a:extLst>
              </p:cNvPr>
              <p:cNvSpPr/>
              <p:nvPr/>
            </p:nvSpPr>
            <p:spPr>
              <a:xfrm>
                <a:off x="3021756" y="1509284"/>
                <a:ext cx="43732" cy="31521"/>
              </a:xfrm>
              <a:custGeom>
                <a:avLst/>
                <a:gdLst/>
                <a:ahLst/>
                <a:cxnLst/>
                <a:rect l="l" t="t" r="r" b="b"/>
                <a:pathLst>
                  <a:path w="992" h="715" extrusionOk="0">
                    <a:moveTo>
                      <a:pt x="465" y="0"/>
                    </a:moveTo>
                    <a:cubicBezTo>
                      <a:pt x="429" y="0"/>
                      <a:pt x="405" y="12"/>
                      <a:pt x="393" y="36"/>
                    </a:cubicBezTo>
                    <a:lnTo>
                      <a:pt x="36" y="560"/>
                    </a:lnTo>
                    <a:cubicBezTo>
                      <a:pt x="0" y="607"/>
                      <a:pt x="12" y="667"/>
                      <a:pt x="60" y="703"/>
                    </a:cubicBezTo>
                    <a:cubicBezTo>
                      <a:pt x="72" y="715"/>
                      <a:pt x="95" y="715"/>
                      <a:pt x="107" y="715"/>
                    </a:cubicBezTo>
                    <a:cubicBezTo>
                      <a:pt x="143" y="715"/>
                      <a:pt x="179" y="703"/>
                      <a:pt x="203" y="667"/>
                    </a:cubicBezTo>
                    <a:lnTo>
                      <a:pt x="476" y="262"/>
                    </a:lnTo>
                    <a:lnTo>
                      <a:pt x="786" y="679"/>
                    </a:lnTo>
                    <a:cubicBezTo>
                      <a:pt x="798" y="702"/>
                      <a:pt x="818" y="712"/>
                      <a:pt x="840" y="712"/>
                    </a:cubicBezTo>
                    <a:cubicBezTo>
                      <a:pt x="906" y="712"/>
                      <a:pt x="992" y="623"/>
                      <a:pt x="929" y="560"/>
                    </a:cubicBezTo>
                    <a:lnTo>
                      <a:pt x="548" y="36"/>
                    </a:lnTo>
                    <a:cubicBezTo>
                      <a:pt x="524" y="12"/>
                      <a:pt x="500" y="0"/>
                      <a:pt x="465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3" name="Google Shape;290;p27">
                <a:extLst>
                  <a:ext uri="{FF2B5EF4-FFF2-40B4-BE49-F238E27FC236}">
                    <a16:creationId xmlns:a16="http://schemas.microsoft.com/office/drawing/2014/main" id="{F9C95836-8CF2-206A-A12F-330EB1FBD234}"/>
                  </a:ext>
                </a:extLst>
              </p:cNvPr>
              <p:cNvSpPr/>
              <p:nvPr/>
            </p:nvSpPr>
            <p:spPr>
              <a:xfrm>
                <a:off x="2882139" y="1536572"/>
                <a:ext cx="65643" cy="37825"/>
              </a:xfrm>
              <a:custGeom>
                <a:avLst/>
                <a:gdLst/>
                <a:ahLst/>
                <a:cxnLst/>
                <a:rect l="l" t="t" r="r" b="b"/>
                <a:pathLst>
                  <a:path w="1489" h="858" extrusionOk="0">
                    <a:moveTo>
                      <a:pt x="738" y="0"/>
                    </a:moveTo>
                    <a:cubicBezTo>
                      <a:pt x="334" y="0"/>
                      <a:pt x="0" y="191"/>
                      <a:pt x="0" y="429"/>
                    </a:cubicBezTo>
                    <a:cubicBezTo>
                      <a:pt x="0" y="667"/>
                      <a:pt x="334" y="858"/>
                      <a:pt x="738" y="858"/>
                    </a:cubicBezTo>
                    <a:cubicBezTo>
                      <a:pt x="1155" y="858"/>
                      <a:pt x="1488" y="667"/>
                      <a:pt x="1488" y="429"/>
                    </a:cubicBezTo>
                    <a:cubicBezTo>
                      <a:pt x="1488" y="191"/>
                      <a:pt x="1155" y="0"/>
                      <a:pt x="738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4" name="Google Shape;291;p27">
                <a:extLst>
                  <a:ext uri="{FF2B5EF4-FFF2-40B4-BE49-F238E27FC236}">
                    <a16:creationId xmlns:a16="http://schemas.microsoft.com/office/drawing/2014/main" id="{FF2ECAC5-B428-331E-A2DD-DBDFA7927F2D}"/>
                  </a:ext>
                </a:extLst>
              </p:cNvPr>
              <p:cNvSpPr/>
              <p:nvPr/>
            </p:nvSpPr>
            <p:spPr>
              <a:xfrm>
                <a:off x="3136156" y="1536572"/>
                <a:ext cx="65687" cy="37825"/>
              </a:xfrm>
              <a:custGeom>
                <a:avLst/>
                <a:gdLst/>
                <a:ahLst/>
                <a:cxnLst/>
                <a:rect l="l" t="t" r="r" b="b"/>
                <a:pathLst>
                  <a:path w="1490" h="858" extrusionOk="0">
                    <a:moveTo>
                      <a:pt x="751" y="0"/>
                    </a:moveTo>
                    <a:cubicBezTo>
                      <a:pt x="334" y="0"/>
                      <a:pt x="1" y="191"/>
                      <a:pt x="1" y="429"/>
                    </a:cubicBezTo>
                    <a:cubicBezTo>
                      <a:pt x="1" y="667"/>
                      <a:pt x="334" y="858"/>
                      <a:pt x="751" y="858"/>
                    </a:cubicBezTo>
                    <a:cubicBezTo>
                      <a:pt x="1156" y="858"/>
                      <a:pt x="1489" y="667"/>
                      <a:pt x="1489" y="429"/>
                    </a:cubicBezTo>
                    <a:cubicBezTo>
                      <a:pt x="1489" y="191"/>
                      <a:pt x="1156" y="0"/>
                      <a:pt x="751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5" name="Google Shape;292;p27">
                <a:extLst>
                  <a:ext uri="{FF2B5EF4-FFF2-40B4-BE49-F238E27FC236}">
                    <a16:creationId xmlns:a16="http://schemas.microsoft.com/office/drawing/2014/main" id="{41EB5D8E-0A0E-68F3-7B6F-05B82D82C4E5}"/>
                  </a:ext>
                </a:extLst>
              </p:cNvPr>
              <p:cNvSpPr/>
              <p:nvPr/>
            </p:nvSpPr>
            <p:spPr>
              <a:xfrm>
                <a:off x="2975555" y="1646255"/>
                <a:ext cx="133357" cy="80147"/>
              </a:xfrm>
              <a:custGeom>
                <a:avLst/>
                <a:gdLst/>
                <a:ahLst/>
                <a:cxnLst/>
                <a:rect l="l" t="t" r="r" b="b"/>
                <a:pathLst>
                  <a:path w="3025" h="1818" extrusionOk="0">
                    <a:moveTo>
                      <a:pt x="317" y="1"/>
                    </a:moveTo>
                    <a:cubicBezTo>
                      <a:pt x="221" y="1"/>
                      <a:pt x="143" y="77"/>
                      <a:pt x="84" y="239"/>
                    </a:cubicBezTo>
                    <a:cubicBezTo>
                      <a:pt x="0" y="465"/>
                      <a:pt x="203" y="918"/>
                      <a:pt x="203" y="918"/>
                    </a:cubicBezTo>
                    <a:cubicBezTo>
                      <a:pt x="203" y="918"/>
                      <a:pt x="12" y="1441"/>
                      <a:pt x="84" y="1584"/>
                    </a:cubicBezTo>
                    <a:cubicBezTo>
                      <a:pt x="139" y="1704"/>
                      <a:pt x="231" y="1817"/>
                      <a:pt x="341" y="1817"/>
                    </a:cubicBezTo>
                    <a:cubicBezTo>
                      <a:pt x="373" y="1817"/>
                      <a:pt x="406" y="1808"/>
                      <a:pt x="441" y="1787"/>
                    </a:cubicBezTo>
                    <a:lnTo>
                      <a:pt x="1251" y="1322"/>
                    </a:lnTo>
                    <a:cubicBezTo>
                      <a:pt x="1335" y="1345"/>
                      <a:pt x="1422" y="1357"/>
                      <a:pt x="1509" y="1357"/>
                    </a:cubicBezTo>
                    <a:cubicBezTo>
                      <a:pt x="1606" y="1357"/>
                      <a:pt x="1704" y="1342"/>
                      <a:pt x="1798" y="1310"/>
                    </a:cubicBezTo>
                    <a:lnTo>
                      <a:pt x="2644" y="1787"/>
                    </a:lnTo>
                    <a:cubicBezTo>
                      <a:pt x="2680" y="1806"/>
                      <a:pt x="2718" y="1815"/>
                      <a:pt x="2755" y="1815"/>
                    </a:cubicBezTo>
                    <a:cubicBezTo>
                      <a:pt x="2873" y="1815"/>
                      <a:pt x="2980" y="1721"/>
                      <a:pt x="2989" y="1584"/>
                    </a:cubicBezTo>
                    <a:cubicBezTo>
                      <a:pt x="3025" y="1418"/>
                      <a:pt x="2894" y="918"/>
                      <a:pt x="2894" y="918"/>
                    </a:cubicBezTo>
                    <a:cubicBezTo>
                      <a:pt x="2941" y="691"/>
                      <a:pt x="2977" y="465"/>
                      <a:pt x="2989" y="239"/>
                    </a:cubicBezTo>
                    <a:cubicBezTo>
                      <a:pt x="2989" y="102"/>
                      <a:pt x="2878" y="8"/>
                      <a:pt x="2756" y="8"/>
                    </a:cubicBezTo>
                    <a:cubicBezTo>
                      <a:pt x="2719" y="8"/>
                      <a:pt x="2680" y="17"/>
                      <a:pt x="2644" y="36"/>
                    </a:cubicBezTo>
                    <a:lnTo>
                      <a:pt x="1810" y="525"/>
                    </a:lnTo>
                    <a:cubicBezTo>
                      <a:pt x="1766" y="454"/>
                      <a:pt x="1635" y="418"/>
                      <a:pt x="1508" y="418"/>
                    </a:cubicBezTo>
                    <a:cubicBezTo>
                      <a:pt x="1397" y="418"/>
                      <a:pt x="1288" y="446"/>
                      <a:pt x="1239" y="501"/>
                    </a:cubicBezTo>
                    <a:lnTo>
                      <a:pt x="441" y="36"/>
                    </a:lnTo>
                    <a:cubicBezTo>
                      <a:pt x="397" y="13"/>
                      <a:pt x="356" y="1"/>
                      <a:pt x="317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01" name="Group a"/>
          <p:cNvGrpSpPr/>
          <p:nvPr/>
        </p:nvGrpSpPr>
        <p:grpSpPr>
          <a:xfrm>
            <a:off x="4987475" y="485138"/>
            <a:ext cx="6220132" cy="1501840"/>
            <a:chOff x="4987475" y="485138"/>
            <a:chExt cx="6220132" cy="1501840"/>
          </a:xfrm>
        </p:grpSpPr>
        <p:grpSp>
          <p:nvGrpSpPr>
            <p:cNvPr id="64" name="Group 63"/>
            <p:cNvGrpSpPr/>
            <p:nvPr/>
          </p:nvGrpSpPr>
          <p:grpSpPr>
            <a:xfrm>
              <a:off x="5441645" y="666258"/>
              <a:ext cx="5765962" cy="1320720"/>
              <a:chOff x="1268095" y="3746863"/>
              <a:chExt cx="2421800" cy="536121"/>
            </a:xfrm>
          </p:grpSpPr>
          <p:sp>
            <p:nvSpPr>
              <p:cNvPr id="65" name="文本框 17">
                <a:extLst>
                  <a:ext uri="{FF2B5EF4-FFF2-40B4-BE49-F238E27FC236}">
                    <a16:creationId xmlns:a16="http://schemas.microsoft.com/office/drawing/2014/main" id="{3038CB48-43C5-47BF-9917-F81B41DA23B1}"/>
                  </a:ext>
                </a:extLst>
              </p:cNvPr>
              <p:cNvSpPr txBox="1"/>
              <p:nvPr/>
            </p:nvSpPr>
            <p:spPr>
              <a:xfrm>
                <a:off x="1333410" y="3804829"/>
                <a:ext cx="2356485" cy="478155"/>
              </a:xfrm>
              <a:custGeom>
                <a:avLst/>
                <a:gdLst>
                  <a:gd name="connsiteX0" fmla="*/ 0 w 2356485"/>
                  <a:gd name="connsiteY0" fmla="*/ 0 h 478155"/>
                  <a:gd name="connsiteX1" fmla="*/ 2356485 w 2356485"/>
                  <a:gd name="connsiteY1" fmla="*/ 0 h 478155"/>
                  <a:gd name="connsiteX2" fmla="*/ 2356485 w 2356485"/>
                  <a:gd name="connsiteY2" fmla="*/ 478155 h 478155"/>
                  <a:gd name="connsiteX3" fmla="*/ 0 w 2356485"/>
                  <a:gd name="connsiteY3" fmla="*/ 478155 h 478155"/>
                  <a:gd name="connsiteX4" fmla="*/ 0 w 2356485"/>
                  <a:gd name="connsiteY4" fmla="*/ 0 h 478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56485" h="478155" fill="none" extrusionOk="0">
                    <a:moveTo>
                      <a:pt x="0" y="0"/>
                    </a:moveTo>
                    <a:cubicBezTo>
                      <a:pt x="1033992" y="10773"/>
                      <a:pt x="1774310" y="-97671"/>
                      <a:pt x="2356485" y="0"/>
                    </a:cubicBezTo>
                    <a:cubicBezTo>
                      <a:pt x="2380685" y="148019"/>
                      <a:pt x="2341611" y="356312"/>
                      <a:pt x="2356485" y="478155"/>
                    </a:cubicBezTo>
                    <a:cubicBezTo>
                      <a:pt x="1521984" y="505449"/>
                      <a:pt x="843993" y="496060"/>
                      <a:pt x="0" y="478155"/>
                    </a:cubicBezTo>
                    <a:cubicBezTo>
                      <a:pt x="-17959" y="362352"/>
                      <a:pt x="27449" y="105842"/>
                      <a:pt x="0" y="0"/>
                    </a:cubicBezTo>
                    <a:close/>
                  </a:path>
                  <a:path w="2356485" h="478155" stroke="0" extrusionOk="0">
                    <a:moveTo>
                      <a:pt x="0" y="0"/>
                    </a:moveTo>
                    <a:cubicBezTo>
                      <a:pt x="993752" y="-39195"/>
                      <a:pt x="1624532" y="-59810"/>
                      <a:pt x="2356485" y="0"/>
                    </a:cubicBezTo>
                    <a:cubicBezTo>
                      <a:pt x="2368917" y="82176"/>
                      <a:pt x="2322692" y="352227"/>
                      <a:pt x="2356485" y="478155"/>
                    </a:cubicBezTo>
                    <a:cubicBezTo>
                      <a:pt x="1625676" y="553820"/>
                      <a:pt x="666553" y="627811"/>
                      <a:pt x="0" y="478155"/>
                    </a:cubicBezTo>
                    <a:cubicBezTo>
                      <a:pt x="-7300" y="319028"/>
                      <a:pt x="24222" y="56148"/>
                      <a:pt x="0" y="0"/>
                    </a:cubicBezTo>
                    <a:close/>
                  </a:path>
                </a:pathLst>
              </a:custGeom>
              <a:solidFill>
                <a:srgbClr val="B54D06"/>
              </a:solidFill>
              <a:ln w="19050">
                <a:solidFill>
                  <a:srgbClr val="B54D06"/>
                </a:solidFill>
                <a:extLst>
                  <a:ext uri="{C807C97D-BFC1-408E-A445-0C87EB9F89A2}">
                    <ask:lineSketchStyleProps xmlns:ask="http://schemas.microsoft.com/office/drawing/2018/sketchyshapes" sd="2286537542">
                      <a:prstGeom prst="rect">
                        <a:avLst/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algn="ctr">
                  <a:defRPr>
                    <a:solidFill>
                      <a:schemeClr val="tx1"/>
                    </a:solidFill>
                    <a:cs typeface="+mn-ea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10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 Medium" panose="020B0600000000000000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66" name="文本框 18"/>
              <p:cNvSpPr txBox="1"/>
              <p:nvPr/>
            </p:nvSpPr>
            <p:spPr>
              <a:xfrm>
                <a:off x="1268095" y="3746863"/>
                <a:ext cx="2356485" cy="478155"/>
              </a:xfrm>
              <a:custGeom>
                <a:avLst/>
                <a:gdLst>
                  <a:gd name="connsiteX0" fmla="*/ 0 w 2356485"/>
                  <a:gd name="connsiteY0" fmla="*/ 0 h 478155"/>
                  <a:gd name="connsiteX1" fmla="*/ 2356485 w 2356485"/>
                  <a:gd name="connsiteY1" fmla="*/ 0 h 478155"/>
                  <a:gd name="connsiteX2" fmla="*/ 2356485 w 2356485"/>
                  <a:gd name="connsiteY2" fmla="*/ 478155 h 478155"/>
                  <a:gd name="connsiteX3" fmla="*/ 0 w 2356485"/>
                  <a:gd name="connsiteY3" fmla="*/ 478155 h 478155"/>
                  <a:gd name="connsiteX4" fmla="*/ 0 w 2356485"/>
                  <a:gd name="connsiteY4" fmla="*/ 0 h 478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56485" h="478155" fill="none" extrusionOk="0">
                    <a:moveTo>
                      <a:pt x="0" y="0"/>
                    </a:moveTo>
                    <a:cubicBezTo>
                      <a:pt x="1033992" y="10773"/>
                      <a:pt x="1774310" y="-97671"/>
                      <a:pt x="2356485" y="0"/>
                    </a:cubicBezTo>
                    <a:cubicBezTo>
                      <a:pt x="2380685" y="148019"/>
                      <a:pt x="2341611" y="356312"/>
                      <a:pt x="2356485" y="478155"/>
                    </a:cubicBezTo>
                    <a:cubicBezTo>
                      <a:pt x="1521984" y="505449"/>
                      <a:pt x="843993" y="496060"/>
                      <a:pt x="0" y="478155"/>
                    </a:cubicBezTo>
                    <a:cubicBezTo>
                      <a:pt x="-17959" y="362352"/>
                      <a:pt x="27449" y="105842"/>
                      <a:pt x="0" y="0"/>
                    </a:cubicBezTo>
                    <a:close/>
                  </a:path>
                  <a:path w="2356485" h="478155" stroke="0" extrusionOk="0">
                    <a:moveTo>
                      <a:pt x="0" y="0"/>
                    </a:moveTo>
                    <a:cubicBezTo>
                      <a:pt x="993752" y="-39195"/>
                      <a:pt x="1624532" y="-59810"/>
                      <a:pt x="2356485" y="0"/>
                    </a:cubicBezTo>
                    <a:cubicBezTo>
                      <a:pt x="2368917" y="82176"/>
                      <a:pt x="2322692" y="352227"/>
                      <a:pt x="2356485" y="478155"/>
                    </a:cubicBezTo>
                    <a:cubicBezTo>
                      <a:pt x="1625676" y="553820"/>
                      <a:pt x="666553" y="627811"/>
                      <a:pt x="0" y="478155"/>
                    </a:cubicBezTo>
                    <a:cubicBezTo>
                      <a:pt x="-7300" y="319028"/>
                      <a:pt x="24222" y="56148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19050">
                <a:solidFill>
                  <a:srgbClr val="B54D06"/>
                </a:solidFill>
                <a:extLst>
                  <a:ext uri="{C807C97D-BFC1-408E-A445-0C87EB9F89A2}">
                    <ask:lineSketchStyleProps xmlns:ask="http://schemas.microsoft.com/office/drawing/2018/sketchyshapes" sd="2286537542">
                      <a:prstGeom prst="rect">
                        <a:avLst/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algn="ctr">
                  <a:defRPr>
                    <a:solidFill>
                      <a:schemeClr val="tx1"/>
                    </a:solidFill>
                    <a:cs typeface="+mn-ea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altLang="zh-CN" sz="7200" b="0" i="0" u="none" strike="noStrike" kern="1200" cap="none" spc="10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sym typeface="Arial" panose="020B0604020202020204" pitchFamily="34" charset="0"/>
                  </a:rPr>
                  <a:t>173 040</a:t>
                </a:r>
                <a:endParaRPr kumimoji="0" lang="zh-CN" altLang="en-US" sz="2800" b="0" i="0" u="none" strike="noStrike" kern="1200" cap="none" spc="10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 Medium" panose="020B0600000000000000" pitchFamily="34" charset="-122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75" name="Google Shape;438;p31">
              <a:extLst>
                <a:ext uri="{FF2B5EF4-FFF2-40B4-BE49-F238E27FC236}">
                  <a16:creationId xmlns:a16="http://schemas.microsoft.com/office/drawing/2014/main" id="{FBBE2949-1D56-FD0C-B3FB-FEF32E24C236}"/>
                </a:ext>
              </a:extLst>
            </p:cNvPr>
            <p:cNvGrpSpPr/>
            <p:nvPr/>
          </p:nvGrpSpPr>
          <p:grpSpPr>
            <a:xfrm>
              <a:off x="4987475" y="485138"/>
              <a:ext cx="1163264" cy="1453863"/>
              <a:chOff x="1702688" y="1359262"/>
              <a:chExt cx="519674" cy="648887"/>
            </a:xfrm>
          </p:grpSpPr>
          <p:sp>
            <p:nvSpPr>
              <p:cNvPr id="77" name="Google Shape;439;p31">
                <a:extLst>
                  <a:ext uri="{FF2B5EF4-FFF2-40B4-BE49-F238E27FC236}">
                    <a16:creationId xmlns:a16="http://schemas.microsoft.com/office/drawing/2014/main" id="{D2C9DA83-DD69-F7A3-A698-63C9574260C9}"/>
                  </a:ext>
                </a:extLst>
              </p:cNvPr>
              <p:cNvSpPr/>
              <p:nvPr/>
            </p:nvSpPr>
            <p:spPr>
              <a:xfrm>
                <a:off x="1702688" y="1792926"/>
                <a:ext cx="73402" cy="71197"/>
              </a:xfrm>
              <a:custGeom>
                <a:avLst/>
                <a:gdLst/>
                <a:ahLst/>
                <a:cxnLst/>
                <a:rect l="l" t="t" r="r" b="b"/>
                <a:pathLst>
                  <a:path w="1665" h="1615" extrusionOk="0">
                    <a:moveTo>
                      <a:pt x="399" y="0"/>
                    </a:moveTo>
                    <a:cubicBezTo>
                      <a:pt x="389" y="0"/>
                      <a:pt x="379" y="3"/>
                      <a:pt x="370" y="8"/>
                    </a:cubicBezTo>
                    <a:cubicBezTo>
                      <a:pt x="346" y="19"/>
                      <a:pt x="334" y="55"/>
                      <a:pt x="346" y="79"/>
                    </a:cubicBezTo>
                    <a:lnTo>
                      <a:pt x="477" y="317"/>
                    </a:lnTo>
                    <a:cubicBezTo>
                      <a:pt x="429" y="341"/>
                      <a:pt x="394" y="389"/>
                      <a:pt x="370" y="436"/>
                    </a:cubicBezTo>
                    <a:lnTo>
                      <a:pt x="72" y="424"/>
                    </a:lnTo>
                    <a:cubicBezTo>
                      <a:pt x="13" y="424"/>
                      <a:pt x="1" y="508"/>
                      <a:pt x="60" y="519"/>
                    </a:cubicBezTo>
                    <a:lnTo>
                      <a:pt x="346" y="543"/>
                    </a:lnTo>
                    <a:cubicBezTo>
                      <a:pt x="334" y="579"/>
                      <a:pt x="334" y="615"/>
                      <a:pt x="346" y="650"/>
                    </a:cubicBezTo>
                    <a:cubicBezTo>
                      <a:pt x="377" y="785"/>
                      <a:pt x="507" y="884"/>
                      <a:pt x="650" y="884"/>
                    </a:cubicBezTo>
                    <a:cubicBezTo>
                      <a:pt x="672" y="884"/>
                      <a:pt x="693" y="881"/>
                      <a:pt x="715" y="877"/>
                    </a:cubicBezTo>
                    <a:cubicBezTo>
                      <a:pt x="715" y="877"/>
                      <a:pt x="715" y="889"/>
                      <a:pt x="715" y="900"/>
                    </a:cubicBezTo>
                    <a:cubicBezTo>
                      <a:pt x="376" y="1017"/>
                      <a:pt x="499" y="1483"/>
                      <a:pt x="799" y="1483"/>
                    </a:cubicBezTo>
                    <a:cubicBezTo>
                      <a:pt x="836" y="1483"/>
                      <a:pt x="876" y="1476"/>
                      <a:pt x="918" y="1460"/>
                    </a:cubicBezTo>
                    <a:cubicBezTo>
                      <a:pt x="965" y="1448"/>
                      <a:pt x="1025" y="1424"/>
                      <a:pt x="1060" y="1377"/>
                    </a:cubicBezTo>
                    <a:lnTo>
                      <a:pt x="1334" y="1603"/>
                    </a:lnTo>
                    <a:cubicBezTo>
                      <a:pt x="1346" y="1603"/>
                      <a:pt x="1358" y="1615"/>
                      <a:pt x="1370" y="1615"/>
                    </a:cubicBezTo>
                    <a:cubicBezTo>
                      <a:pt x="1382" y="1615"/>
                      <a:pt x="1394" y="1603"/>
                      <a:pt x="1406" y="1591"/>
                    </a:cubicBezTo>
                    <a:cubicBezTo>
                      <a:pt x="1418" y="1579"/>
                      <a:pt x="1418" y="1543"/>
                      <a:pt x="1406" y="1531"/>
                    </a:cubicBezTo>
                    <a:lnTo>
                      <a:pt x="1120" y="1293"/>
                    </a:lnTo>
                    <a:cubicBezTo>
                      <a:pt x="1132" y="1281"/>
                      <a:pt x="1132" y="1258"/>
                      <a:pt x="1144" y="1246"/>
                    </a:cubicBezTo>
                    <a:lnTo>
                      <a:pt x="1525" y="1305"/>
                    </a:lnTo>
                    <a:lnTo>
                      <a:pt x="1537" y="1305"/>
                    </a:lnTo>
                    <a:cubicBezTo>
                      <a:pt x="1561" y="1305"/>
                      <a:pt x="1572" y="1293"/>
                      <a:pt x="1584" y="1270"/>
                    </a:cubicBezTo>
                    <a:cubicBezTo>
                      <a:pt x="1584" y="1246"/>
                      <a:pt x="1572" y="1222"/>
                      <a:pt x="1537" y="1210"/>
                    </a:cubicBezTo>
                    <a:lnTo>
                      <a:pt x="1144" y="1150"/>
                    </a:lnTo>
                    <a:cubicBezTo>
                      <a:pt x="1144" y="1127"/>
                      <a:pt x="1144" y="1115"/>
                      <a:pt x="1144" y="1103"/>
                    </a:cubicBezTo>
                    <a:cubicBezTo>
                      <a:pt x="1144" y="1067"/>
                      <a:pt x="1132" y="1043"/>
                      <a:pt x="1108" y="1020"/>
                    </a:cubicBezTo>
                    <a:cubicBezTo>
                      <a:pt x="1144" y="996"/>
                      <a:pt x="1168" y="960"/>
                      <a:pt x="1180" y="924"/>
                    </a:cubicBezTo>
                    <a:lnTo>
                      <a:pt x="1537" y="1031"/>
                    </a:lnTo>
                    <a:lnTo>
                      <a:pt x="1561" y="1031"/>
                    </a:lnTo>
                    <a:cubicBezTo>
                      <a:pt x="1572" y="1031"/>
                      <a:pt x="1596" y="1020"/>
                      <a:pt x="1596" y="1008"/>
                    </a:cubicBezTo>
                    <a:cubicBezTo>
                      <a:pt x="1608" y="984"/>
                      <a:pt x="1596" y="948"/>
                      <a:pt x="1572" y="948"/>
                    </a:cubicBezTo>
                    <a:lnTo>
                      <a:pt x="1191" y="829"/>
                    </a:lnTo>
                    <a:cubicBezTo>
                      <a:pt x="1191" y="817"/>
                      <a:pt x="1191" y="793"/>
                      <a:pt x="1191" y="781"/>
                    </a:cubicBezTo>
                    <a:lnTo>
                      <a:pt x="1608" y="698"/>
                    </a:lnTo>
                    <a:cubicBezTo>
                      <a:pt x="1664" y="687"/>
                      <a:pt x="1646" y="602"/>
                      <a:pt x="1594" y="602"/>
                    </a:cubicBezTo>
                    <a:cubicBezTo>
                      <a:pt x="1591" y="602"/>
                      <a:pt x="1588" y="602"/>
                      <a:pt x="1584" y="603"/>
                    </a:cubicBezTo>
                    <a:lnTo>
                      <a:pt x="1180" y="698"/>
                    </a:lnTo>
                    <a:cubicBezTo>
                      <a:pt x="1168" y="698"/>
                      <a:pt x="1168" y="698"/>
                      <a:pt x="1156" y="710"/>
                    </a:cubicBezTo>
                    <a:lnTo>
                      <a:pt x="1310" y="484"/>
                    </a:lnTo>
                    <a:cubicBezTo>
                      <a:pt x="1328" y="450"/>
                      <a:pt x="1302" y="422"/>
                      <a:pt x="1273" y="422"/>
                    </a:cubicBezTo>
                    <a:cubicBezTo>
                      <a:pt x="1261" y="422"/>
                      <a:pt x="1249" y="426"/>
                      <a:pt x="1239" y="436"/>
                    </a:cubicBezTo>
                    <a:lnTo>
                      <a:pt x="1096" y="650"/>
                    </a:lnTo>
                    <a:cubicBezTo>
                      <a:pt x="1049" y="615"/>
                      <a:pt x="1001" y="603"/>
                      <a:pt x="941" y="603"/>
                    </a:cubicBezTo>
                    <a:cubicBezTo>
                      <a:pt x="953" y="567"/>
                      <a:pt x="953" y="531"/>
                      <a:pt x="941" y="496"/>
                    </a:cubicBezTo>
                    <a:cubicBezTo>
                      <a:pt x="911" y="352"/>
                      <a:pt x="783" y="262"/>
                      <a:pt x="642" y="262"/>
                    </a:cubicBezTo>
                    <a:cubicBezTo>
                      <a:pt x="619" y="262"/>
                      <a:pt x="596" y="264"/>
                      <a:pt x="572" y="269"/>
                    </a:cubicBezTo>
                    <a:lnTo>
                      <a:pt x="441" y="31"/>
                    </a:lnTo>
                    <a:cubicBezTo>
                      <a:pt x="434" y="9"/>
                      <a:pt x="417" y="0"/>
                      <a:pt x="399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78" name="Google Shape;440;p31">
                <a:extLst>
                  <a:ext uri="{FF2B5EF4-FFF2-40B4-BE49-F238E27FC236}">
                    <a16:creationId xmlns:a16="http://schemas.microsoft.com/office/drawing/2014/main" id="{B1DC03F7-2D71-A339-B410-1ED76325717C}"/>
                  </a:ext>
                </a:extLst>
              </p:cNvPr>
              <p:cNvSpPr/>
              <p:nvPr/>
            </p:nvSpPr>
            <p:spPr>
              <a:xfrm>
                <a:off x="1749948" y="1801567"/>
                <a:ext cx="13137" cy="12256"/>
              </a:xfrm>
              <a:custGeom>
                <a:avLst/>
                <a:gdLst/>
                <a:ahLst/>
                <a:cxnLst/>
                <a:rect l="l" t="t" r="r" b="b"/>
                <a:pathLst>
                  <a:path w="298" h="278" extrusionOk="0">
                    <a:moveTo>
                      <a:pt x="209" y="0"/>
                    </a:moveTo>
                    <a:cubicBezTo>
                      <a:pt x="195" y="0"/>
                      <a:pt x="177" y="5"/>
                      <a:pt x="155" y="14"/>
                    </a:cubicBezTo>
                    <a:cubicBezTo>
                      <a:pt x="72" y="38"/>
                      <a:pt x="0" y="73"/>
                      <a:pt x="24" y="157"/>
                    </a:cubicBezTo>
                    <a:cubicBezTo>
                      <a:pt x="35" y="232"/>
                      <a:pt x="103" y="278"/>
                      <a:pt x="186" y="278"/>
                    </a:cubicBezTo>
                    <a:cubicBezTo>
                      <a:pt x="195" y="278"/>
                      <a:pt x="205" y="277"/>
                      <a:pt x="215" y="276"/>
                    </a:cubicBezTo>
                    <a:cubicBezTo>
                      <a:pt x="298" y="252"/>
                      <a:pt x="298" y="193"/>
                      <a:pt x="274" y="97"/>
                    </a:cubicBezTo>
                    <a:cubicBezTo>
                      <a:pt x="265" y="36"/>
                      <a:pt x="250" y="0"/>
                      <a:pt x="209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79" name="Google Shape;441;p31">
                <a:extLst>
                  <a:ext uri="{FF2B5EF4-FFF2-40B4-BE49-F238E27FC236}">
                    <a16:creationId xmlns:a16="http://schemas.microsoft.com/office/drawing/2014/main" id="{B04B0039-D8E0-284F-10B4-296CDB56DBA2}"/>
                  </a:ext>
                </a:extLst>
              </p:cNvPr>
              <p:cNvSpPr/>
              <p:nvPr/>
            </p:nvSpPr>
            <p:spPr>
              <a:xfrm>
                <a:off x="1734915" y="1706343"/>
                <a:ext cx="70712" cy="74856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1698" extrusionOk="0">
                    <a:moveTo>
                      <a:pt x="442" y="0"/>
                    </a:moveTo>
                    <a:cubicBezTo>
                      <a:pt x="413" y="0"/>
                      <a:pt x="381" y="28"/>
                      <a:pt x="389" y="67"/>
                    </a:cubicBezTo>
                    <a:lnTo>
                      <a:pt x="496" y="317"/>
                    </a:lnTo>
                    <a:cubicBezTo>
                      <a:pt x="449" y="340"/>
                      <a:pt x="413" y="376"/>
                      <a:pt x="377" y="436"/>
                    </a:cubicBezTo>
                    <a:lnTo>
                      <a:pt x="79" y="388"/>
                    </a:lnTo>
                    <a:cubicBezTo>
                      <a:pt x="75" y="387"/>
                      <a:pt x="71" y="387"/>
                      <a:pt x="67" y="387"/>
                    </a:cubicBezTo>
                    <a:cubicBezTo>
                      <a:pt x="7" y="387"/>
                      <a:pt x="0" y="472"/>
                      <a:pt x="68" y="483"/>
                    </a:cubicBezTo>
                    <a:lnTo>
                      <a:pt x="341" y="531"/>
                    </a:lnTo>
                    <a:cubicBezTo>
                      <a:pt x="329" y="567"/>
                      <a:pt x="329" y="602"/>
                      <a:pt x="341" y="638"/>
                    </a:cubicBezTo>
                    <a:cubicBezTo>
                      <a:pt x="364" y="785"/>
                      <a:pt x="494" y="889"/>
                      <a:pt x="639" y="889"/>
                    </a:cubicBezTo>
                    <a:cubicBezTo>
                      <a:pt x="647" y="889"/>
                      <a:pt x="655" y="889"/>
                      <a:pt x="663" y="888"/>
                    </a:cubicBezTo>
                    <a:cubicBezTo>
                      <a:pt x="663" y="912"/>
                      <a:pt x="663" y="924"/>
                      <a:pt x="663" y="936"/>
                    </a:cubicBezTo>
                    <a:cubicBezTo>
                      <a:pt x="340" y="1092"/>
                      <a:pt x="516" y="1514"/>
                      <a:pt x="787" y="1514"/>
                    </a:cubicBezTo>
                    <a:cubicBezTo>
                      <a:pt x="845" y="1514"/>
                      <a:pt x="909" y="1494"/>
                      <a:pt x="972" y="1448"/>
                    </a:cubicBezTo>
                    <a:lnTo>
                      <a:pt x="1222" y="1686"/>
                    </a:lnTo>
                    <a:cubicBezTo>
                      <a:pt x="1234" y="1698"/>
                      <a:pt x="1246" y="1698"/>
                      <a:pt x="1258" y="1698"/>
                    </a:cubicBezTo>
                    <a:cubicBezTo>
                      <a:pt x="1270" y="1698"/>
                      <a:pt x="1282" y="1698"/>
                      <a:pt x="1294" y="1686"/>
                    </a:cubicBezTo>
                    <a:cubicBezTo>
                      <a:pt x="1306" y="1674"/>
                      <a:pt x="1306" y="1638"/>
                      <a:pt x="1294" y="1614"/>
                    </a:cubicBezTo>
                    <a:lnTo>
                      <a:pt x="1032" y="1364"/>
                    </a:lnTo>
                    <a:cubicBezTo>
                      <a:pt x="1044" y="1352"/>
                      <a:pt x="1044" y="1329"/>
                      <a:pt x="1056" y="1317"/>
                    </a:cubicBezTo>
                    <a:lnTo>
                      <a:pt x="1437" y="1412"/>
                    </a:lnTo>
                    <a:lnTo>
                      <a:pt x="1449" y="1412"/>
                    </a:lnTo>
                    <a:cubicBezTo>
                      <a:pt x="1508" y="1412"/>
                      <a:pt x="1520" y="1329"/>
                      <a:pt x="1461" y="1317"/>
                    </a:cubicBezTo>
                    <a:lnTo>
                      <a:pt x="1068" y="1221"/>
                    </a:lnTo>
                    <a:cubicBezTo>
                      <a:pt x="1068" y="1210"/>
                      <a:pt x="1068" y="1186"/>
                      <a:pt x="1068" y="1174"/>
                    </a:cubicBezTo>
                    <a:cubicBezTo>
                      <a:pt x="1068" y="1138"/>
                      <a:pt x="1056" y="1114"/>
                      <a:pt x="1044" y="1090"/>
                    </a:cubicBezTo>
                    <a:cubicBezTo>
                      <a:pt x="1080" y="1067"/>
                      <a:pt x="1103" y="1031"/>
                      <a:pt x="1115" y="995"/>
                    </a:cubicBezTo>
                    <a:lnTo>
                      <a:pt x="1472" y="1150"/>
                    </a:lnTo>
                    <a:lnTo>
                      <a:pt x="1484" y="1150"/>
                    </a:lnTo>
                    <a:cubicBezTo>
                      <a:pt x="1508" y="1150"/>
                      <a:pt x="1520" y="1138"/>
                      <a:pt x="1532" y="1114"/>
                    </a:cubicBezTo>
                    <a:cubicBezTo>
                      <a:pt x="1544" y="1090"/>
                      <a:pt x="1532" y="1067"/>
                      <a:pt x="1508" y="1055"/>
                    </a:cubicBezTo>
                    <a:lnTo>
                      <a:pt x="1139" y="912"/>
                    </a:lnTo>
                    <a:cubicBezTo>
                      <a:pt x="1139" y="888"/>
                      <a:pt x="1139" y="876"/>
                      <a:pt x="1139" y="864"/>
                    </a:cubicBezTo>
                    <a:lnTo>
                      <a:pt x="1556" y="805"/>
                    </a:lnTo>
                    <a:cubicBezTo>
                      <a:pt x="1592" y="805"/>
                      <a:pt x="1603" y="781"/>
                      <a:pt x="1603" y="757"/>
                    </a:cubicBezTo>
                    <a:cubicBezTo>
                      <a:pt x="1592" y="733"/>
                      <a:pt x="1568" y="721"/>
                      <a:pt x="1544" y="721"/>
                    </a:cubicBezTo>
                    <a:lnTo>
                      <a:pt x="1127" y="781"/>
                    </a:lnTo>
                    <a:cubicBezTo>
                      <a:pt x="1126" y="781"/>
                      <a:pt x="1125" y="781"/>
                      <a:pt x="1125" y="781"/>
                    </a:cubicBezTo>
                    <a:lnTo>
                      <a:pt x="1125" y="781"/>
                    </a:lnTo>
                    <a:lnTo>
                      <a:pt x="1282" y="578"/>
                    </a:lnTo>
                    <a:cubicBezTo>
                      <a:pt x="1306" y="555"/>
                      <a:pt x="1306" y="531"/>
                      <a:pt x="1282" y="519"/>
                    </a:cubicBezTo>
                    <a:cubicBezTo>
                      <a:pt x="1276" y="513"/>
                      <a:pt x="1267" y="510"/>
                      <a:pt x="1258" y="510"/>
                    </a:cubicBezTo>
                    <a:cubicBezTo>
                      <a:pt x="1249" y="510"/>
                      <a:pt x="1240" y="513"/>
                      <a:pt x="1234" y="519"/>
                    </a:cubicBezTo>
                    <a:lnTo>
                      <a:pt x="1068" y="721"/>
                    </a:lnTo>
                    <a:cubicBezTo>
                      <a:pt x="1032" y="698"/>
                      <a:pt x="996" y="674"/>
                      <a:pt x="949" y="662"/>
                    </a:cubicBezTo>
                    <a:cubicBezTo>
                      <a:pt x="960" y="626"/>
                      <a:pt x="960" y="578"/>
                      <a:pt x="949" y="543"/>
                    </a:cubicBezTo>
                    <a:cubicBezTo>
                      <a:pt x="927" y="390"/>
                      <a:pt x="796" y="278"/>
                      <a:pt x="646" y="278"/>
                    </a:cubicBezTo>
                    <a:cubicBezTo>
                      <a:pt x="632" y="278"/>
                      <a:pt x="618" y="279"/>
                      <a:pt x="603" y="281"/>
                    </a:cubicBezTo>
                    <a:lnTo>
                      <a:pt x="484" y="31"/>
                    </a:lnTo>
                    <a:cubicBezTo>
                      <a:pt x="476" y="9"/>
                      <a:pt x="459" y="0"/>
                      <a:pt x="442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80" name="Google Shape;442;p31">
                <a:extLst>
                  <a:ext uri="{FF2B5EF4-FFF2-40B4-BE49-F238E27FC236}">
                    <a16:creationId xmlns:a16="http://schemas.microsoft.com/office/drawing/2014/main" id="{28BD3113-4BEF-E625-6472-A018643C08D7}"/>
                  </a:ext>
                </a:extLst>
              </p:cNvPr>
              <p:cNvSpPr/>
              <p:nvPr/>
            </p:nvSpPr>
            <p:spPr>
              <a:xfrm>
                <a:off x="1781424" y="1719613"/>
                <a:ext cx="13181" cy="11815"/>
              </a:xfrm>
              <a:custGeom>
                <a:avLst/>
                <a:gdLst/>
                <a:ahLst/>
                <a:cxnLst/>
                <a:rect l="l" t="t" r="r" b="b"/>
                <a:pathLst>
                  <a:path w="299" h="268" extrusionOk="0">
                    <a:moveTo>
                      <a:pt x="202" y="1"/>
                    </a:moveTo>
                    <a:cubicBezTo>
                      <a:pt x="192" y="1"/>
                      <a:pt x="181" y="2"/>
                      <a:pt x="167" y="4"/>
                    </a:cubicBezTo>
                    <a:cubicBezTo>
                      <a:pt x="84" y="16"/>
                      <a:pt x="1" y="39"/>
                      <a:pt x="13" y="123"/>
                    </a:cubicBezTo>
                    <a:cubicBezTo>
                      <a:pt x="24" y="210"/>
                      <a:pt x="94" y="267"/>
                      <a:pt x="179" y="267"/>
                    </a:cubicBezTo>
                    <a:cubicBezTo>
                      <a:pt x="187" y="267"/>
                      <a:pt x="195" y="267"/>
                      <a:pt x="203" y="266"/>
                    </a:cubicBezTo>
                    <a:cubicBezTo>
                      <a:pt x="275" y="242"/>
                      <a:pt x="298" y="182"/>
                      <a:pt x="275" y="99"/>
                    </a:cubicBezTo>
                    <a:cubicBezTo>
                      <a:pt x="265" y="29"/>
                      <a:pt x="255" y="1"/>
                      <a:pt x="202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81" name="Google Shape;443;p31">
                <a:extLst>
                  <a:ext uri="{FF2B5EF4-FFF2-40B4-BE49-F238E27FC236}">
                    <a16:creationId xmlns:a16="http://schemas.microsoft.com/office/drawing/2014/main" id="{798A0831-E7F3-F1D4-8092-C3B329F91A42}"/>
                  </a:ext>
                </a:extLst>
              </p:cNvPr>
              <p:cNvSpPr/>
              <p:nvPr/>
            </p:nvSpPr>
            <p:spPr>
              <a:xfrm>
                <a:off x="1763085" y="1626109"/>
                <a:ext cx="69302" cy="78471"/>
              </a:xfrm>
              <a:custGeom>
                <a:avLst/>
                <a:gdLst/>
                <a:ahLst/>
                <a:cxnLst/>
                <a:rect l="l" t="t" r="r" b="b"/>
                <a:pathLst>
                  <a:path w="1572" h="1780" extrusionOk="0">
                    <a:moveTo>
                      <a:pt x="453" y="1"/>
                    </a:moveTo>
                    <a:cubicBezTo>
                      <a:pt x="446" y="1"/>
                      <a:pt x="438" y="2"/>
                      <a:pt x="429" y="5"/>
                    </a:cubicBezTo>
                    <a:cubicBezTo>
                      <a:pt x="405" y="17"/>
                      <a:pt x="393" y="41"/>
                      <a:pt x="405" y="77"/>
                    </a:cubicBezTo>
                    <a:lnTo>
                      <a:pt x="488" y="327"/>
                    </a:lnTo>
                    <a:cubicBezTo>
                      <a:pt x="441" y="351"/>
                      <a:pt x="393" y="386"/>
                      <a:pt x="357" y="434"/>
                    </a:cubicBezTo>
                    <a:lnTo>
                      <a:pt x="71" y="363"/>
                    </a:lnTo>
                    <a:cubicBezTo>
                      <a:pt x="65" y="360"/>
                      <a:pt x="59" y="359"/>
                      <a:pt x="53" y="359"/>
                    </a:cubicBezTo>
                    <a:cubicBezTo>
                      <a:pt x="27" y="359"/>
                      <a:pt x="10" y="379"/>
                      <a:pt x="0" y="398"/>
                    </a:cubicBezTo>
                    <a:cubicBezTo>
                      <a:pt x="0" y="434"/>
                      <a:pt x="12" y="458"/>
                      <a:pt x="48" y="470"/>
                    </a:cubicBezTo>
                    <a:lnTo>
                      <a:pt x="310" y="529"/>
                    </a:lnTo>
                    <a:cubicBezTo>
                      <a:pt x="298" y="565"/>
                      <a:pt x="298" y="601"/>
                      <a:pt x="298" y="636"/>
                    </a:cubicBezTo>
                    <a:cubicBezTo>
                      <a:pt x="310" y="791"/>
                      <a:pt x="452" y="922"/>
                      <a:pt x="619" y="922"/>
                    </a:cubicBezTo>
                    <a:cubicBezTo>
                      <a:pt x="619" y="934"/>
                      <a:pt x="619" y="946"/>
                      <a:pt x="619" y="958"/>
                    </a:cubicBezTo>
                    <a:cubicBezTo>
                      <a:pt x="248" y="1025"/>
                      <a:pt x="323" y="1559"/>
                      <a:pt x="663" y="1559"/>
                    </a:cubicBezTo>
                    <a:cubicBezTo>
                      <a:pt x="683" y="1559"/>
                      <a:pt x="704" y="1557"/>
                      <a:pt x="726" y="1553"/>
                    </a:cubicBezTo>
                    <a:cubicBezTo>
                      <a:pt x="786" y="1553"/>
                      <a:pt x="845" y="1529"/>
                      <a:pt x="893" y="1494"/>
                    </a:cubicBezTo>
                    <a:lnTo>
                      <a:pt x="1119" y="1756"/>
                    </a:lnTo>
                    <a:cubicBezTo>
                      <a:pt x="1131" y="1767"/>
                      <a:pt x="1143" y="1779"/>
                      <a:pt x="1155" y="1779"/>
                    </a:cubicBezTo>
                    <a:cubicBezTo>
                      <a:pt x="1167" y="1779"/>
                      <a:pt x="1179" y="1767"/>
                      <a:pt x="1191" y="1767"/>
                    </a:cubicBezTo>
                    <a:cubicBezTo>
                      <a:pt x="1203" y="1744"/>
                      <a:pt x="1203" y="1708"/>
                      <a:pt x="1191" y="1696"/>
                    </a:cubicBezTo>
                    <a:lnTo>
                      <a:pt x="964" y="1434"/>
                    </a:lnTo>
                    <a:cubicBezTo>
                      <a:pt x="964" y="1422"/>
                      <a:pt x="976" y="1398"/>
                      <a:pt x="988" y="1386"/>
                    </a:cubicBezTo>
                    <a:lnTo>
                      <a:pt x="1357" y="1506"/>
                    </a:lnTo>
                    <a:lnTo>
                      <a:pt x="1369" y="1506"/>
                    </a:lnTo>
                    <a:cubicBezTo>
                      <a:pt x="1393" y="1506"/>
                      <a:pt x="1417" y="1494"/>
                      <a:pt x="1417" y="1470"/>
                    </a:cubicBezTo>
                    <a:cubicBezTo>
                      <a:pt x="1429" y="1446"/>
                      <a:pt x="1417" y="1422"/>
                      <a:pt x="1393" y="1410"/>
                    </a:cubicBezTo>
                    <a:lnTo>
                      <a:pt x="1012" y="1291"/>
                    </a:lnTo>
                    <a:lnTo>
                      <a:pt x="1012" y="1244"/>
                    </a:lnTo>
                    <a:cubicBezTo>
                      <a:pt x="1012" y="1208"/>
                      <a:pt x="1000" y="1184"/>
                      <a:pt x="988" y="1148"/>
                    </a:cubicBezTo>
                    <a:cubicBezTo>
                      <a:pt x="1024" y="1136"/>
                      <a:pt x="1048" y="1101"/>
                      <a:pt x="1072" y="1065"/>
                    </a:cubicBezTo>
                    <a:lnTo>
                      <a:pt x="1405" y="1244"/>
                    </a:lnTo>
                    <a:lnTo>
                      <a:pt x="1429" y="1244"/>
                    </a:lnTo>
                    <a:cubicBezTo>
                      <a:pt x="1476" y="1244"/>
                      <a:pt x="1488" y="1172"/>
                      <a:pt x="1453" y="1148"/>
                    </a:cubicBezTo>
                    <a:lnTo>
                      <a:pt x="1107" y="970"/>
                    </a:lnTo>
                    <a:cubicBezTo>
                      <a:pt x="1107" y="958"/>
                      <a:pt x="1107" y="946"/>
                      <a:pt x="1107" y="934"/>
                    </a:cubicBezTo>
                    <a:lnTo>
                      <a:pt x="1524" y="910"/>
                    </a:lnTo>
                    <a:cubicBezTo>
                      <a:pt x="1548" y="910"/>
                      <a:pt x="1572" y="886"/>
                      <a:pt x="1572" y="863"/>
                    </a:cubicBezTo>
                    <a:cubicBezTo>
                      <a:pt x="1562" y="843"/>
                      <a:pt x="1544" y="824"/>
                      <a:pt x="1525" y="824"/>
                    </a:cubicBezTo>
                    <a:cubicBezTo>
                      <a:pt x="1521" y="824"/>
                      <a:pt x="1516" y="825"/>
                      <a:pt x="1512" y="827"/>
                    </a:cubicBezTo>
                    <a:lnTo>
                      <a:pt x="1095" y="851"/>
                    </a:lnTo>
                    <a:lnTo>
                      <a:pt x="1083" y="851"/>
                    </a:lnTo>
                    <a:lnTo>
                      <a:pt x="1274" y="648"/>
                    </a:lnTo>
                    <a:cubicBezTo>
                      <a:pt x="1286" y="624"/>
                      <a:pt x="1286" y="601"/>
                      <a:pt x="1274" y="589"/>
                    </a:cubicBezTo>
                    <a:cubicBezTo>
                      <a:pt x="1262" y="583"/>
                      <a:pt x="1250" y="580"/>
                      <a:pt x="1240" y="580"/>
                    </a:cubicBezTo>
                    <a:cubicBezTo>
                      <a:pt x="1229" y="580"/>
                      <a:pt x="1220" y="583"/>
                      <a:pt x="1214" y="589"/>
                    </a:cubicBezTo>
                    <a:lnTo>
                      <a:pt x="1036" y="779"/>
                    </a:lnTo>
                    <a:cubicBezTo>
                      <a:pt x="1000" y="744"/>
                      <a:pt x="953" y="720"/>
                      <a:pt x="905" y="708"/>
                    </a:cubicBezTo>
                    <a:cubicBezTo>
                      <a:pt x="917" y="672"/>
                      <a:pt x="917" y="624"/>
                      <a:pt x="917" y="589"/>
                    </a:cubicBezTo>
                    <a:cubicBezTo>
                      <a:pt x="905" y="429"/>
                      <a:pt x="774" y="302"/>
                      <a:pt x="616" y="302"/>
                    </a:cubicBezTo>
                    <a:cubicBezTo>
                      <a:pt x="609" y="302"/>
                      <a:pt x="602" y="302"/>
                      <a:pt x="595" y="303"/>
                    </a:cubicBezTo>
                    <a:lnTo>
                      <a:pt x="500" y="41"/>
                    </a:lnTo>
                    <a:cubicBezTo>
                      <a:pt x="491" y="14"/>
                      <a:pt x="476" y="1"/>
                      <a:pt x="453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82" name="Google Shape;444;p31">
                <a:extLst>
                  <a:ext uri="{FF2B5EF4-FFF2-40B4-BE49-F238E27FC236}">
                    <a16:creationId xmlns:a16="http://schemas.microsoft.com/office/drawing/2014/main" id="{106FC84C-E2D0-4150-9CA6-94A01E33AFFC}"/>
                  </a:ext>
                </a:extLst>
              </p:cNvPr>
              <p:cNvSpPr/>
              <p:nvPr/>
            </p:nvSpPr>
            <p:spPr>
              <a:xfrm>
                <a:off x="1809771" y="1642508"/>
                <a:ext cx="12123" cy="11683"/>
              </a:xfrm>
              <a:custGeom>
                <a:avLst/>
                <a:gdLst/>
                <a:ahLst/>
                <a:cxnLst/>
                <a:rect l="l" t="t" r="r" b="b"/>
                <a:pathLst>
                  <a:path w="275" h="265" extrusionOk="0">
                    <a:moveTo>
                      <a:pt x="184" y="0"/>
                    </a:moveTo>
                    <a:cubicBezTo>
                      <a:pt x="175" y="0"/>
                      <a:pt x="166" y="1"/>
                      <a:pt x="155" y="2"/>
                    </a:cubicBezTo>
                    <a:cubicBezTo>
                      <a:pt x="72" y="2"/>
                      <a:pt x="1" y="26"/>
                      <a:pt x="13" y="110"/>
                    </a:cubicBezTo>
                    <a:cubicBezTo>
                      <a:pt x="13" y="205"/>
                      <a:pt x="84" y="264"/>
                      <a:pt x="179" y="264"/>
                    </a:cubicBezTo>
                    <a:cubicBezTo>
                      <a:pt x="263" y="252"/>
                      <a:pt x="275" y="193"/>
                      <a:pt x="275" y="110"/>
                    </a:cubicBezTo>
                    <a:cubicBezTo>
                      <a:pt x="264" y="37"/>
                      <a:pt x="245" y="0"/>
                      <a:pt x="184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83" name="Google Shape;445;p31">
                <a:extLst>
                  <a:ext uri="{FF2B5EF4-FFF2-40B4-BE49-F238E27FC236}">
                    <a16:creationId xmlns:a16="http://schemas.microsoft.com/office/drawing/2014/main" id="{63C25818-A9B4-649F-8D29-F88B0A2ABA67}"/>
                  </a:ext>
                </a:extLst>
              </p:cNvPr>
              <p:cNvSpPr/>
              <p:nvPr/>
            </p:nvSpPr>
            <p:spPr>
              <a:xfrm>
                <a:off x="1861218" y="1435706"/>
                <a:ext cx="33637" cy="32711"/>
              </a:xfrm>
              <a:custGeom>
                <a:avLst/>
                <a:gdLst/>
                <a:ahLst/>
                <a:cxnLst/>
                <a:rect l="l" t="t" r="r" b="b"/>
                <a:pathLst>
                  <a:path w="763" h="742" extrusionOk="0">
                    <a:moveTo>
                      <a:pt x="414" y="0"/>
                    </a:moveTo>
                    <a:cubicBezTo>
                      <a:pt x="205" y="0"/>
                      <a:pt x="23" y="53"/>
                      <a:pt x="12" y="276"/>
                    </a:cubicBezTo>
                    <a:cubicBezTo>
                      <a:pt x="0" y="514"/>
                      <a:pt x="191" y="717"/>
                      <a:pt x="429" y="741"/>
                    </a:cubicBezTo>
                    <a:cubicBezTo>
                      <a:pt x="437" y="741"/>
                      <a:pt x="445" y="741"/>
                      <a:pt x="452" y="741"/>
                    </a:cubicBezTo>
                    <a:cubicBezTo>
                      <a:pt x="683" y="741"/>
                      <a:pt x="739" y="566"/>
                      <a:pt x="751" y="336"/>
                    </a:cubicBezTo>
                    <a:cubicBezTo>
                      <a:pt x="762" y="86"/>
                      <a:pt x="727" y="14"/>
                      <a:pt x="489" y="2"/>
                    </a:cubicBezTo>
                    <a:cubicBezTo>
                      <a:pt x="464" y="1"/>
                      <a:pt x="439" y="0"/>
                      <a:pt x="414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84" name="Google Shape;446;p31">
                <a:extLst>
                  <a:ext uri="{FF2B5EF4-FFF2-40B4-BE49-F238E27FC236}">
                    <a16:creationId xmlns:a16="http://schemas.microsoft.com/office/drawing/2014/main" id="{648B93EC-335B-A499-FF05-2E556B045241}"/>
                  </a:ext>
                </a:extLst>
              </p:cNvPr>
              <p:cNvSpPr/>
              <p:nvPr/>
            </p:nvSpPr>
            <p:spPr>
              <a:xfrm>
                <a:off x="1751006" y="1359262"/>
                <a:ext cx="136796" cy="216810"/>
              </a:xfrm>
              <a:custGeom>
                <a:avLst/>
                <a:gdLst/>
                <a:ahLst/>
                <a:cxnLst/>
                <a:rect l="l" t="t" r="r" b="b"/>
                <a:pathLst>
                  <a:path w="3103" h="4918" extrusionOk="0">
                    <a:moveTo>
                      <a:pt x="1074" y="1"/>
                    </a:moveTo>
                    <a:cubicBezTo>
                      <a:pt x="1036" y="1"/>
                      <a:pt x="1006" y="23"/>
                      <a:pt x="988" y="58"/>
                    </a:cubicBezTo>
                    <a:cubicBezTo>
                      <a:pt x="881" y="296"/>
                      <a:pt x="869" y="558"/>
                      <a:pt x="941" y="808"/>
                    </a:cubicBezTo>
                    <a:cubicBezTo>
                      <a:pt x="822" y="867"/>
                      <a:pt x="715" y="939"/>
                      <a:pt x="631" y="1034"/>
                    </a:cubicBezTo>
                    <a:cubicBezTo>
                      <a:pt x="417" y="867"/>
                      <a:pt x="226" y="617"/>
                      <a:pt x="357" y="343"/>
                    </a:cubicBezTo>
                    <a:cubicBezTo>
                      <a:pt x="381" y="274"/>
                      <a:pt x="323" y="219"/>
                      <a:pt x="264" y="219"/>
                    </a:cubicBezTo>
                    <a:cubicBezTo>
                      <a:pt x="232" y="219"/>
                      <a:pt x="200" y="235"/>
                      <a:pt x="179" y="272"/>
                    </a:cubicBezTo>
                    <a:cubicBezTo>
                      <a:pt x="0" y="641"/>
                      <a:pt x="250" y="974"/>
                      <a:pt x="512" y="1189"/>
                    </a:cubicBezTo>
                    <a:cubicBezTo>
                      <a:pt x="119" y="1832"/>
                      <a:pt x="560" y="2665"/>
                      <a:pt x="1310" y="2701"/>
                    </a:cubicBezTo>
                    <a:lnTo>
                      <a:pt x="1334" y="2701"/>
                    </a:lnTo>
                    <a:cubicBezTo>
                      <a:pt x="1334" y="2748"/>
                      <a:pt x="1334" y="2796"/>
                      <a:pt x="1346" y="2844"/>
                    </a:cubicBezTo>
                    <a:cubicBezTo>
                      <a:pt x="1298" y="2867"/>
                      <a:pt x="1250" y="2903"/>
                      <a:pt x="1215" y="2927"/>
                    </a:cubicBezTo>
                    <a:cubicBezTo>
                      <a:pt x="834" y="3165"/>
                      <a:pt x="715" y="3677"/>
                      <a:pt x="953" y="4058"/>
                    </a:cubicBezTo>
                    <a:cubicBezTo>
                      <a:pt x="1110" y="4268"/>
                      <a:pt x="1352" y="4379"/>
                      <a:pt x="1596" y="4379"/>
                    </a:cubicBezTo>
                    <a:cubicBezTo>
                      <a:pt x="1740" y="4379"/>
                      <a:pt x="1884" y="4340"/>
                      <a:pt x="2012" y="4260"/>
                    </a:cubicBezTo>
                    <a:cubicBezTo>
                      <a:pt x="2239" y="4368"/>
                      <a:pt x="2370" y="4594"/>
                      <a:pt x="2358" y="4832"/>
                    </a:cubicBezTo>
                    <a:cubicBezTo>
                      <a:pt x="2358" y="4875"/>
                      <a:pt x="2396" y="4917"/>
                      <a:pt x="2438" y="4917"/>
                    </a:cubicBezTo>
                    <a:cubicBezTo>
                      <a:pt x="2443" y="4917"/>
                      <a:pt x="2448" y="4917"/>
                      <a:pt x="2453" y="4915"/>
                    </a:cubicBezTo>
                    <a:cubicBezTo>
                      <a:pt x="2500" y="4915"/>
                      <a:pt x="2548" y="4880"/>
                      <a:pt x="2548" y="4820"/>
                    </a:cubicBezTo>
                    <a:cubicBezTo>
                      <a:pt x="2560" y="4546"/>
                      <a:pt x="2417" y="4296"/>
                      <a:pt x="2191" y="4141"/>
                    </a:cubicBezTo>
                    <a:cubicBezTo>
                      <a:pt x="2310" y="4034"/>
                      <a:pt x="2405" y="3891"/>
                      <a:pt x="2441" y="3737"/>
                    </a:cubicBezTo>
                    <a:cubicBezTo>
                      <a:pt x="2512" y="3760"/>
                      <a:pt x="2572" y="3808"/>
                      <a:pt x="2631" y="3856"/>
                    </a:cubicBezTo>
                    <a:cubicBezTo>
                      <a:pt x="2727" y="3951"/>
                      <a:pt x="2774" y="4082"/>
                      <a:pt x="2774" y="4213"/>
                    </a:cubicBezTo>
                    <a:cubicBezTo>
                      <a:pt x="2774" y="4260"/>
                      <a:pt x="2822" y="4308"/>
                      <a:pt x="2870" y="4308"/>
                    </a:cubicBezTo>
                    <a:cubicBezTo>
                      <a:pt x="2917" y="4308"/>
                      <a:pt x="2965" y="4272"/>
                      <a:pt x="2965" y="4213"/>
                    </a:cubicBezTo>
                    <a:cubicBezTo>
                      <a:pt x="2965" y="4034"/>
                      <a:pt x="2893" y="3856"/>
                      <a:pt x="2774" y="3725"/>
                    </a:cubicBezTo>
                    <a:cubicBezTo>
                      <a:pt x="2691" y="3641"/>
                      <a:pt x="2596" y="3582"/>
                      <a:pt x="2477" y="3546"/>
                    </a:cubicBezTo>
                    <a:cubicBezTo>
                      <a:pt x="2489" y="3391"/>
                      <a:pt x="2441" y="3237"/>
                      <a:pt x="2358" y="3094"/>
                    </a:cubicBezTo>
                    <a:cubicBezTo>
                      <a:pt x="2381" y="3058"/>
                      <a:pt x="2417" y="3022"/>
                      <a:pt x="2441" y="2975"/>
                    </a:cubicBezTo>
                    <a:cubicBezTo>
                      <a:pt x="2798" y="2963"/>
                      <a:pt x="3024" y="2820"/>
                      <a:pt x="3096" y="2522"/>
                    </a:cubicBezTo>
                    <a:cubicBezTo>
                      <a:pt x="3103" y="2457"/>
                      <a:pt x="3049" y="2414"/>
                      <a:pt x="2995" y="2414"/>
                    </a:cubicBezTo>
                    <a:cubicBezTo>
                      <a:pt x="2959" y="2414"/>
                      <a:pt x="2924" y="2432"/>
                      <a:pt x="2905" y="2475"/>
                    </a:cubicBezTo>
                    <a:cubicBezTo>
                      <a:pt x="2893" y="2558"/>
                      <a:pt x="2834" y="2748"/>
                      <a:pt x="2500" y="2772"/>
                    </a:cubicBezTo>
                    <a:cubicBezTo>
                      <a:pt x="2500" y="2772"/>
                      <a:pt x="2500" y="2760"/>
                      <a:pt x="2500" y="2748"/>
                    </a:cubicBezTo>
                    <a:cubicBezTo>
                      <a:pt x="2500" y="2665"/>
                      <a:pt x="2489" y="2582"/>
                      <a:pt x="2453" y="2498"/>
                    </a:cubicBezTo>
                    <a:lnTo>
                      <a:pt x="2751" y="2415"/>
                    </a:lnTo>
                    <a:cubicBezTo>
                      <a:pt x="2878" y="2383"/>
                      <a:pt x="2844" y="2217"/>
                      <a:pt x="2741" y="2217"/>
                    </a:cubicBezTo>
                    <a:cubicBezTo>
                      <a:pt x="2729" y="2217"/>
                      <a:pt x="2717" y="2220"/>
                      <a:pt x="2703" y="2225"/>
                    </a:cubicBezTo>
                    <a:lnTo>
                      <a:pt x="2346" y="2332"/>
                    </a:lnTo>
                    <a:cubicBezTo>
                      <a:pt x="2310" y="2284"/>
                      <a:pt x="2274" y="2248"/>
                      <a:pt x="2215" y="2225"/>
                    </a:cubicBezTo>
                    <a:cubicBezTo>
                      <a:pt x="2608" y="1582"/>
                      <a:pt x="2167" y="760"/>
                      <a:pt x="1417" y="724"/>
                    </a:cubicBezTo>
                    <a:cubicBezTo>
                      <a:pt x="1391" y="721"/>
                      <a:pt x="1365" y="720"/>
                      <a:pt x="1338" y="720"/>
                    </a:cubicBezTo>
                    <a:cubicBezTo>
                      <a:pt x="1265" y="720"/>
                      <a:pt x="1189" y="731"/>
                      <a:pt x="1119" y="748"/>
                    </a:cubicBezTo>
                    <a:cubicBezTo>
                      <a:pt x="1060" y="546"/>
                      <a:pt x="1072" y="331"/>
                      <a:pt x="1167" y="141"/>
                    </a:cubicBezTo>
                    <a:cubicBezTo>
                      <a:pt x="1191" y="93"/>
                      <a:pt x="1167" y="34"/>
                      <a:pt x="1119" y="10"/>
                    </a:cubicBezTo>
                    <a:cubicBezTo>
                      <a:pt x="1103" y="4"/>
                      <a:pt x="1088" y="1"/>
                      <a:pt x="1074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85" name="Google Shape;447;p31">
                <a:extLst>
                  <a:ext uri="{FF2B5EF4-FFF2-40B4-BE49-F238E27FC236}">
                    <a16:creationId xmlns:a16="http://schemas.microsoft.com/office/drawing/2014/main" id="{D6603A84-7B0C-097B-C4AA-F8D568016370}"/>
                  </a:ext>
                </a:extLst>
              </p:cNvPr>
              <p:cNvSpPr/>
              <p:nvPr/>
            </p:nvSpPr>
            <p:spPr>
              <a:xfrm>
                <a:off x="1787199" y="1434736"/>
                <a:ext cx="16840" cy="14019"/>
              </a:xfrm>
              <a:custGeom>
                <a:avLst/>
                <a:gdLst/>
                <a:ahLst/>
                <a:cxnLst/>
                <a:rect l="l" t="t" r="r" b="b"/>
                <a:pathLst>
                  <a:path w="382" h="318" extrusionOk="0">
                    <a:moveTo>
                      <a:pt x="227" y="1"/>
                    </a:moveTo>
                    <a:cubicBezTo>
                      <a:pt x="72" y="1"/>
                      <a:pt x="1" y="167"/>
                      <a:pt x="108" y="274"/>
                    </a:cubicBezTo>
                    <a:cubicBezTo>
                      <a:pt x="138" y="304"/>
                      <a:pt x="176" y="318"/>
                      <a:pt x="214" y="318"/>
                    </a:cubicBezTo>
                    <a:cubicBezTo>
                      <a:pt x="298" y="318"/>
                      <a:pt x="382" y="253"/>
                      <a:pt x="382" y="155"/>
                    </a:cubicBezTo>
                    <a:cubicBezTo>
                      <a:pt x="382" y="72"/>
                      <a:pt x="310" y="1"/>
                      <a:pt x="227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86" name="Google Shape;448;p31">
                <a:extLst>
                  <a:ext uri="{FF2B5EF4-FFF2-40B4-BE49-F238E27FC236}">
                    <a16:creationId xmlns:a16="http://schemas.microsoft.com/office/drawing/2014/main" id="{1EB5C024-E6DB-EFCC-D09F-DB93B6CED577}"/>
                  </a:ext>
                </a:extLst>
              </p:cNvPr>
              <p:cNvSpPr/>
              <p:nvPr/>
            </p:nvSpPr>
            <p:spPr>
              <a:xfrm>
                <a:off x="1824495" y="1411106"/>
                <a:ext cx="16840" cy="14416"/>
              </a:xfrm>
              <a:custGeom>
                <a:avLst/>
                <a:gdLst/>
                <a:ahLst/>
                <a:cxnLst/>
                <a:rect l="l" t="t" r="r" b="b"/>
                <a:pathLst>
                  <a:path w="382" h="327" extrusionOk="0">
                    <a:moveTo>
                      <a:pt x="214" y="1"/>
                    </a:moveTo>
                    <a:cubicBezTo>
                      <a:pt x="71" y="1"/>
                      <a:pt x="0" y="179"/>
                      <a:pt x="107" y="275"/>
                    </a:cubicBezTo>
                    <a:cubicBezTo>
                      <a:pt x="139" y="310"/>
                      <a:pt x="180" y="326"/>
                      <a:pt x="221" y="326"/>
                    </a:cubicBezTo>
                    <a:cubicBezTo>
                      <a:pt x="302" y="326"/>
                      <a:pt x="381" y="263"/>
                      <a:pt x="381" y="167"/>
                    </a:cubicBezTo>
                    <a:cubicBezTo>
                      <a:pt x="381" y="72"/>
                      <a:pt x="310" y="1"/>
                      <a:pt x="214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87" name="Google Shape;449;p31">
                <a:extLst>
                  <a:ext uri="{FF2B5EF4-FFF2-40B4-BE49-F238E27FC236}">
                    <a16:creationId xmlns:a16="http://schemas.microsoft.com/office/drawing/2014/main" id="{8184C97A-A233-12DC-08CD-626D949F7914}"/>
                  </a:ext>
                </a:extLst>
              </p:cNvPr>
              <p:cNvSpPr/>
              <p:nvPr/>
            </p:nvSpPr>
            <p:spPr>
              <a:xfrm>
                <a:off x="1809374" y="1423582"/>
                <a:ext cx="15650" cy="13314"/>
              </a:xfrm>
              <a:custGeom>
                <a:avLst/>
                <a:gdLst/>
                <a:ahLst/>
                <a:cxnLst/>
                <a:rect l="l" t="t" r="r" b="b"/>
                <a:pathLst>
                  <a:path w="355" h="302" extrusionOk="0">
                    <a:moveTo>
                      <a:pt x="268" y="1"/>
                    </a:moveTo>
                    <a:cubicBezTo>
                      <a:pt x="244" y="1"/>
                      <a:pt x="219" y="26"/>
                      <a:pt x="236" y="51"/>
                    </a:cubicBezTo>
                    <a:cubicBezTo>
                      <a:pt x="284" y="99"/>
                      <a:pt x="272" y="170"/>
                      <a:pt x="224" y="218"/>
                    </a:cubicBezTo>
                    <a:cubicBezTo>
                      <a:pt x="209" y="229"/>
                      <a:pt x="191" y="235"/>
                      <a:pt x="173" y="235"/>
                    </a:cubicBezTo>
                    <a:cubicBezTo>
                      <a:pt x="134" y="235"/>
                      <a:pt x="93" y="211"/>
                      <a:pt x="69" y="170"/>
                    </a:cubicBezTo>
                    <a:cubicBezTo>
                      <a:pt x="64" y="165"/>
                      <a:pt x="57" y="162"/>
                      <a:pt x="50" y="162"/>
                    </a:cubicBezTo>
                    <a:cubicBezTo>
                      <a:pt x="27" y="162"/>
                      <a:pt x="0" y="190"/>
                      <a:pt x="10" y="218"/>
                    </a:cubicBezTo>
                    <a:cubicBezTo>
                      <a:pt x="45" y="265"/>
                      <a:pt x="105" y="301"/>
                      <a:pt x="176" y="301"/>
                    </a:cubicBezTo>
                    <a:cubicBezTo>
                      <a:pt x="212" y="301"/>
                      <a:pt x="236" y="289"/>
                      <a:pt x="272" y="277"/>
                    </a:cubicBezTo>
                    <a:cubicBezTo>
                      <a:pt x="343" y="206"/>
                      <a:pt x="355" y="99"/>
                      <a:pt x="295" y="15"/>
                    </a:cubicBezTo>
                    <a:cubicBezTo>
                      <a:pt x="288" y="5"/>
                      <a:pt x="278" y="1"/>
                      <a:pt x="268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88" name="Google Shape;450;p31">
                <a:extLst>
                  <a:ext uri="{FF2B5EF4-FFF2-40B4-BE49-F238E27FC236}">
                    <a16:creationId xmlns:a16="http://schemas.microsoft.com/office/drawing/2014/main" id="{C578425D-152E-4529-DA2B-0547A2D4180E}"/>
                  </a:ext>
                </a:extLst>
              </p:cNvPr>
              <p:cNvSpPr/>
              <p:nvPr/>
            </p:nvSpPr>
            <p:spPr>
              <a:xfrm>
                <a:off x="1789844" y="1449945"/>
                <a:ext cx="14195" cy="10536"/>
              </a:xfrm>
              <a:custGeom>
                <a:avLst/>
                <a:gdLst/>
                <a:ahLst/>
                <a:cxnLst/>
                <a:rect l="l" t="t" r="r" b="b"/>
                <a:pathLst>
                  <a:path w="322" h="239" extrusionOk="0">
                    <a:moveTo>
                      <a:pt x="216" y="1"/>
                    </a:moveTo>
                    <a:cubicBezTo>
                      <a:pt x="182" y="1"/>
                      <a:pt x="143" y="13"/>
                      <a:pt x="107" y="37"/>
                    </a:cubicBezTo>
                    <a:cubicBezTo>
                      <a:pt x="36" y="84"/>
                      <a:pt x="0" y="156"/>
                      <a:pt x="36" y="203"/>
                    </a:cubicBezTo>
                    <a:cubicBezTo>
                      <a:pt x="54" y="227"/>
                      <a:pt x="84" y="239"/>
                      <a:pt x="118" y="239"/>
                    </a:cubicBezTo>
                    <a:cubicBezTo>
                      <a:pt x="152" y="239"/>
                      <a:pt x="191" y="227"/>
                      <a:pt x="226" y="203"/>
                    </a:cubicBezTo>
                    <a:cubicBezTo>
                      <a:pt x="298" y="156"/>
                      <a:pt x="322" y="84"/>
                      <a:pt x="298" y="37"/>
                    </a:cubicBezTo>
                    <a:cubicBezTo>
                      <a:pt x="280" y="13"/>
                      <a:pt x="250" y="1"/>
                      <a:pt x="216" y="1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89" name="Google Shape;451;p31">
                <a:extLst>
                  <a:ext uri="{FF2B5EF4-FFF2-40B4-BE49-F238E27FC236}">
                    <a16:creationId xmlns:a16="http://schemas.microsoft.com/office/drawing/2014/main" id="{400347BF-DD09-B717-0217-021B4C49CEFC}"/>
                  </a:ext>
                </a:extLst>
              </p:cNvPr>
              <p:cNvSpPr/>
              <p:nvPr/>
            </p:nvSpPr>
            <p:spPr>
              <a:xfrm>
                <a:off x="1839705" y="1417807"/>
                <a:ext cx="16840" cy="12785"/>
              </a:xfrm>
              <a:custGeom>
                <a:avLst/>
                <a:gdLst/>
                <a:ahLst/>
                <a:cxnLst/>
                <a:rect l="l" t="t" r="r" b="b"/>
                <a:pathLst>
                  <a:path w="382" h="290" extrusionOk="0">
                    <a:moveTo>
                      <a:pt x="191" y="1"/>
                    </a:moveTo>
                    <a:cubicBezTo>
                      <a:pt x="161" y="1"/>
                      <a:pt x="131" y="10"/>
                      <a:pt x="107" y="27"/>
                    </a:cubicBezTo>
                    <a:cubicBezTo>
                      <a:pt x="0" y="111"/>
                      <a:pt x="60" y="289"/>
                      <a:pt x="191" y="289"/>
                    </a:cubicBezTo>
                    <a:cubicBezTo>
                      <a:pt x="322" y="289"/>
                      <a:pt x="381" y="111"/>
                      <a:pt x="274" y="27"/>
                    </a:cubicBezTo>
                    <a:cubicBezTo>
                      <a:pt x="250" y="10"/>
                      <a:pt x="221" y="1"/>
                      <a:pt x="191" y="1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90" name="Google Shape;452;p31">
                <a:extLst>
                  <a:ext uri="{FF2B5EF4-FFF2-40B4-BE49-F238E27FC236}">
                    <a16:creationId xmlns:a16="http://schemas.microsoft.com/office/drawing/2014/main" id="{4863897B-E082-B920-8B54-EFD5AB2E8972}"/>
                  </a:ext>
                </a:extLst>
              </p:cNvPr>
              <p:cNvSpPr/>
              <p:nvPr/>
            </p:nvSpPr>
            <p:spPr>
              <a:xfrm>
                <a:off x="1733151" y="1458894"/>
                <a:ext cx="489211" cy="549255"/>
              </a:xfrm>
              <a:custGeom>
                <a:avLst/>
                <a:gdLst/>
                <a:ahLst/>
                <a:cxnLst/>
                <a:rect l="l" t="t" r="r" b="b"/>
                <a:pathLst>
                  <a:path w="11097" h="12459" extrusionOk="0">
                    <a:moveTo>
                      <a:pt x="5584" y="2822"/>
                    </a:moveTo>
                    <a:cubicBezTo>
                      <a:pt x="5763" y="3524"/>
                      <a:pt x="5906" y="4096"/>
                      <a:pt x="6156" y="4882"/>
                    </a:cubicBezTo>
                    <a:lnTo>
                      <a:pt x="6763" y="6823"/>
                    </a:lnTo>
                    <a:lnTo>
                      <a:pt x="6192" y="7215"/>
                    </a:lnTo>
                    <a:cubicBezTo>
                      <a:pt x="6215" y="6953"/>
                      <a:pt x="6275" y="6692"/>
                      <a:pt x="6370" y="6442"/>
                    </a:cubicBezTo>
                    <a:lnTo>
                      <a:pt x="6370" y="6442"/>
                    </a:lnTo>
                    <a:cubicBezTo>
                      <a:pt x="6025" y="6668"/>
                      <a:pt x="5715" y="6918"/>
                      <a:pt x="5430" y="7204"/>
                    </a:cubicBezTo>
                    <a:cubicBezTo>
                      <a:pt x="5418" y="7001"/>
                      <a:pt x="5489" y="6799"/>
                      <a:pt x="5632" y="6656"/>
                    </a:cubicBezTo>
                    <a:cubicBezTo>
                      <a:pt x="5775" y="6513"/>
                      <a:pt x="5882" y="6334"/>
                      <a:pt x="5953" y="6156"/>
                    </a:cubicBezTo>
                    <a:lnTo>
                      <a:pt x="5953" y="6156"/>
                    </a:lnTo>
                    <a:cubicBezTo>
                      <a:pt x="5489" y="6394"/>
                      <a:pt x="5144" y="6811"/>
                      <a:pt x="4810" y="7227"/>
                    </a:cubicBezTo>
                    <a:cubicBezTo>
                      <a:pt x="4941" y="6811"/>
                      <a:pt x="5156" y="6430"/>
                      <a:pt x="5430" y="6096"/>
                    </a:cubicBezTo>
                    <a:lnTo>
                      <a:pt x="5430" y="6096"/>
                    </a:lnTo>
                    <a:cubicBezTo>
                      <a:pt x="5156" y="6227"/>
                      <a:pt x="4965" y="6477"/>
                      <a:pt x="4787" y="6727"/>
                    </a:cubicBezTo>
                    <a:lnTo>
                      <a:pt x="4334" y="7346"/>
                    </a:lnTo>
                    <a:lnTo>
                      <a:pt x="4048" y="7346"/>
                    </a:lnTo>
                    <a:lnTo>
                      <a:pt x="4822" y="4882"/>
                    </a:lnTo>
                    <a:cubicBezTo>
                      <a:pt x="5072" y="4096"/>
                      <a:pt x="5215" y="3524"/>
                      <a:pt x="5394" y="2822"/>
                    </a:cubicBezTo>
                    <a:close/>
                    <a:moveTo>
                      <a:pt x="6787" y="6930"/>
                    </a:moveTo>
                    <a:lnTo>
                      <a:pt x="6918" y="7346"/>
                    </a:lnTo>
                    <a:lnTo>
                      <a:pt x="6704" y="7346"/>
                    </a:lnTo>
                    <a:cubicBezTo>
                      <a:pt x="6727" y="7215"/>
                      <a:pt x="6763" y="7073"/>
                      <a:pt x="6787" y="6930"/>
                    </a:cubicBezTo>
                    <a:close/>
                    <a:moveTo>
                      <a:pt x="5561" y="0"/>
                    </a:moveTo>
                    <a:cubicBezTo>
                      <a:pt x="4552" y="0"/>
                      <a:pt x="3542" y="572"/>
                      <a:pt x="3144" y="1715"/>
                    </a:cubicBezTo>
                    <a:lnTo>
                      <a:pt x="84" y="10597"/>
                    </a:lnTo>
                    <a:cubicBezTo>
                      <a:pt x="24" y="10740"/>
                      <a:pt x="0" y="10894"/>
                      <a:pt x="0" y="11049"/>
                    </a:cubicBezTo>
                    <a:cubicBezTo>
                      <a:pt x="0" y="11740"/>
                      <a:pt x="512" y="12335"/>
                      <a:pt x="1203" y="12430"/>
                    </a:cubicBezTo>
                    <a:cubicBezTo>
                      <a:pt x="1276" y="12442"/>
                      <a:pt x="1349" y="12447"/>
                      <a:pt x="1421" y="12447"/>
                    </a:cubicBezTo>
                    <a:cubicBezTo>
                      <a:pt x="2020" y="12447"/>
                      <a:pt x="2571" y="12061"/>
                      <a:pt x="2763" y="11466"/>
                    </a:cubicBezTo>
                    <a:lnTo>
                      <a:pt x="3286" y="9740"/>
                    </a:lnTo>
                    <a:lnTo>
                      <a:pt x="7680" y="9740"/>
                    </a:lnTo>
                    <a:lnTo>
                      <a:pt x="8216" y="11430"/>
                    </a:lnTo>
                    <a:cubicBezTo>
                      <a:pt x="8419" y="12050"/>
                      <a:pt x="8996" y="12459"/>
                      <a:pt x="9628" y="12459"/>
                    </a:cubicBezTo>
                    <a:cubicBezTo>
                      <a:pt x="9700" y="12459"/>
                      <a:pt x="9773" y="12453"/>
                      <a:pt x="9847" y="12442"/>
                    </a:cubicBezTo>
                    <a:cubicBezTo>
                      <a:pt x="10561" y="12323"/>
                      <a:pt x="11085" y="11716"/>
                      <a:pt x="11097" y="10990"/>
                    </a:cubicBezTo>
                    <a:cubicBezTo>
                      <a:pt x="11085" y="10823"/>
                      <a:pt x="11061" y="10656"/>
                      <a:pt x="11014" y="10502"/>
                    </a:cubicBezTo>
                    <a:lnTo>
                      <a:pt x="7978" y="1715"/>
                    </a:lnTo>
                    <a:cubicBezTo>
                      <a:pt x="7579" y="572"/>
                      <a:pt x="6570" y="0"/>
                      <a:pt x="5561" y="0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91" name="Google Shape;453;p31">
                <a:extLst>
                  <a:ext uri="{FF2B5EF4-FFF2-40B4-BE49-F238E27FC236}">
                    <a16:creationId xmlns:a16="http://schemas.microsoft.com/office/drawing/2014/main" id="{3E5968E9-6277-2107-B5F8-99C24AED7D75}"/>
                  </a:ext>
                </a:extLst>
              </p:cNvPr>
              <p:cNvSpPr/>
              <p:nvPr/>
            </p:nvSpPr>
            <p:spPr>
              <a:xfrm>
                <a:off x="1749123" y="1487306"/>
                <a:ext cx="441996" cy="496309"/>
              </a:xfrm>
              <a:custGeom>
                <a:avLst/>
                <a:gdLst/>
                <a:ahLst/>
                <a:cxnLst/>
                <a:rect l="l" t="t" r="r" b="b"/>
                <a:pathLst>
                  <a:path w="10026" h="11258" extrusionOk="0">
                    <a:moveTo>
                      <a:pt x="5489" y="2042"/>
                    </a:moveTo>
                    <a:cubicBezTo>
                      <a:pt x="5668" y="2745"/>
                      <a:pt x="5799" y="3495"/>
                      <a:pt x="6049" y="4281"/>
                    </a:cubicBezTo>
                    <a:lnTo>
                      <a:pt x="6823" y="6972"/>
                    </a:lnTo>
                    <a:lnTo>
                      <a:pt x="3215" y="6972"/>
                    </a:lnTo>
                    <a:lnTo>
                      <a:pt x="3989" y="4281"/>
                    </a:lnTo>
                    <a:cubicBezTo>
                      <a:pt x="4227" y="3495"/>
                      <a:pt x="4382" y="2757"/>
                      <a:pt x="4560" y="2042"/>
                    </a:cubicBezTo>
                    <a:close/>
                    <a:moveTo>
                      <a:pt x="5032" y="1"/>
                    </a:moveTo>
                    <a:cubicBezTo>
                      <a:pt x="4123" y="1"/>
                      <a:pt x="3215" y="518"/>
                      <a:pt x="2858" y="1554"/>
                    </a:cubicBezTo>
                    <a:lnTo>
                      <a:pt x="72" y="9579"/>
                    </a:lnTo>
                    <a:cubicBezTo>
                      <a:pt x="24" y="9710"/>
                      <a:pt x="0" y="9841"/>
                      <a:pt x="0" y="9984"/>
                    </a:cubicBezTo>
                    <a:cubicBezTo>
                      <a:pt x="0" y="10686"/>
                      <a:pt x="250" y="11258"/>
                      <a:pt x="953" y="11258"/>
                    </a:cubicBezTo>
                    <a:cubicBezTo>
                      <a:pt x="1512" y="11258"/>
                      <a:pt x="2012" y="10901"/>
                      <a:pt x="2179" y="10365"/>
                    </a:cubicBezTo>
                    <a:lnTo>
                      <a:pt x="2655" y="8805"/>
                    </a:lnTo>
                    <a:lnTo>
                      <a:pt x="7180" y="8805"/>
                    </a:lnTo>
                    <a:lnTo>
                      <a:pt x="7668" y="10329"/>
                    </a:lnTo>
                    <a:cubicBezTo>
                      <a:pt x="7846" y="10877"/>
                      <a:pt x="8358" y="11246"/>
                      <a:pt x="8930" y="11258"/>
                    </a:cubicBezTo>
                    <a:cubicBezTo>
                      <a:pt x="9668" y="11258"/>
                      <a:pt x="10025" y="10663"/>
                      <a:pt x="10025" y="9924"/>
                    </a:cubicBezTo>
                    <a:cubicBezTo>
                      <a:pt x="10025" y="9770"/>
                      <a:pt x="10001" y="9627"/>
                      <a:pt x="9954" y="9484"/>
                    </a:cubicBezTo>
                    <a:lnTo>
                      <a:pt x="7215" y="1554"/>
                    </a:lnTo>
                    <a:cubicBezTo>
                      <a:pt x="6852" y="518"/>
                      <a:pt x="5941" y="1"/>
                      <a:pt x="5032" y="1"/>
                    </a:cubicBezTo>
                    <a:close/>
                  </a:path>
                </a:pathLst>
              </a:custGeom>
              <a:solidFill>
                <a:srgbClr val="F2888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</p:grpSp>
      </p:grpSp>
      <p:pic>
        <p:nvPicPr>
          <p:cNvPr id="97" name="Picture 9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3881" y="3977842"/>
            <a:ext cx="1885950" cy="176807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8" name="Picture 9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7346" y="2355541"/>
            <a:ext cx="1583678" cy="158367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9" name="Picture 9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9909" y="513919"/>
            <a:ext cx="1583678" cy="158367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3" name="图片 5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75381" y="1031215"/>
            <a:ext cx="1193150" cy="1193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796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bao-sai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1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bao-sai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5977" y="2599093"/>
            <a:ext cx="3847873" cy="384787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1A6816A-B763-04EF-76CD-6D170038D1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5656" y="341306"/>
            <a:ext cx="2566638" cy="160338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68CD781-BEB4-49A4-6905-31EA931756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66112" y="1931188"/>
            <a:ext cx="8736325" cy="2328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360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t="-6000" r="-4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971550" y="1645044"/>
            <a:ext cx="10591800" cy="2690352"/>
          </a:xfrm>
          <a:prstGeom prst="rect">
            <a:avLst/>
          </a:prstGeom>
          <a:solidFill>
            <a:schemeClr val="bg1">
              <a:alpha val="32000"/>
            </a:schemeClr>
          </a:solidFill>
        </p:spPr>
        <p:txBody>
          <a:bodyPr wrap="square">
            <a:spAutoFit/>
          </a:bodyPr>
          <a:lstStyle/>
          <a:p>
            <a:pPr marL="571500" lvl="0" indent="-571500" algn="just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nl-NL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Biết cách thực hiện phép chia một số tự nhiên cho 10, 100, 1000,...</a:t>
            </a:r>
          </a:p>
          <a:p>
            <a:pPr marL="571500" lvl="0" indent="-571500" algn="just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nl-NL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Vận dụng để tính nhanh, tính nhẩm khi chia cho 10, 100, 1000,...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145"/>
          <a:stretch/>
        </p:blipFill>
        <p:spPr>
          <a:xfrm>
            <a:off x="3539391" y="533400"/>
            <a:ext cx="5492507" cy="937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552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9640" y="1990724"/>
            <a:ext cx="3672205" cy="3672205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A864AAED-0F18-4042-492A-D23E0F2E49E9}"/>
              </a:ext>
            </a:extLst>
          </p:cNvPr>
          <p:cNvGrpSpPr/>
          <p:nvPr/>
        </p:nvGrpSpPr>
        <p:grpSpPr>
          <a:xfrm>
            <a:off x="4152901" y="803295"/>
            <a:ext cx="7464542" cy="4949805"/>
            <a:chOff x="1920208" y="660420"/>
            <a:chExt cx="8087509" cy="5025070"/>
          </a:xfrm>
        </p:grpSpPr>
        <p:pic>
          <p:nvPicPr>
            <p:cNvPr id="3" name="图片 4">
              <a:extLst>
                <a:ext uri="{FF2B5EF4-FFF2-40B4-BE49-F238E27FC236}">
                  <a16:creationId xmlns:a16="http://schemas.microsoft.com/office/drawing/2014/main" id="{E7ED7055-A20B-0F1F-2DDD-EA3C9938AAA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36" t="33936" r="6339" b="24370"/>
            <a:stretch/>
          </p:blipFill>
          <p:spPr>
            <a:xfrm rot="10580711" flipV="1">
              <a:off x="1920208" y="660420"/>
              <a:ext cx="8087509" cy="4690472"/>
            </a:xfrm>
            <a:custGeom>
              <a:avLst/>
              <a:gdLst>
                <a:gd name="connsiteX0" fmla="*/ 0 w 12192000"/>
                <a:gd name="connsiteY0" fmla="*/ 6858000 h 6858000"/>
                <a:gd name="connsiteX1" fmla="*/ 12192000 w 12192000"/>
                <a:gd name="connsiteY1" fmla="*/ 6858000 h 6858000"/>
                <a:gd name="connsiteX2" fmla="*/ 12192000 w 12192000"/>
                <a:gd name="connsiteY2" fmla="*/ 0 h 6858000"/>
                <a:gd name="connsiteX3" fmla="*/ 0 w 12192000"/>
                <a:gd name="connsiteY3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92000" h="6858000">
                  <a:moveTo>
                    <a:pt x="0" y="6858000"/>
                  </a:moveTo>
                  <a:lnTo>
                    <a:pt x="12192000" y="6858000"/>
                  </a:lnTo>
                  <a:lnTo>
                    <a:pt x="12192000" y="0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36352EAB-D64B-4BBB-FA20-D643D0330D0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913612" y="911908"/>
              <a:ext cx="6364776" cy="477358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35341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703</Words>
  <Application>Microsoft Office PowerPoint</Application>
  <PresentationFormat>Widescreen</PresentationFormat>
  <Paragraphs>103</Paragraphs>
  <Slides>33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33</vt:i4>
      </vt:variant>
    </vt:vector>
  </HeadingPairs>
  <TitlesOfParts>
    <vt:vector size="43" baseType="lpstr">
      <vt:lpstr>Arial</vt:lpstr>
      <vt:lpstr>Arial Black</vt:lpstr>
      <vt:lpstr>Calibri</vt:lpstr>
      <vt:lpstr>Calibri Light</vt:lpstr>
      <vt:lpstr>Cambria</vt:lpstr>
      <vt:lpstr>Tahoma</vt:lpstr>
      <vt:lpstr>UTM Avo</vt:lpstr>
      <vt:lpstr>Wingdings</vt:lpstr>
      <vt:lpstr>1_Office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62</cp:revision>
  <dcterms:created xsi:type="dcterms:W3CDTF">2023-11-03T09:29:37Z</dcterms:created>
  <dcterms:modified xsi:type="dcterms:W3CDTF">2023-11-04T10:11:46Z</dcterms:modified>
</cp:coreProperties>
</file>