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tags/tag13.xml" ContentType="application/vnd.openxmlformats-officedocument.presentationml.tags+xml"/>
  <Override PartName="/ppt/notesSlides/notesSlide16.xml" ContentType="application/vnd.openxmlformats-officedocument.presentationml.notesSlide+xml"/>
  <Override PartName="/ppt/tags/tag14.xml" ContentType="application/vnd.openxmlformats-officedocument.presentationml.tags+xml"/>
  <Override PartName="/ppt/notesSlides/notesSlide17.xml" ContentType="application/vnd.openxmlformats-officedocument.presentationml.notesSlide+xml"/>
  <Override PartName="/ppt/tags/tag15.xml" ContentType="application/vnd.openxmlformats-officedocument.presentationml.tags+xml"/>
  <Override PartName="/ppt/notesSlides/notesSlide18.xml" ContentType="application/vnd.openxmlformats-officedocument.presentationml.notesSlide+xml"/>
  <Override PartName="/ppt/tags/tag16.xml" ContentType="application/vnd.openxmlformats-officedocument.presentationml.tags+xml"/>
  <Override PartName="/ppt/notesSlides/notesSlide19.xml" ContentType="application/vnd.openxmlformats-officedocument.presentationml.notesSlide+xml"/>
  <Override PartName="/ppt/tags/tag17.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80" r:id="rId3"/>
    <p:sldMasterId id="2147483692" r:id="rId4"/>
  </p:sldMasterIdLst>
  <p:notesMasterIdLst>
    <p:notesMasterId r:id="rId30"/>
  </p:notesMasterIdLst>
  <p:sldIdLst>
    <p:sldId id="508" r:id="rId5"/>
    <p:sldId id="258" r:id="rId6"/>
    <p:sldId id="317" r:id="rId7"/>
    <p:sldId id="261" r:id="rId8"/>
    <p:sldId id="262" r:id="rId9"/>
    <p:sldId id="263" r:id="rId10"/>
    <p:sldId id="265" r:id="rId11"/>
    <p:sldId id="264" r:id="rId12"/>
    <p:sldId id="266" r:id="rId13"/>
    <p:sldId id="307" r:id="rId14"/>
    <p:sldId id="260" r:id="rId15"/>
    <p:sldId id="308" r:id="rId16"/>
    <p:sldId id="309" r:id="rId17"/>
    <p:sldId id="259" r:id="rId18"/>
    <p:sldId id="318" r:id="rId19"/>
    <p:sldId id="319" r:id="rId20"/>
    <p:sldId id="320" r:id="rId21"/>
    <p:sldId id="321" r:id="rId22"/>
    <p:sldId id="322" r:id="rId23"/>
    <p:sldId id="311" r:id="rId24"/>
    <p:sldId id="312" r:id="rId25"/>
    <p:sldId id="323" r:id="rId26"/>
    <p:sldId id="324" r:id="rId27"/>
    <p:sldId id="325" r:id="rId28"/>
    <p:sldId id="28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88491E-B3D0-480E-BC83-C46A5C6C93C2}" type="datetimeFigureOut">
              <a:rPr lang="en-US" smtClean="0"/>
              <a:t>10/7/2023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4849FD-071B-417E-9829-5E7A6C84BA3B}" type="slidenum">
              <a:rPr lang="en-US" smtClean="0"/>
              <a:t>‹#›</a:t>
            </a:fld>
            <a:endParaRPr lang="en-US"/>
          </a:p>
        </p:txBody>
      </p:sp>
    </p:spTree>
    <p:extLst>
      <p:ext uri="{BB962C8B-B14F-4D97-AF65-F5344CB8AC3E}">
        <p14:creationId xmlns:p14="http://schemas.microsoft.com/office/powerpoint/2010/main" val="225161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3499552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4289385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2732087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34390962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2923601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5392231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17781944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34088736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29675782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633584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7BF2FF-AB26-42B1-B18B-19F5B70C603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039641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10539807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7BF2FF-AB26-42B1-B18B-19F5B70C603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90781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94FE83-28BA-4DEE-AFA6-F4D3C20F07A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7881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94FE83-28BA-4DEE-AFA6-F4D3C20F07A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7881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94FE83-28BA-4DEE-AFA6-F4D3C20F07A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7881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7BF2FF-AB26-42B1-B18B-19F5B70C603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113082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1560464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2035424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3962310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10/7/2023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1577006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F0FC81-E11D-47C9-8F99-AFC068A3EAAC}" type="datetimeFigureOut">
              <a:rPr lang="en-US" smtClean="0"/>
              <a:t>10/7/2023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34468179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F0FC81-E11D-47C9-8F99-AFC068A3EAAC}" type="datetimeFigureOut">
              <a:rPr lang="en-US" smtClean="0"/>
              <a:t>10/7/2023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22460085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F0FC81-E11D-47C9-8F99-AFC068A3EAAC}" type="datetimeFigureOut">
              <a:rPr lang="en-US" smtClean="0"/>
              <a:t>10/7/2023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30967000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F0FC81-E11D-47C9-8F99-AFC068A3EAAC}" type="datetimeFigureOut">
              <a:rPr lang="en-US" smtClean="0"/>
              <a:t>10/7/2023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6822898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F0FC81-E11D-47C9-8F99-AFC068A3EAAC}" type="datetimeFigureOut">
              <a:rPr lang="en-US" smtClean="0"/>
              <a:t>10/7/2023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41185776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F0FC81-E11D-47C9-8F99-AFC068A3EAAC}" type="datetimeFigureOut">
              <a:rPr lang="en-US" smtClean="0"/>
              <a:t>10/7/2023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17078496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F0FC81-E11D-47C9-8F99-AFC068A3EAAC}" type="datetimeFigureOut">
              <a:rPr lang="en-US" smtClean="0"/>
              <a:t>10/7/2023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4560430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t>10/7/2023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34572919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t>10/7/2023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1899584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F0FC81-E11D-47C9-8F99-AFC068A3EAAC}" type="datetimeFigureOut">
              <a:rPr lang="en-US" smtClean="0">
                <a:solidFill>
                  <a:prstClr val="black">
                    <a:tint val="75000"/>
                  </a:prstClr>
                </a:solidFill>
              </a:rPr>
              <a:pPr/>
              <a:t>10/7/2023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62360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10/7/2023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5532092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solidFill>
                  <a:prstClr val="black">
                    <a:tint val="75000"/>
                  </a:prstClr>
                </a:solidFill>
              </a:rPr>
              <a:pPr/>
              <a:t>10/7/2023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11298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F0FC81-E11D-47C9-8F99-AFC068A3EAAC}" type="datetimeFigureOut">
              <a:rPr lang="en-US" smtClean="0">
                <a:solidFill>
                  <a:prstClr val="black">
                    <a:tint val="75000"/>
                  </a:prstClr>
                </a:solidFill>
              </a:rPr>
              <a:pPr/>
              <a:t>10/7/2023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00269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F0FC81-E11D-47C9-8F99-AFC068A3EAAC}" type="datetimeFigureOut">
              <a:rPr lang="en-US" smtClean="0">
                <a:solidFill>
                  <a:prstClr val="black">
                    <a:tint val="75000"/>
                  </a:prstClr>
                </a:solidFill>
              </a:rPr>
              <a:pPr/>
              <a:t>10/7/2023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36426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F0FC81-E11D-47C9-8F99-AFC068A3EAAC}" type="datetimeFigureOut">
              <a:rPr lang="en-US" smtClean="0">
                <a:solidFill>
                  <a:prstClr val="black">
                    <a:tint val="75000"/>
                  </a:prstClr>
                </a:solidFill>
              </a:rPr>
              <a:pPr/>
              <a:t>10/7/2023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64922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F0FC81-E11D-47C9-8F99-AFC068A3EAAC}" type="datetimeFigureOut">
              <a:rPr lang="en-US" smtClean="0">
                <a:solidFill>
                  <a:prstClr val="black">
                    <a:tint val="75000"/>
                  </a:prstClr>
                </a:solidFill>
              </a:rPr>
              <a:pPr/>
              <a:t>10/7/2023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54095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F0FC81-E11D-47C9-8F99-AFC068A3EAAC}" type="datetimeFigureOut">
              <a:rPr lang="en-US" smtClean="0">
                <a:solidFill>
                  <a:prstClr val="black">
                    <a:tint val="75000"/>
                  </a:prstClr>
                </a:solidFill>
              </a:rPr>
              <a:pPr/>
              <a:t>10/7/2023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82344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F0FC81-E11D-47C9-8F99-AFC068A3EAAC}" type="datetimeFigureOut">
              <a:rPr lang="en-US" smtClean="0">
                <a:solidFill>
                  <a:prstClr val="black">
                    <a:tint val="75000"/>
                  </a:prstClr>
                </a:solidFill>
              </a:rPr>
              <a:pPr/>
              <a:t>10/7/2023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51284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F0FC81-E11D-47C9-8F99-AFC068A3EAAC}" type="datetimeFigureOut">
              <a:rPr lang="en-US" smtClean="0">
                <a:solidFill>
                  <a:prstClr val="black">
                    <a:tint val="75000"/>
                  </a:prstClr>
                </a:solidFill>
              </a:rPr>
              <a:pPr/>
              <a:t>10/7/2023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81838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solidFill>
                  <a:prstClr val="black">
                    <a:tint val="75000"/>
                  </a:prstClr>
                </a:solidFill>
              </a:rPr>
              <a:pPr/>
              <a:t>10/7/2023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60786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solidFill>
                  <a:prstClr val="black">
                    <a:tint val="75000"/>
                  </a:prstClr>
                </a:solidFill>
              </a:rPr>
              <a:pPr/>
              <a:t>10/7/2023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99125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10/7/2023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0906785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40920484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86919016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87937583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81096192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29884892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388205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88648066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77118145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42295363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0069512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10/7/2023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3132051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9207081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383197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611650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950467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10/7/2023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7534372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fld id="{2449DFC4-FDED-4B41-982D-8052FC63661B}" type="datetimeFigureOut">
              <a:rPr lang="zh-CN" altLang="en-US" smtClean="0"/>
              <a:t>2023/10/7</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C65FFF5A-79EA-4B61-A2E3-443713E82035}" type="slidenum">
              <a:rPr lang="zh-CN" altLang="en-US" smtClean="0"/>
              <a:t>‹#›</a:t>
            </a:fld>
            <a:endParaRPr lang="zh-CN" altLang="en-US"/>
          </a:p>
        </p:txBody>
      </p:sp>
    </p:spTree>
    <p:extLst>
      <p:ext uri="{BB962C8B-B14F-4D97-AF65-F5344CB8AC3E}">
        <p14:creationId xmlns:p14="http://schemas.microsoft.com/office/powerpoint/2010/main" val="3310576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grpSp>
        <p:nvGrpSpPr>
          <p:cNvPr id="5" name="组合 4"/>
          <p:cNvGrpSpPr/>
          <p:nvPr userDrawn="1"/>
        </p:nvGrpSpPr>
        <p:grpSpPr>
          <a:xfrm>
            <a:off x="0" y="0"/>
            <a:ext cx="12192000" cy="6858000"/>
            <a:chOff x="0" y="0"/>
            <a:chExt cx="9144000" cy="5143500"/>
          </a:xfrm>
        </p:grpSpPr>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09907"/>
              <a:ext cx="9143244" cy="1633593"/>
            </a:xfrm>
            <a:prstGeom prst="rect">
              <a:avLst/>
            </a:prstGeom>
          </p:spPr>
        </p:pic>
      </p:grpSp>
      <p:pic>
        <p:nvPicPr>
          <p:cNvPr id="6" name="图片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 y="0"/>
            <a:ext cx="2844885" cy="1625085"/>
          </a:xfrm>
          <a:prstGeom prst="rect">
            <a:avLst/>
          </a:prstGeom>
        </p:spPr>
      </p:pic>
      <p:sp>
        <p:nvSpPr>
          <p:cNvPr id="7" name="文本框 6"/>
          <p:cNvSpPr txBox="1"/>
          <p:nvPr userDrawn="1"/>
        </p:nvSpPr>
        <p:spPr>
          <a:xfrm>
            <a:off x="1625718" y="279483"/>
            <a:ext cx="4977645" cy="666786"/>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zh-CN" altLang="en-US" sz="3733"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单击此处添加文字标题</a:t>
            </a:r>
          </a:p>
        </p:txBody>
      </p:sp>
      <p:sp>
        <p:nvSpPr>
          <p:cNvPr id="2" name="矩形 1"/>
          <p:cNvSpPr/>
          <p:nvPr userDrawn="1"/>
        </p:nvSpPr>
        <p:spPr>
          <a:xfrm>
            <a:off x="2" y="977109"/>
            <a:ext cx="12191999" cy="5593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微软雅黑"/>
              <a:cs typeface="+mn-cs"/>
            </a:endParaRPr>
          </a:p>
        </p:txBody>
      </p:sp>
    </p:spTree>
    <p:extLst>
      <p:ext uri="{BB962C8B-B14F-4D97-AF65-F5344CB8AC3E}">
        <p14:creationId xmlns:p14="http://schemas.microsoft.com/office/powerpoint/2010/main" val="33893579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F0FC81-E11D-47C9-8F99-AFC068A3EAAC}" type="datetimeFigureOut">
              <a:rPr lang="en-US" smtClean="0"/>
              <a:t>10/7/2023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37874417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t>10/7/2023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42754532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image" Target="../media/image5.png"/><Relationship Id="rId2" Type="http://schemas.openxmlformats.org/officeDocument/2006/relationships/slideLayout" Target="../slideLayouts/slideLayout31.xml"/><Relationship Id="rId16" Type="http://schemas.openxmlformats.org/officeDocument/2006/relationships/image" Target="../media/image4.jp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9"/>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10"/>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11"/>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7840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F0FC81-E11D-47C9-8F99-AFC068A3EAAC}" type="datetimeFigureOut">
              <a:rPr lang="en-US" smtClean="0"/>
              <a:t>10/7/2023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B61917-0FF8-41EF-9472-C3AF540A8897}" type="slidenum">
              <a:rPr lang="en-US" smtClean="0"/>
              <a:t>‹#›</a:t>
            </a:fld>
            <a:endParaRPr lang="en-US"/>
          </a:p>
        </p:txBody>
      </p:sp>
    </p:spTree>
    <p:extLst>
      <p:ext uri="{BB962C8B-B14F-4D97-AF65-F5344CB8AC3E}">
        <p14:creationId xmlns:p14="http://schemas.microsoft.com/office/powerpoint/2010/main" val="52887374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F0FC81-E11D-47C9-8F99-AFC068A3EAAC}" type="datetimeFigureOut">
              <a:rPr lang="en-US" smtClean="0">
                <a:solidFill>
                  <a:prstClr val="black">
                    <a:tint val="75000"/>
                  </a:prstClr>
                </a:solidFill>
              </a:rPr>
              <a:pPr/>
              <a:t>10/7/2023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2288093"/>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0AD8FB38-6B69-BC57-17BC-06985234CBE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spTree>
    <p:extLst>
      <p:ext uri="{BB962C8B-B14F-4D97-AF65-F5344CB8AC3E}">
        <p14:creationId xmlns:p14="http://schemas.microsoft.com/office/powerpoint/2010/main" val="109530898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1.xml"/><Relationship Id="rId7" Type="http://schemas.openxmlformats.org/officeDocument/2006/relationships/image" Target="../media/image32.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8.png"/><Relationship Id="rId5" Type="http://schemas.openxmlformats.org/officeDocument/2006/relationships/image" Target="../media/image7.jpg"/><Relationship Id="rId10" Type="http://schemas.openxmlformats.org/officeDocument/2006/relationships/image" Target="../media/image34.png"/><Relationship Id="rId4" Type="http://schemas.openxmlformats.org/officeDocument/2006/relationships/notesSlide" Target="../notesSlides/notesSlide6.xml"/><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7.xml"/><Relationship Id="rId7" Type="http://schemas.openxmlformats.org/officeDocument/2006/relationships/image" Target="../media/image37.png"/><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7.jpg"/><Relationship Id="rId9"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5.xml"/><Relationship Id="rId5" Type="http://schemas.openxmlformats.org/officeDocument/2006/relationships/image" Target="../media/image41.png"/><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6.xml"/><Relationship Id="rId5" Type="http://schemas.openxmlformats.org/officeDocument/2006/relationships/image" Target="../media/image42.png"/><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9.xml"/><Relationship Id="rId5" Type="http://schemas.openxmlformats.org/officeDocument/2006/relationships/image" Target="../media/image42.png"/><Relationship Id="rId4" Type="http://schemas.openxmlformats.org/officeDocument/2006/relationships/image" Target="../media/image7.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0.xml"/><Relationship Id="rId5" Type="http://schemas.openxmlformats.org/officeDocument/2006/relationships/image" Target="../media/image43.png"/><Relationship Id="rId4" Type="http://schemas.openxmlformats.org/officeDocument/2006/relationships/image" Target="../media/image7.jpg"/></Relationships>
</file>

<file path=ppt/slides/_rels/slide1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14.xml"/><Relationship Id="rId7" Type="http://schemas.openxmlformats.org/officeDocument/2006/relationships/image" Target="../media/image46.pn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7.jpg"/><Relationship Id="rId9"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16.xml"/><Relationship Id="rId7" Type="http://schemas.openxmlformats.org/officeDocument/2006/relationships/image" Target="../media/image37.png"/><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52.png"/><Relationship Id="rId4" Type="http://schemas.openxmlformats.org/officeDocument/2006/relationships/image" Target="../media/image7.jpg"/><Relationship Id="rId9"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55.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7.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5.xml"/><Relationship Id="rId5" Type="http://schemas.openxmlformats.org/officeDocument/2006/relationships/image" Target="../media/image56.png"/><Relationship Id="rId4" Type="http://schemas.openxmlformats.org/officeDocument/2006/relationships/image" Target="../media/image7.jpg"/></Relationships>
</file>

<file path=ppt/slides/_rels/slide2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19.xml"/><Relationship Id="rId7" Type="http://schemas.openxmlformats.org/officeDocument/2006/relationships/image" Target="../media/image37.png"/><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57.png"/><Relationship Id="rId4" Type="http://schemas.openxmlformats.org/officeDocument/2006/relationships/image" Target="../media/image7.jpg"/><Relationship Id="rId9"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17.xml"/><Relationship Id="rId5" Type="http://schemas.openxmlformats.org/officeDocument/2006/relationships/image" Target="../media/image42.png"/><Relationship Id="rId4" Type="http://schemas.openxmlformats.org/officeDocument/2006/relationships/image" Target="../media/image7.jpg"/></Relationships>
</file>

<file path=ppt/slides/_rels/slide2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1.xml"/><Relationship Id="rId7" Type="http://schemas.openxmlformats.org/officeDocument/2006/relationships/image" Target="../media/image9.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notesSlide" Target="../notesSlides/notesSlide21.xml"/><Relationship Id="rId9" Type="http://schemas.openxmlformats.org/officeDocument/2006/relationships/image" Target="../media/image58.pn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9.xml"/><Relationship Id="rId7" Type="http://schemas.openxmlformats.org/officeDocument/2006/relationships/image" Target="../media/image14.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2.wdp"/><Relationship Id="rId5" Type="http://schemas.openxmlformats.org/officeDocument/2006/relationships/image" Target="../media/image13.png"/><Relationship Id="rId10" Type="http://schemas.openxmlformats.org/officeDocument/2006/relationships/image" Target="../media/image16.png"/><Relationship Id="rId4" Type="http://schemas.openxmlformats.org/officeDocument/2006/relationships/image" Target="../media/image12.jp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3.png"/><Relationship Id="rId3" Type="http://schemas.openxmlformats.org/officeDocument/2006/relationships/image" Target="../media/image17.jpg"/><Relationship Id="rId7" Type="http://schemas.microsoft.com/office/2007/relationships/hdphoto" Target="../media/hdphoto5.wdp"/><Relationship Id="rId12"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9.png"/><Relationship Id="rId11" Type="http://schemas.microsoft.com/office/2007/relationships/hdphoto" Target="../media/hdphoto7.wdp"/><Relationship Id="rId5" Type="http://schemas.microsoft.com/office/2007/relationships/hdphoto" Target="../media/hdphoto4.wdp"/><Relationship Id="rId10" Type="http://schemas.openxmlformats.org/officeDocument/2006/relationships/image" Target="../media/image21.png"/><Relationship Id="rId4" Type="http://schemas.openxmlformats.org/officeDocument/2006/relationships/image" Target="../media/image18.png"/><Relationship Id="rId9" Type="http://schemas.microsoft.com/office/2007/relationships/hdphoto" Target="../media/hdphoto6.wdp"/><Relationship Id="rId14" Type="http://schemas.microsoft.com/office/2007/relationships/hdphoto" Target="../media/hdphoto8.wdp"/></Relationships>
</file>

<file path=ppt/slides/_rels/slide5.xml.rels><?xml version="1.0" encoding="UTF-8" standalone="yes"?>
<Relationships xmlns="http://schemas.openxmlformats.org/package/2006/relationships"><Relationship Id="rId8" Type="http://schemas.microsoft.com/office/2007/relationships/hdphoto" Target="../media/hdphoto10.wdp"/><Relationship Id="rId13" Type="http://schemas.openxmlformats.org/officeDocument/2006/relationships/slide" Target="slide7.xml"/><Relationship Id="rId18" Type="http://schemas.openxmlformats.org/officeDocument/2006/relationships/image" Target="../media/image18.png"/><Relationship Id="rId3" Type="http://schemas.microsoft.com/office/2007/relationships/hdphoto" Target="../media/hdphoto9.wdp"/><Relationship Id="rId21" Type="http://schemas.microsoft.com/office/2007/relationships/hdphoto" Target="../media/hdphoto13.wdp"/><Relationship Id="rId7" Type="http://schemas.openxmlformats.org/officeDocument/2006/relationships/image" Target="../media/image25.png"/><Relationship Id="rId12" Type="http://schemas.microsoft.com/office/2007/relationships/hdphoto" Target="../media/hdphoto12.wdp"/><Relationship Id="rId17" Type="http://schemas.openxmlformats.org/officeDocument/2006/relationships/slide" Target="slide9.xml"/><Relationship Id="rId2" Type="http://schemas.openxmlformats.org/officeDocument/2006/relationships/image" Target="../media/image24.png"/><Relationship Id="rId16" Type="http://schemas.openxmlformats.org/officeDocument/2006/relationships/image" Target="../media/image29.png"/><Relationship Id="rId20" Type="http://schemas.openxmlformats.org/officeDocument/2006/relationships/image" Target="../media/image30.png"/><Relationship Id="rId1" Type="http://schemas.openxmlformats.org/officeDocument/2006/relationships/slideLayout" Target="../slideLayouts/slideLayout9.xml"/><Relationship Id="rId6" Type="http://schemas.openxmlformats.org/officeDocument/2006/relationships/slide" Target="slide6.xml"/><Relationship Id="rId11" Type="http://schemas.openxmlformats.org/officeDocument/2006/relationships/image" Target="../media/image27.png"/><Relationship Id="rId24" Type="http://schemas.openxmlformats.org/officeDocument/2006/relationships/slide" Target="slide10.xml"/><Relationship Id="rId5" Type="http://schemas.microsoft.com/office/2007/relationships/hdphoto" Target="../media/hdphoto2.wdp"/><Relationship Id="rId15" Type="http://schemas.openxmlformats.org/officeDocument/2006/relationships/slide" Target="slide8.xml"/><Relationship Id="rId23" Type="http://schemas.microsoft.com/office/2007/relationships/hdphoto" Target="../media/hdphoto14.wdp"/><Relationship Id="rId10" Type="http://schemas.microsoft.com/office/2007/relationships/hdphoto" Target="../media/hdphoto11.wdp"/><Relationship Id="rId19" Type="http://schemas.microsoft.com/office/2007/relationships/hdphoto" Target="../media/hdphoto4.wdp"/><Relationship Id="rId4" Type="http://schemas.openxmlformats.org/officeDocument/2006/relationships/image" Target="../media/image13.png"/><Relationship Id="rId9" Type="http://schemas.openxmlformats.org/officeDocument/2006/relationships/image" Target="../media/image26.png"/><Relationship Id="rId14" Type="http://schemas.openxmlformats.org/officeDocument/2006/relationships/image" Target="../media/image28.png"/><Relationship Id="rId22"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12.jpg"/><Relationship Id="rId1" Type="http://schemas.openxmlformats.org/officeDocument/2006/relationships/slideLayout" Target="../slideLayouts/slideLayout20.xml"/><Relationship Id="rId6" Type="http://schemas.microsoft.com/office/2007/relationships/hdphoto" Target="../media/hdphoto3.wdp"/><Relationship Id="rId5" Type="http://schemas.openxmlformats.org/officeDocument/2006/relationships/image" Target="../media/image14.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5.png"/><Relationship Id="rId5" Type="http://schemas.microsoft.com/office/2007/relationships/hdphoto" Target="../media/hdphoto3.wdp"/><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12.jpg"/><Relationship Id="rId1" Type="http://schemas.openxmlformats.org/officeDocument/2006/relationships/slideLayout" Target="../slideLayouts/slideLayout9.xml"/><Relationship Id="rId6" Type="http://schemas.microsoft.com/office/2007/relationships/hdphoto" Target="../media/hdphoto3.wdp"/><Relationship Id="rId5" Type="http://schemas.openxmlformats.org/officeDocument/2006/relationships/image" Target="../media/image14.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slide" Target="slide5.xm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5.png"/><Relationship Id="rId5" Type="http://schemas.microsoft.com/office/2007/relationships/hdphoto" Target="../media/hdphoto3.wdp"/><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Zalo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0972.115.126</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a:t>
            </a:r>
            <a:r>
              <a:rPr kumimoji="0" lang="en-US" sz="3200" b="1" i="0" u="none" strike="noStrike" kern="1200" cap="none" spc="0" normalizeH="0" baseline="0" noProof="0" dirty="0">
                <a:ln>
                  <a:noFill/>
                </a:ln>
                <a:solidFill>
                  <a:srgbClr val="FF0000"/>
                </a:solidFill>
                <a:effectLst/>
                <a:highlight>
                  <a:srgbClr val="FFFF00"/>
                </a:highlight>
                <a:uLnTx/>
                <a:uFillTx/>
                <a:latin typeface="Times New Roman" panose="02020603050405020304" pitchFamily="18" charset="0"/>
                <a:ea typeface="+mn-ea"/>
                <a:cs typeface="Times New Roman" panose="02020603050405020304" pitchFamily="18" charset="0"/>
                <a:sym typeface="Arial"/>
              </a:rPr>
              <a:t>ZALO HAY FACEBOOK, CÁC WEB.....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Hãy</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người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sử</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dụng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giảng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minh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lịch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sự</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alpha val="80000"/>
          </a:schemeClr>
        </a:solidFill>
        <a:effectLst/>
      </p:bgPr>
    </p:bg>
    <p:spTree>
      <p:nvGrpSpPr>
        <p:cNvPr id="1" name=""/>
        <p:cNvGrpSpPr/>
        <p:nvPr/>
      </p:nvGrpSpPr>
      <p:grpSpPr>
        <a:xfrm>
          <a:off x="0" y="0"/>
          <a:ext cx="0" cy="0"/>
          <a:chOff x="0" y="0"/>
          <a:chExt cx="0" cy="0"/>
        </a:xfrm>
      </p:grpSpPr>
      <p:pic>
        <p:nvPicPr>
          <p:cNvPr id="12" name="图片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21" name="矩形 7">
            <a:extLst>
              <a:ext uri="{FF2B5EF4-FFF2-40B4-BE49-F238E27FC236}">
                <a16:creationId xmlns:a16="http://schemas.microsoft.com/office/drawing/2014/main" id="{30B1267E-5236-4DF8-A213-0268E06637D5}"/>
              </a:ext>
            </a:extLst>
          </p:cNvPr>
          <p:cNvSpPr/>
          <p:nvPr/>
        </p:nvSpPr>
        <p:spPr>
          <a:xfrm flipV="1">
            <a:off x="1587" y="592015"/>
            <a:ext cx="12190413" cy="45719"/>
          </a:xfrm>
          <a:prstGeom prst="rect">
            <a:avLst/>
          </a:prstGeom>
          <a:solidFill>
            <a:srgbClr val="009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nvGrpSpPr>
          <p:cNvPr id="13" name="Group 12">
            <a:extLst>
              <a:ext uri="{FF2B5EF4-FFF2-40B4-BE49-F238E27FC236}">
                <a16:creationId xmlns:a16="http://schemas.microsoft.com/office/drawing/2014/main" id="{CE96055C-FB19-4ACA-915C-0506A13E3EB2}"/>
              </a:ext>
            </a:extLst>
          </p:cNvPr>
          <p:cNvGrpSpPr/>
          <p:nvPr/>
        </p:nvGrpSpPr>
        <p:grpSpPr>
          <a:xfrm>
            <a:off x="420582" y="577207"/>
            <a:ext cx="11350833" cy="5703585"/>
            <a:chOff x="388883" y="1124654"/>
            <a:chExt cx="11350833" cy="5438254"/>
          </a:xfrm>
        </p:grpSpPr>
        <p:sp>
          <p:nvSpPr>
            <p:cNvPr id="14" name="Flowchart: Alternate Process 13">
              <a:extLst>
                <a:ext uri="{FF2B5EF4-FFF2-40B4-BE49-F238E27FC236}">
                  <a16:creationId xmlns:a16="http://schemas.microsoft.com/office/drawing/2014/main" id="{DCE7FD80-CDB4-4A34-8836-E1EBAE5FA670}"/>
                </a:ext>
              </a:extLst>
            </p:cNvPr>
            <p:cNvSpPr/>
            <p:nvPr/>
          </p:nvSpPr>
          <p:spPr>
            <a:xfrm>
              <a:off x="388883" y="1602554"/>
              <a:ext cx="11350833" cy="4960354"/>
            </a:xfrm>
            <a:custGeom>
              <a:avLst/>
              <a:gdLst>
                <a:gd name="connsiteX0" fmla="*/ 0 w 11350833"/>
                <a:gd name="connsiteY0" fmla="*/ 826726 h 4960354"/>
                <a:gd name="connsiteX1" fmla="*/ 826726 w 11350833"/>
                <a:gd name="connsiteY1" fmla="*/ 0 h 4960354"/>
                <a:gd name="connsiteX2" fmla="*/ 1397160 w 11350833"/>
                <a:gd name="connsiteY2" fmla="*/ 0 h 4960354"/>
                <a:gd name="connsiteX3" fmla="*/ 2161542 w 11350833"/>
                <a:gd name="connsiteY3" fmla="*/ 0 h 4960354"/>
                <a:gd name="connsiteX4" fmla="*/ 2635002 w 11350833"/>
                <a:gd name="connsiteY4" fmla="*/ 0 h 4960354"/>
                <a:gd name="connsiteX5" fmla="*/ 2914515 w 11350833"/>
                <a:gd name="connsiteY5" fmla="*/ 0 h 4960354"/>
                <a:gd name="connsiteX6" fmla="*/ 3678897 w 11350833"/>
                <a:gd name="connsiteY6" fmla="*/ 0 h 4960354"/>
                <a:gd name="connsiteX7" fmla="*/ 4346305 w 11350833"/>
                <a:gd name="connsiteY7" fmla="*/ 0 h 4960354"/>
                <a:gd name="connsiteX8" fmla="*/ 4819765 w 11350833"/>
                <a:gd name="connsiteY8" fmla="*/ 0 h 4960354"/>
                <a:gd name="connsiteX9" fmla="*/ 5584147 w 11350833"/>
                <a:gd name="connsiteY9" fmla="*/ 0 h 4960354"/>
                <a:gd name="connsiteX10" fmla="*/ 6251555 w 11350833"/>
                <a:gd name="connsiteY10" fmla="*/ 0 h 4960354"/>
                <a:gd name="connsiteX11" fmla="*/ 7015937 w 11350833"/>
                <a:gd name="connsiteY11" fmla="*/ 0 h 4960354"/>
                <a:gd name="connsiteX12" fmla="*/ 7392423 w 11350833"/>
                <a:gd name="connsiteY12" fmla="*/ 0 h 4960354"/>
                <a:gd name="connsiteX13" fmla="*/ 8156805 w 11350833"/>
                <a:gd name="connsiteY13" fmla="*/ 0 h 4960354"/>
                <a:gd name="connsiteX14" fmla="*/ 8824213 w 11350833"/>
                <a:gd name="connsiteY14" fmla="*/ 0 h 4960354"/>
                <a:gd name="connsiteX15" fmla="*/ 9491621 w 11350833"/>
                <a:gd name="connsiteY15" fmla="*/ 0 h 4960354"/>
                <a:gd name="connsiteX16" fmla="*/ 10524107 w 11350833"/>
                <a:gd name="connsiteY16" fmla="*/ 0 h 4960354"/>
                <a:gd name="connsiteX17" fmla="*/ 11350833 w 11350833"/>
                <a:gd name="connsiteY17" fmla="*/ 826726 h 4960354"/>
                <a:gd name="connsiteX18" fmla="*/ 11350833 w 11350833"/>
                <a:gd name="connsiteY18" fmla="*/ 1344807 h 4960354"/>
                <a:gd name="connsiteX19" fmla="*/ 11350833 w 11350833"/>
                <a:gd name="connsiteY19" fmla="*/ 1895958 h 4960354"/>
                <a:gd name="connsiteX20" fmla="*/ 11350833 w 11350833"/>
                <a:gd name="connsiteY20" fmla="*/ 2347901 h 4960354"/>
                <a:gd name="connsiteX21" fmla="*/ 11350833 w 11350833"/>
                <a:gd name="connsiteY21" fmla="*/ 2932120 h 4960354"/>
                <a:gd name="connsiteX22" fmla="*/ 11350833 w 11350833"/>
                <a:gd name="connsiteY22" fmla="*/ 3549409 h 4960354"/>
                <a:gd name="connsiteX23" fmla="*/ 11350833 w 11350833"/>
                <a:gd name="connsiteY23" fmla="*/ 4133628 h 4960354"/>
                <a:gd name="connsiteX24" fmla="*/ 10524107 w 11350833"/>
                <a:gd name="connsiteY24" fmla="*/ 4960354 h 4960354"/>
                <a:gd name="connsiteX25" fmla="*/ 10244594 w 11350833"/>
                <a:gd name="connsiteY25" fmla="*/ 4960354 h 4960354"/>
                <a:gd name="connsiteX26" fmla="*/ 9868108 w 11350833"/>
                <a:gd name="connsiteY26" fmla="*/ 4960354 h 4960354"/>
                <a:gd name="connsiteX27" fmla="*/ 9491621 w 11350833"/>
                <a:gd name="connsiteY27" fmla="*/ 4960354 h 4960354"/>
                <a:gd name="connsiteX28" fmla="*/ 8824213 w 11350833"/>
                <a:gd name="connsiteY28" fmla="*/ 4960354 h 4960354"/>
                <a:gd name="connsiteX29" fmla="*/ 8544700 w 11350833"/>
                <a:gd name="connsiteY29" fmla="*/ 4960354 h 4960354"/>
                <a:gd name="connsiteX30" fmla="*/ 7974266 w 11350833"/>
                <a:gd name="connsiteY30" fmla="*/ 4960354 h 4960354"/>
                <a:gd name="connsiteX31" fmla="*/ 7694753 w 11350833"/>
                <a:gd name="connsiteY31" fmla="*/ 4960354 h 4960354"/>
                <a:gd name="connsiteX32" fmla="*/ 7124319 w 11350833"/>
                <a:gd name="connsiteY32" fmla="*/ 4960354 h 4960354"/>
                <a:gd name="connsiteX33" fmla="*/ 6456911 w 11350833"/>
                <a:gd name="connsiteY33" fmla="*/ 4960354 h 4960354"/>
                <a:gd name="connsiteX34" fmla="*/ 6080425 w 11350833"/>
                <a:gd name="connsiteY34" fmla="*/ 4960354 h 4960354"/>
                <a:gd name="connsiteX35" fmla="*/ 5606964 w 11350833"/>
                <a:gd name="connsiteY35" fmla="*/ 4960354 h 4960354"/>
                <a:gd name="connsiteX36" fmla="*/ 5230478 w 11350833"/>
                <a:gd name="connsiteY36" fmla="*/ 4960354 h 4960354"/>
                <a:gd name="connsiteX37" fmla="*/ 4757017 w 11350833"/>
                <a:gd name="connsiteY37" fmla="*/ 4960354 h 4960354"/>
                <a:gd name="connsiteX38" fmla="*/ 4380531 w 11350833"/>
                <a:gd name="connsiteY38" fmla="*/ 4960354 h 4960354"/>
                <a:gd name="connsiteX39" fmla="*/ 4101018 w 11350833"/>
                <a:gd name="connsiteY39" fmla="*/ 4960354 h 4960354"/>
                <a:gd name="connsiteX40" fmla="*/ 3724532 w 11350833"/>
                <a:gd name="connsiteY40" fmla="*/ 4960354 h 4960354"/>
                <a:gd name="connsiteX41" fmla="*/ 3154097 w 11350833"/>
                <a:gd name="connsiteY41" fmla="*/ 4960354 h 4960354"/>
                <a:gd name="connsiteX42" fmla="*/ 2777611 w 11350833"/>
                <a:gd name="connsiteY42" fmla="*/ 4960354 h 4960354"/>
                <a:gd name="connsiteX43" fmla="*/ 2013229 w 11350833"/>
                <a:gd name="connsiteY43" fmla="*/ 4960354 h 4960354"/>
                <a:gd name="connsiteX44" fmla="*/ 1733716 w 11350833"/>
                <a:gd name="connsiteY44" fmla="*/ 4960354 h 4960354"/>
                <a:gd name="connsiteX45" fmla="*/ 826726 w 11350833"/>
                <a:gd name="connsiteY45" fmla="*/ 4960354 h 4960354"/>
                <a:gd name="connsiteX46" fmla="*/ 0 w 11350833"/>
                <a:gd name="connsiteY46" fmla="*/ 4133628 h 4960354"/>
                <a:gd name="connsiteX47" fmla="*/ 0 w 11350833"/>
                <a:gd name="connsiteY47" fmla="*/ 3549409 h 4960354"/>
                <a:gd name="connsiteX48" fmla="*/ 0 w 11350833"/>
                <a:gd name="connsiteY48" fmla="*/ 3064396 h 4960354"/>
                <a:gd name="connsiteX49" fmla="*/ 0 w 11350833"/>
                <a:gd name="connsiteY49" fmla="*/ 2513246 h 4960354"/>
                <a:gd name="connsiteX50" fmla="*/ 0 w 11350833"/>
                <a:gd name="connsiteY50" fmla="*/ 1929027 h 4960354"/>
                <a:gd name="connsiteX51" fmla="*/ 0 w 11350833"/>
                <a:gd name="connsiteY51" fmla="*/ 1311738 h 4960354"/>
                <a:gd name="connsiteX52" fmla="*/ 0 w 11350833"/>
                <a:gd name="connsiteY52" fmla="*/ 826726 h 4960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350833" h="4960354" fill="none" extrusionOk="0">
                  <a:moveTo>
                    <a:pt x="0" y="826726"/>
                  </a:moveTo>
                  <a:cubicBezTo>
                    <a:pt x="-9067" y="480254"/>
                    <a:pt x="299003" y="75715"/>
                    <a:pt x="826726" y="0"/>
                  </a:cubicBezTo>
                  <a:cubicBezTo>
                    <a:pt x="985417" y="-65333"/>
                    <a:pt x="1246912" y="54302"/>
                    <a:pt x="1397160" y="0"/>
                  </a:cubicBezTo>
                  <a:cubicBezTo>
                    <a:pt x="1547408" y="-54302"/>
                    <a:pt x="1841063" y="33245"/>
                    <a:pt x="2161542" y="0"/>
                  </a:cubicBezTo>
                  <a:cubicBezTo>
                    <a:pt x="2482021" y="-33245"/>
                    <a:pt x="2443635" y="51645"/>
                    <a:pt x="2635002" y="0"/>
                  </a:cubicBezTo>
                  <a:cubicBezTo>
                    <a:pt x="2826369" y="-51645"/>
                    <a:pt x="2786083" y="30900"/>
                    <a:pt x="2914515" y="0"/>
                  </a:cubicBezTo>
                  <a:cubicBezTo>
                    <a:pt x="3042947" y="-30900"/>
                    <a:pt x="3452377" y="70169"/>
                    <a:pt x="3678897" y="0"/>
                  </a:cubicBezTo>
                  <a:cubicBezTo>
                    <a:pt x="3905417" y="-70169"/>
                    <a:pt x="4084121" y="69040"/>
                    <a:pt x="4346305" y="0"/>
                  </a:cubicBezTo>
                  <a:cubicBezTo>
                    <a:pt x="4608489" y="-69040"/>
                    <a:pt x="4642163" y="17607"/>
                    <a:pt x="4819765" y="0"/>
                  </a:cubicBezTo>
                  <a:cubicBezTo>
                    <a:pt x="4997367" y="-17607"/>
                    <a:pt x="5325383" y="61074"/>
                    <a:pt x="5584147" y="0"/>
                  </a:cubicBezTo>
                  <a:cubicBezTo>
                    <a:pt x="5842911" y="-61074"/>
                    <a:pt x="5929896" y="77263"/>
                    <a:pt x="6251555" y="0"/>
                  </a:cubicBezTo>
                  <a:cubicBezTo>
                    <a:pt x="6573214" y="-77263"/>
                    <a:pt x="6812587" y="85972"/>
                    <a:pt x="7015937" y="0"/>
                  </a:cubicBezTo>
                  <a:cubicBezTo>
                    <a:pt x="7219287" y="-85972"/>
                    <a:pt x="7300532" y="20648"/>
                    <a:pt x="7392423" y="0"/>
                  </a:cubicBezTo>
                  <a:cubicBezTo>
                    <a:pt x="7484314" y="-20648"/>
                    <a:pt x="7834099" y="24049"/>
                    <a:pt x="8156805" y="0"/>
                  </a:cubicBezTo>
                  <a:cubicBezTo>
                    <a:pt x="8479511" y="-24049"/>
                    <a:pt x="8644631" y="78959"/>
                    <a:pt x="8824213" y="0"/>
                  </a:cubicBezTo>
                  <a:cubicBezTo>
                    <a:pt x="9003795" y="-78959"/>
                    <a:pt x="9246441" y="8104"/>
                    <a:pt x="9491621" y="0"/>
                  </a:cubicBezTo>
                  <a:cubicBezTo>
                    <a:pt x="9736801" y="-8104"/>
                    <a:pt x="10071790" y="94458"/>
                    <a:pt x="10524107" y="0"/>
                  </a:cubicBezTo>
                  <a:cubicBezTo>
                    <a:pt x="10996195" y="132348"/>
                    <a:pt x="11396885" y="336082"/>
                    <a:pt x="11350833" y="826726"/>
                  </a:cubicBezTo>
                  <a:cubicBezTo>
                    <a:pt x="11365549" y="987067"/>
                    <a:pt x="11309806" y="1171575"/>
                    <a:pt x="11350833" y="1344807"/>
                  </a:cubicBezTo>
                  <a:cubicBezTo>
                    <a:pt x="11391860" y="1518039"/>
                    <a:pt x="11318467" y="1649222"/>
                    <a:pt x="11350833" y="1895958"/>
                  </a:cubicBezTo>
                  <a:cubicBezTo>
                    <a:pt x="11383199" y="2142694"/>
                    <a:pt x="11339757" y="2162050"/>
                    <a:pt x="11350833" y="2347901"/>
                  </a:cubicBezTo>
                  <a:cubicBezTo>
                    <a:pt x="11361909" y="2533752"/>
                    <a:pt x="11283642" y="2668407"/>
                    <a:pt x="11350833" y="2932120"/>
                  </a:cubicBezTo>
                  <a:cubicBezTo>
                    <a:pt x="11418024" y="3195833"/>
                    <a:pt x="11328186" y="3296413"/>
                    <a:pt x="11350833" y="3549409"/>
                  </a:cubicBezTo>
                  <a:cubicBezTo>
                    <a:pt x="11373480" y="3802405"/>
                    <a:pt x="11317318" y="3956910"/>
                    <a:pt x="11350833" y="4133628"/>
                  </a:cubicBezTo>
                  <a:cubicBezTo>
                    <a:pt x="11446818" y="4502806"/>
                    <a:pt x="11014592" y="4844697"/>
                    <a:pt x="10524107" y="4960354"/>
                  </a:cubicBezTo>
                  <a:cubicBezTo>
                    <a:pt x="10456245" y="4986069"/>
                    <a:pt x="10350453" y="4936643"/>
                    <a:pt x="10244594" y="4960354"/>
                  </a:cubicBezTo>
                  <a:cubicBezTo>
                    <a:pt x="10138735" y="4984065"/>
                    <a:pt x="10019543" y="4949802"/>
                    <a:pt x="9868108" y="4960354"/>
                  </a:cubicBezTo>
                  <a:cubicBezTo>
                    <a:pt x="9716673" y="4970906"/>
                    <a:pt x="9656067" y="4953876"/>
                    <a:pt x="9491621" y="4960354"/>
                  </a:cubicBezTo>
                  <a:cubicBezTo>
                    <a:pt x="9327175" y="4966832"/>
                    <a:pt x="9149907" y="4946236"/>
                    <a:pt x="8824213" y="4960354"/>
                  </a:cubicBezTo>
                  <a:cubicBezTo>
                    <a:pt x="8498519" y="4974472"/>
                    <a:pt x="8638627" y="4955065"/>
                    <a:pt x="8544700" y="4960354"/>
                  </a:cubicBezTo>
                  <a:cubicBezTo>
                    <a:pt x="8450773" y="4965643"/>
                    <a:pt x="8175112" y="4938440"/>
                    <a:pt x="7974266" y="4960354"/>
                  </a:cubicBezTo>
                  <a:cubicBezTo>
                    <a:pt x="7773420" y="4982268"/>
                    <a:pt x="7797621" y="4926827"/>
                    <a:pt x="7694753" y="4960354"/>
                  </a:cubicBezTo>
                  <a:cubicBezTo>
                    <a:pt x="7591885" y="4993881"/>
                    <a:pt x="7392048" y="4920696"/>
                    <a:pt x="7124319" y="4960354"/>
                  </a:cubicBezTo>
                  <a:cubicBezTo>
                    <a:pt x="6856590" y="5000012"/>
                    <a:pt x="6772544" y="4898890"/>
                    <a:pt x="6456911" y="4960354"/>
                  </a:cubicBezTo>
                  <a:cubicBezTo>
                    <a:pt x="6141278" y="5021818"/>
                    <a:pt x="6183167" y="4930724"/>
                    <a:pt x="6080425" y="4960354"/>
                  </a:cubicBezTo>
                  <a:cubicBezTo>
                    <a:pt x="5977683" y="4989984"/>
                    <a:pt x="5758779" y="4936775"/>
                    <a:pt x="5606964" y="4960354"/>
                  </a:cubicBezTo>
                  <a:cubicBezTo>
                    <a:pt x="5455149" y="4983933"/>
                    <a:pt x="5345955" y="4948707"/>
                    <a:pt x="5230478" y="4960354"/>
                  </a:cubicBezTo>
                  <a:cubicBezTo>
                    <a:pt x="5115001" y="4972001"/>
                    <a:pt x="4873073" y="4919398"/>
                    <a:pt x="4757017" y="4960354"/>
                  </a:cubicBezTo>
                  <a:cubicBezTo>
                    <a:pt x="4640961" y="5001310"/>
                    <a:pt x="4557012" y="4959948"/>
                    <a:pt x="4380531" y="4960354"/>
                  </a:cubicBezTo>
                  <a:cubicBezTo>
                    <a:pt x="4204050" y="4960760"/>
                    <a:pt x="4161367" y="4954044"/>
                    <a:pt x="4101018" y="4960354"/>
                  </a:cubicBezTo>
                  <a:cubicBezTo>
                    <a:pt x="4040669" y="4966664"/>
                    <a:pt x="3856496" y="4949833"/>
                    <a:pt x="3724532" y="4960354"/>
                  </a:cubicBezTo>
                  <a:cubicBezTo>
                    <a:pt x="3592568" y="4970875"/>
                    <a:pt x="3418988" y="4904419"/>
                    <a:pt x="3154097" y="4960354"/>
                  </a:cubicBezTo>
                  <a:cubicBezTo>
                    <a:pt x="2889206" y="5016289"/>
                    <a:pt x="2957907" y="4928116"/>
                    <a:pt x="2777611" y="4960354"/>
                  </a:cubicBezTo>
                  <a:cubicBezTo>
                    <a:pt x="2597315" y="4992592"/>
                    <a:pt x="2217641" y="4945438"/>
                    <a:pt x="2013229" y="4960354"/>
                  </a:cubicBezTo>
                  <a:cubicBezTo>
                    <a:pt x="1808817" y="4975270"/>
                    <a:pt x="1805892" y="4957298"/>
                    <a:pt x="1733716" y="4960354"/>
                  </a:cubicBezTo>
                  <a:cubicBezTo>
                    <a:pt x="1661540" y="4963410"/>
                    <a:pt x="1090500" y="4918298"/>
                    <a:pt x="826726" y="4960354"/>
                  </a:cubicBezTo>
                  <a:cubicBezTo>
                    <a:pt x="260312" y="4935272"/>
                    <a:pt x="61722" y="4706214"/>
                    <a:pt x="0" y="4133628"/>
                  </a:cubicBezTo>
                  <a:cubicBezTo>
                    <a:pt x="-56426" y="3943183"/>
                    <a:pt x="34091" y="3667420"/>
                    <a:pt x="0" y="3549409"/>
                  </a:cubicBezTo>
                  <a:cubicBezTo>
                    <a:pt x="-34091" y="3431398"/>
                    <a:pt x="6358" y="3174705"/>
                    <a:pt x="0" y="3064396"/>
                  </a:cubicBezTo>
                  <a:cubicBezTo>
                    <a:pt x="-6358" y="2954087"/>
                    <a:pt x="30006" y="2695072"/>
                    <a:pt x="0" y="2513246"/>
                  </a:cubicBezTo>
                  <a:cubicBezTo>
                    <a:pt x="-30006" y="2331420"/>
                    <a:pt x="52313" y="2212827"/>
                    <a:pt x="0" y="1929027"/>
                  </a:cubicBezTo>
                  <a:cubicBezTo>
                    <a:pt x="-52313" y="1645227"/>
                    <a:pt x="32765" y="1523197"/>
                    <a:pt x="0" y="1311738"/>
                  </a:cubicBezTo>
                  <a:cubicBezTo>
                    <a:pt x="-32765" y="1100279"/>
                    <a:pt x="46741" y="948801"/>
                    <a:pt x="0" y="826726"/>
                  </a:cubicBezTo>
                  <a:close/>
                </a:path>
                <a:path w="11350833" h="4960354" stroke="0" extrusionOk="0">
                  <a:moveTo>
                    <a:pt x="0" y="826726"/>
                  </a:moveTo>
                  <a:cubicBezTo>
                    <a:pt x="-3628" y="393839"/>
                    <a:pt x="294720" y="20496"/>
                    <a:pt x="826726" y="0"/>
                  </a:cubicBezTo>
                  <a:cubicBezTo>
                    <a:pt x="1162197" y="-2308"/>
                    <a:pt x="1378910" y="62710"/>
                    <a:pt x="1591108" y="0"/>
                  </a:cubicBezTo>
                  <a:cubicBezTo>
                    <a:pt x="1803306" y="-62710"/>
                    <a:pt x="2056341" y="51718"/>
                    <a:pt x="2258516" y="0"/>
                  </a:cubicBezTo>
                  <a:cubicBezTo>
                    <a:pt x="2460691" y="-51718"/>
                    <a:pt x="2483483" y="33002"/>
                    <a:pt x="2635002" y="0"/>
                  </a:cubicBezTo>
                  <a:cubicBezTo>
                    <a:pt x="2786521" y="-33002"/>
                    <a:pt x="3083017" y="5227"/>
                    <a:pt x="3399384" y="0"/>
                  </a:cubicBezTo>
                  <a:cubicBezTo>
                    <a:pt x="3715751" y="-5227"/>
                    <a:pt x="3589063" y="2094"/>
                    <a:pt x="3678897" y="0"/>
                  </a:cubicBezTo>
                  <a:cubicBezTo>
                    <a:pt x="3768731" y="-2094"/>
                    <a:pt x="3865444" y="32032"/>
                    <a:pt x="3958410" y="0"/>
                  </a:cubicBezTo>
                  <a:cubicBezTo>
                    <a:pt x="4051376" y="-32032"/>
                    <a:pt x="4214840" y="42124"/>
                    <a:pt x="4431870" y="0"/>
                  </a:cubicBezTo>
                  <a:cubicBezTo>
                    <a:pt x="4648900" y="-42124"/>
                    <a:pt x="4647009" y="36577"/>
                    <a:pt x="4808357" y="0"/>
                  </a:cubicBezTo>
                  <a:cubicBezTo>
                    <a:pt x="4969705" y="-36577"/>
                    <a:pt x="4990809" y="5301"/>
                    <a:pt x="5087869" y="0"/>
                  </a:cubicBezTo>
                  <a:cubicBezTo>
                    <a:pt x="5184929" y="-5301"/>
                    <a:pt x="5233592" y="31944"/>
                    <a:pt x="5367382" y="0"/>
                  </a:cubicBezTo>
                  <a:cubicBezTo>
                    <a:pt x="5501172" y="-31944"/>
                    <a:pt x="5707303" y="78588"/>
                    <a:pt x="6034790" y="0"/>
                  </a:cubicBezTo>
                  <a:cubicBezTo>
                    <a:pt x="6362277" y="-78588"/>
                    <a:pt x="6374248" y="50069"/>
                    <a:pt x="6508250" y="0"/>
                  </a:cubicBezTo>
                  <a:cubicBezTo>
                    <a:pt x="6642252" y="-50069"/>
                    <a:pt x="6956600" y="48360"/>
                    <a:pt x="7175658" y="0"/>
                  </a:cubicBezTo>
                  <a:cubicBezTo>
                    <a:pt x="7394716" y="-48360"/>
                    <a:pt x="7700172" y="29265"/>
                    <a:pt x="7843066" y="0"/>
                  </a:cubicBezTo>
                  <a:cubicBezTo>
                    <a:pt x="7985960" y="-29265"/>
                    <a:pt x="8030122" y="28906"/>
                    <a:pt x="8122579" y="0"/>
                  </a:cubicBezTo>
                  <a:cubicBezTo>
                    <a:pt x="8215036" y="-28906"/>
                    <a:pt x="8459663" y="1347"/>
                    <a:pt x="8693013" y="0"/>
                  </a:cubicBezTo>
                  <a:cubicBezTo>
                    <a:pt x="8926363" y="-1347"/>
                    <a:pt x="9064995" y="43186"/>
                    <a:pt x="9263447" y="0"/>
                  </a:cubicBezTo>
                  <a:cubicBezTo>
                    <a:pt x="9461899" y="-43186"/>
                    <a:pt x="9462248" y="3349"/>
                    <a:pt x="9639934" y="0"/>
                  </a:cubicBezTo>
                  <a:cubicBezTo>
                    <a:pt x="9817620" y="-3349"/>
                    <a:pt x="10091398" y="80388"/>
                    <a:pt x="10524107" y="0"/>
                  </a:cubicBezTo>
                  <a:cubicBezTo>
                    <a:pt x="11090411" y="-66969"/>
                    <a:pt x="11415028" y="443406"/>
                    <a:pt x="11350833" y="826726"/>
                  </a:cubicBezTo>
                  <a:cubicBezTo>
                    <a:pt x="11391869" y="1068263"/>
                    <a:pt x="11316405" y="1293998"/>
                    <a:pt x="11350833" y="1410945"/>
                  </a:cubicBezTo>
                  <a:cubicBezTo>
                    <a:pt x="11385261" y="1527892"/>
                    <a:pt x="11292054" y="1722776"/>
                    <a:pt x="11350833" y="1995165"/>
                  </a:cubicBezTo>
                  <a:cubicBezTo>
                    <a:pt x="11409612" y="2267554"/>
                    <a:pt x="11345030" y="2306670"/>
                    <a:pt x="11350833" y="2447108"/>
                  </a:cubicBezTo>
                  <a:cubicBezTo>
                    <a:pt x="11356636" y="2587546"/>
                    <a:pt x="11292794" y="2760341"/>
                    <a:pt x="11350833" y="3064396"/>
                  </a:cubicBezTo>
                  <a:cubicBezTo>
                    <a:pt x="11408872" y="3368451"/>
                    <a:pt x="11332715" y="3916152"/>
                    <a:pt x="11350833" y="4133628"/>
                  </a:cubicBezTo>
                  <a:cubicBezTo>
                    <a:pt x="11415356" y="4642212"/>
                    <a:pt x="11085405" y="4976033"/>
                    <a:pt x="10524107" y="4960354"/>
                  </a:cubicBezTo>
                  <a:cubicBezTo>
                    <a:pt x="10418450" y="4979077"/>
                    <a:pt x="10306335" y="4917081"/>
                    <a:pt x="10147620" y="4960354"/>
                  </a:cubicBezTo>
                  <a:cubicBezTo>
                    <a:pt x="9988905" y="5003627"/>
                    <a:pt x="9880011" y="4921500"/>
                    <a:pt x="9771134" y="4960354"/>
                  </a:cubicBezTo>
                  <a:cubicBezTo>
                    <a:pt x="9662257" y="4999208"/>
                    <a:pt x="9582881" y="4938522"/>
                    <a:pt x="9491621" y="4960354"/>
                  </a:cubicBezTo>
                  <a:cubicBezTo>
                    <a:pt x="9400361" y="4982186"/>
                    <a:pt x="9217787" y="4930872"/>
                    <a:pt x="9115135" y="4960354"/>
                  </a:cubicBezTo>
                  <a:cubicBezTo>
                    <a:pt x="9012483" y="4989836"/>
                    <a:pt x="8853017" y="4955152"/>
                    <a:pt x="8738648" y="4960354"/>
                  </a:cubicBezTo>
                  <a:cubicBezTo>
                    <a:pt x="8624279" y="4965556"/>
                    <a:pt x="8535600" y="4945041"/>
                    <a:pt x="8459135" y="4960354"/>
                  </a:cubicBezTo>
                  <a:cubicBezTo>
                    <a:pt x="8382670" y="4975667"/>
                    <a:pt x="8165425" y="4944421"/>
                    <a:pt x="8082649" y="4960354"/>
                  </a:cubicBezTo>
                  <a:cubicBezTo>
                    <a:pt x="7999873" y="4976287"/>
                    <a:pt x="7812421" y="4935043"/>
                    <a:pt x="7609188" y="4960354"/>
                  </a:cubicBezTo>
                  <a:cubicBezTo>
                    <a:pt x="7405955" y="4985665"/>
                    <a:pt x="7226843" y="4944500"/>
                    <a:pt x="7038754" y="4960354"/>
                  </a:cubicBezTo>
                  <a:cubicBezTo>
                    <a:pt x="6850665" y="4976208"/>
                    <a:pt x="6666502" y="4937012"/>
                    <a:pt x="6468320" y="4960354"/>
                  </a:cubicBezTo>
                  <a:cubicBezTo>
                    <a:pt x="6270138" y="4983696"/>
                    <a:pt x="6065866" y="4902467"/>
                    <a:pt x="5800912" y="4960354"/>
                  </a:cubicBezTo>
                  <a:cubicBezTo>
                    <a:pt x="5535958" y="5018241"/>
                    <a:pt x="5589564" y="4944044"/>
                    <a:pt x="5424425" y="4960354"/>
                  </a:cubicBezTo>
                  <a:cubicBezTo>
                    <a:pt x="5259286" y="4976664"/>
                    <a:pt x="5279643" y="4944077"/>
                    <a:pt x="5144913" y="4960354"/>
                  </a:cubicBezTo>
                  <a:cubicBezTo>
                    <a:pt x="5010183" y="4976631"/>
                    <a:pt x="4716512" y="4951863"/>
                    <a:pt x="4477505" y="4960354"/>
                  </a:cubicBezTo>
                  <a:cubicBezTo>
                    <a:pt x="4238498" y="4968845"/>
                    <a:pt x="4111690" y="4950609"/>
                    <a:pt x="4004044" y="4960354"/>
                  </a:cubicBezTo>
                  <a:cubicBezTo>
                    <a:pt x="3896398" y="4970099"/>
                    <a:pt x="3486836" y="4893140"/>
                    <a:pt x="3336636" y="4960354"/>
                  </a:cubicBezTo>
                  <a:cubicBezTo>
                    <a:pt x="3186436" y="5027568"/>
                    <a:pt x="2915239" y="4942669"/>
                    <a:pt x="2766202" y="4960354"/>
                  </a:cubicBezTo>
                  <a:cubicBezTo>
                    <a:pt x="2617165" y="4978039"/>
                    <a:pt x="2554624" y="4953386"/>
                    <a:pt x="2486689" y="4960354"/>
                  </a:cubicBezTo>
                  <a:cubicBezTo>
                    <a:pt x="2418754" y="4967322"/>
                    <a:pt x="2059561" y="4892349"/>
                    <a:pt x="1819281" y="4960354"/>
                  </a:cubicBezTo>
                  <a:cubicBezTo>
                    <a:pt x="1579001" y="5028359"/>
                    <a:pt x="1559101" y="4904880"/>
                    <a:pt x="1345821" y="4960354"/>
                  </a:cubicBezTo>
                  <a:cubicBezTo>
                    <a:pt x="1132541" y="5015828"/>
                    <a:pt x="1028700" y="4913514"/>
                    <a:pt x="826726" y="4960354"/>
                  </a:cubicBezTo>
                  <a:cubicBezTo>
                    <a:pt x="377554" y="4867406"/>
                    <a:pt x="-65521" y="4664022"/>
                    <a:pt x="0" y="4133628"/>
                  </a:cubicBezTo>
                  <a:cubicBezTo>
                    <a:pt x="-28677" y="3982773"/>
                    <a:pt x="45571" y="3888358"/>
                    <a:pt x="0" y="3681685"/>
                  </a:cubicBezTo>
                  <a:cubicBezTo>
                    <a:pt x="-45571" y="3475012"/>
                    <a:pt x="38428" y="3370713"/>
                    <a:pt x="0" y="3229741"/>
                  </a:cubicBezTo>
                  <a:cubicBezTo>
                    <a:pt x="-38428" y="3088769"/>
                    <a:pt x="48253" y="2840393"/>
                    <a:pt x="0" y="2645522"/>
                  </a:cubicBezTo>
                  <a:cubicBezTo>
                    <a:pt x="-48253" y="2450651"/>
                    <a:pt x="42393" y="2331010"/>
                    <a:pt x="0" y="2160510"/>
                  </a:cubicBezTo>
                  <a:cubicBezTo>
                    <a:pt x="-42393" y="1990010"/>
                    <a:pt x="46606" y="1826966"/>
                    <a:pt x="0" y="1609359"/>
                  </a:cubicBezTo>
                  <a:cubicBezTo>
                    <a:pt x="-46606" y="1391752"/>
                    <a:pt x="87881" y="1180454"/>
                    <a:pt x="0" y="826726"/>
                  </a:cubicBezTo>
                  <a:close/>
                </a:path>
              </a:pathLst>
            </a:custGeom>
            <a:solidFill>
              <a:schemeClr val="bg1"/>
            </a:solidFill>
            <a:ln w="19050">
              <a:prstDash val="dashDot"/>
              <a:extLst>
                <a:ext uri="{C807C97D-BFC1-408E-A445-0C87EB9F89A2}">
                  <ask:lineSketchStyleProps xmlns:ask="http://schemas.microsoft.com/office/drawing/2018/sketchyshapes" sd="798379857">
                    <a:prstGeom prst="flowChartAlternateProcess">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15" name="Flowchart: Manual Operation 14">
              <a:extLst>
                <a:ext uri="{FF2B5EF4-FFF2-40B4-BE49-F238E27FC236}">
                  <a16:creationId xmlns:a16="http://schemas.microsoft.com/office/drawing/2014/main" id="{137BB191-B0CD-429F-BC01-911D4AF5989F}"/>
                </a:ext>
              </a:extLst>
            </p:cNvPr>
            <p:cNvSpPr/>
            <p:nvPr/>
          </p:nvSpPr>
          <p:spPr>
            <a:xfrm>
              <a:off x="185905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16" name="Flowchart: Manual Operation 15">
              <a:extLst>
                <a:ext uri="{FF2B5EF4-FFF2-40B4-BE49-F238E27FC236}">
                  <a16:creationId xmlns:a16="http://schemas.microsoft.com/office/drawing/2014/main" id="{451CAB04-D629-4417-B9ED-6C5B68EF2305}"/>
                </a:ext>
              </a:extLst>
            </p:cNvPr>
            <p:cNvSpPr/>
            <p:nvPr/>
          </p:nvSpPr>
          <p:spPr>
            <a:xfrm>
              <a:off x="355634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17" name="Flowchart: Manual Operation 16">
              <a:extLst>
                <a:ext uri="{FF2B5EF4-FFF2-40B4-BE49-F238E27FC236}">
                  <a16:creationId xmlns:a16="http://schemas.microsoft.com/office/drawing/2014/main" id="{9AD9C64C-0B43-4A56-AB0B-CE843AB1E5BB}"/>
                </a:ext>
              </a:extLst>
            </p:cNvPr>
            <p:cNvSpPr/>
            <p:nvPr/>
          </p:nvSpPr>
          <p:spPr>
            <a:xfrm>
              <a:off x="525363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18" name="Flowchart: Manual Operation 17">
              <a:extLst>
                <a:ext uri="{FF2B5EF4-FFF2-40B4-BE49-F238E27FC236}">
                  <a16:creationId xmlns:a16="http://schemas.microsoft.com/office/drawing/2014/main" id="{2B2AB765-2D30-41AA-8386-5CA13046E76D}"/>
                </a:ext>
              </a:extLst>
            </p:cNvPr>
            <p:cNvSpPr/>
            <p:nvPr/>
          </p:nvSpPr>
          <p:spPr>
            <a:xfrm>
              <a:off x="695092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19" name="Flowchart: Manual Operation 18">
              <a:extLst>
                <a:ext uri="{FF2B5EF4-FFF2-40B4-BE49-F238E27FC236}">
                  <a16:creationId xmlns:a16="http://schemas.microsoft.com/office/drawing/2014/main" id="{C1A913C3-DBEE-42FA-A335-91928512A41E}"/>
                </a:ext>
              </a:extLst>
            </p:cNvPr>
            <p:cNvSpPr/>
            <p:nvPr/>
          </p:nvSpPr>
          <p:spPr>
            <a:xfrm>
              <a:off x="864821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0" name="Flowchart: Manual Operation 19">
              <a:extLst>
                <a:ext uri="{FF2B5EF4-FFF2-40B4-BE49-F238E27FC236}">
                  <a16:creationId xmlns:a16="http://schemas.microsoft.com/office/drawing/2014/main" id="{949BFCC3-5402-4CA2-9DF6-4E629745DBD9}"/>
                </a:ext>
              </a:extLst>
            </p:cNvPr>
            <p:cNvSpPr/>
            <p:nvPr/>
          </p:nvSpPr>
          <p:spPr>
            <a:xfrm>
              <a:off x="1034550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pic>
        <p:nvPicPr>
          <p:cNvPr id="10" name="图片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97966" y="4234004"/>
            <a:ext cx="4805574" cy="2623996"/>
          </a:xfrm>
          <a:prstGeom prst="rect">
            <a:avLst/>
          </a:prstGeom>
        </p:spPr>
      </p:pic>
      <p:pic>
        <p:nvPicPr>
          <p:cNvPr id="9" name="轻快儿童音乐.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611315" y="-1270000"/>
            <a:ext cx="812800" cy="812800"/>
          </a:xfrm>
          <a:prstGeom prst="rect">
            <a:avLst/>
          </a:prstGeom>
        </p:spPr>
      </p:pic>
      <p:pic>
        <p:nvPicPr>
          <p:cNvPr id="25" name="Picture 24">
            <a:extLst>
              <a:ext uri="{FF2B5EF4-FFF2-40B4-BE49-F238E27FC236}">
                <a16:creationId xmlns:a16="http://schemas.microsoft.com/office/drawing/2014/main" id="{C743FB43-ECA9-4B88-9CC4-2096FFD762B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730400" y="24841200"/>
            <a:ext cx="2119555" cy="2119555"/>
          </a:xfrm>
          <a:prstGeom prst="ellipse">
            <a:avLst/>
          </a:prstGeom>
          <a:ln>
            <a:noFill/>
          </a:ln>
          <a:effectLst>
            <a:softEdge rad="112500"/>
          </a:effectLst>
        </p:spPr>
      </p:pic>
      <p:pic>
        <p:nvPicPr>
          <p:cNvPr id="2" name="Picture 1">
            <a:extLst>
              <a:ext uri="{FF2B5EF4-FFF2-40B4-BE49-F238E27FC236}">
                <a16:creationId xmlns:a16="http://schemas.microsoft.com/office/drawing/2014/main" id="{C8336B37-F464-5ED2-C53B-D8C7666FA5A6}"/>
              </a:ext>
            </a:extLst>
          </p:cNvPr>
          <p:cNvPicPr>
            <a:picLocks noChangeAspect="1"/>
          </p:cNvPicPr>
          <p:nvPr/>
        </p:nvPicPr>
        <p:blipFill>
          <a:blip r:embed="rId9"/>
          <a:stretch>
            <a:fillRect/>
          </a:stretch>
        </p:blipFill>
        <p:spPr>
          <a:xfrm>
            <a:off x="4193476" y="994648"/>
            <a:ext cx="4023709" cy="1390008"/>
          </a:xfrm>
          <a:prstGeom prst="rect">
            <a:avLst/>
          </a:prstGeom>
        </p:spPr>
      </p:pic>
      <p:pic>
        <p:nvPicPr>
          <p:cNvPr id="5" name="Picture 4">
            <a:extLst>
              <a:ext uri="{FF2B5EF4-FFF2-40B4-BE49-F238E27FC236}">
                <a16:creationId xmlns:a16="http://schemas.microsoft.com/office/drawing/2014/main" id="{2B108184-AD26-6675-06AA-429142C45FFA}"/>
              </a:ext>
            </a:extLst>
          </p:cNvPr>
          <p:cNvPicPr>
            <a:picLocks noChangeAspect="1"/>
          </p:cNvPicPr>
          <p:nvPr/>
        </p:nvPicPr>
        <p:blipFill>
          <a:blip r:embed="rId10"/>
          <a:stretch>
            <a:fillRect/>
          </a:stretch>
        </p:blipFill>
        <p:spPr>
          <a:xfrm>
            <a:off x="1387633" y="1899843"/>
            <a:ext cx="9217951" cy="2780017"/>
          </a:xfrm>
          <a:prstGeom prst="rect">
            <a:avLst/>
          </a:prstGeom>
        </p:spPr>
      </p:pic>
    </p:spTree>
    <p:extLst>
      <p:ext uri="{BB962C8B-B14F-4D97-AF65-F5344CB8AC3E}">
        <p14:creationId xmlns:p14="http://schemas.microsoft.com/office/powerpoint/2010/main" val="9109901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9"/>
                                        </p:tgtEl>
                                      </p:cBhvr>
                                    </p:cmd>
                                  </p:childTnLst>
                                </p:cTn>
                              </p:par>
                            </p:childTnLst>
                          </p:cTn>
                        </p:par>
                        <p:par>
                          <p:cTn id="7" fill="hold">
                            <p:stCondLst>
                              <p:cond delay="0"/>
                            </p:stCondLst>
                            <p:childTnLst>
                              <p:par>
                                <p:cTn id="8" presetID="26"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80">
                                          <p:stCondLst>
                                            <p:cond delay="0"/>
                                          </p:stCondLst>
                                        </p:cTn>
                                        <p:tgtEl>
                                          <p:spTgt spid="10"/>
                                        </p:tgtEl>
                                      </p:cBhvr>
                                    </p:animEffect>
                                    <p:anim calcmode="lin" valueType="num">
                                      <p:cBhvr>
                                        <p:cTn id="11"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6" dur="26">
                                          <p:stCondLst>
                                            <p:cond delay="650"/>
                                          </p:stCondLst>
                                        </p:cTn>
                                        <p:tgtEl>
                                          <p:spTgt spid="10"/>
                                        </p:tgtEl>
                                      </p:cBhvr>
                                      <p:to x="100000" y="60000"/>
                                    </p:animScale>
                                    <p:animScale>
                                      <p:cBhvr>
                                        <p:cTn id="17" dur="166" decel="50000">
                                          <p:stCondLst>
                                            <p:cond delay="676"/>
                                          </p:stCondLst>
                                        </p:cTn>
                                        <p:tgtEl>
                                          <p:spTgt spid="10"/>
                                        </p:tgtEl>
                                      </p:cBhvr>
                                      <p:to x="100000" y="100000"/>
                                    </p:animScale>
                                    <p:animScale>
                                      <p:cBhvr>
                                        <p:cTn id="18" dur="26">
                                          <p:stCondLst>
                                            <p:cond delay="1312"/>
                                          </p:stCondLst>
                                        </p:cTn>
                                        <p:tgtEl>
                                          <p:spTgt spid="10"/>
                                        </p:tgtEl>
                                      </p:cBhvr>
                                      <p:to x="100000" y="80000"/>
                                    </p:animScale>
                                    <p:animScale>
                                      <p:cBhvr>
                                        <p:cTn id="19" dur="166" decel="50000">
                                          <p:stCondLst>
                                            <p:cond delay="1338"/>
                                          </p:stCondLst>
                                        </p:cTn>
                                        <p:tgtEl>
                                          <p:spTgt spid="10"/>
                                        </p:tgtEl>
                                      </p:cBhvr>
                                      <p:to x="100000" y="100000"/>
                                    </p:animScale>
                                    <p:animScale>
                                      <p:cBhvr>
                                        <p:cTn id="20" dur="26">
                                          <p:stCondLst>
                                            <p:cond delay="1642"/>
                                          </p:stCondLst>
                                        </p:cTn>
                                        <p:tgtEl>
                                          <p:spTgt spid="10"/>
                                        </p:tgtEl>
                                      </p:cBhvr>
                                      <p:to x="100000" y="90000"/>
                                    </p:animScale>
                                    <p:animScale>
                                      <p:cBhvr>
                                        <p:cTn id="21" dur="166" decel="50000">
                                          <p:stCondLst>
                                            <p:cond delay="1668"/>
                                          </p:stCondLst>
                                        </p:cTn>
                                        <p:tgtEl>
                                          <p:spTgt spid="10"/>
                                        </p:tgtEl>
                                      </p:cBhvr>
                                      <p:to x="100000" y="100000"/>
                                    </p:animScale>
                                    <p:animScale>
                                      <p:cBhvr>
                                        <p:cTn id="22" dur="26">
                                          <p:stCondLst>
                                            <p:cond delay="1808"/>
                                          </p:stCondLst>
                                        </p:cTn>
                                        <p:tgtEl>
                                          <p:spTgt spid="10"/>
                                        </p:tgtEl>
                                      </p:cBhvr>
                                      <p:to x="100000" y="95000"/>
                                    </p:animScale>
                                    <p:animScale>
                                      <p:cBhvr>
                                        <p:cTn id="23" dur="166" decel="50000">
                                          <p:stCondLst>
                                            <p:cond delay="1834"/>
                                          </p:stCondLst>
                                        </p:cTn>
                                        <p:tgtEl>
                                          <p:spTgt spid="10"/>
                                        </p:tgtEl>
                                      </p:cBhvr>
                                      <p:to x="100000" y="100000"/>
                                    </p:animScale>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ppt_x"/>
                                          </p:val>
                                        </p:tav>
                                        <p:tav tm="100000">
                                          <p:val>
                                            <p:strVal val="#ppt_x"/>
                                          </p:val>
                                        </p:tav>
                                      </p:tavLst>
                                    </p:anim>
                                    <p:anim calcmode="lin" valueType="num">
                                      <p:cBhvr additive="base">
                                        <p:cTn id="3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5" repeatCount="indefinite" fill="hold" display="0">
                  <p:stCondLst>
                    <p:cond delay="indefinite"/>
                  </p:stCondLst>
                  <p:endCondLst>
                    <p:cond evt="onStopAudio" delay="0">
                      <p:tgtEl>
                        <p:sldTgt/>
                      </p:tgtEl>
                    </p:cond>
                  </p:endCondLst>
                </p:cTn>
                <p:tgtEl>
                  <p:spTgt spid="9"/>
                </p:tgtEl>
              </p:cMediaNode>
            </p:audio>
          </p:childTnLst>
        </p:cTn>
      </p:par>
    </p:tnLst>
  </p:timing>
  <p:extLst>
    <p:ext uri="{E180D4A7-C9FB-4DFB-919C-405C955672EB}">
      <p14:showEvtLst xmlns:p14="http://schemas.microsoft.com/office/powerpoint/2010/main">
        <p14:playEvt time="1" objId="2"/>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pic>
        <p:nvPicPr>
          <p:cNvPr id="5" name="Picture 4">
            <a:extLst>
              <a:ext uri="{FF2B5EF4-FFF2-40B4-BE49-F238E27FC236}">
                <a16:creationId xmlns:a16="http://schemas.microsoft.com/office/drawing/2014/main" id="{9284927D-8265-44FC-8D73-CD6072A67F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7642" y="4740739"/>
            <a:ext cx="2475340" cy="1781096"/>
          </a:xfrm>
          <a:prstGeom prst="rect">
            <a:avLst/>
          </a:prstGeom>
        </p:spPr>
      </p:pic>
      <p:pic>
        <p:nvPicPr>
          <p:cNvPr id="6" name="图片 7" descr="572005ec0a0c4">
            <a:extLst>
              <a:ext uri="{FF2B5EF4-FFF2-40B4-BE49-F238E27FC236}">
                <a16:creationId xmlns:a16="http://schemas.microsoft.com/office/drawing/2014/main" id="{8EBE9B8E-0A76-49F3-ACA8-B8B4832FC74C}"/>
              </a:ext>
            </a:extLst>
          </p:cNvPr>
          <p:cNvPicPr>
            <a:picLocks noChangeAspect="1"/>
          </p:cNvPicPr>
          <p:nvPr/>
        </p:nvPicPr>
        <p:blipFill rotWithShape="1">
          <a:blip r:embed="rId6"/>
          <a:srcRect r="38224" b="26546"/>
          <a:stretch/>
        </p:blipFill>
        <p:spPr>
          <a:xfrm>
            <a:off x="39401" y="336165"/>
            <a:ext cx="2142240" cy="1439401"/>
          </a:xfrm>
          <a:prstGeom prst="rect">
            <a:avLst/>
          </a:prstGeom>
        </p:spPr>
      </p:pic>
      <p:pic>
        <p:nvPicPr>
          <p:cNvPr id="8" name="图片 8" descr="觅元素58b0fbac4bf92">
            <a:extLst>
              <a:ext uri="{FF2B5EF4-FFF2-40B4-BE49-F238E27FC236}">
                <a16:creationId xmlns:a16="http://schemas.microsoft.com/office/drawing/2014/main" id="{5EA6917A-0FE5-4A75-8B9B-AC3ACE57E09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2809" y="5994904"/>
            <a:ext cx="5212715" cy="740410"/>
          </a:xfrm>
          <a:prstGeom prst="rect">
            <a:avLst/>
          </a:prstGeom>
        </p:spPr>
      </p:pic>
      <p:pic>
        <p:nvPicPr>
          <p:cNvPr id="10" name="图片 1" descr="31f7217a017c2d9a8a7bcbd9844c1629">
            <a:extLst>
              <a:ext uri="{FF2B5EF4-FFF2-40B4-BE49-F238E27FC236}">
                <a16:creationId xmlns:a16="http://schemas.microsoft.com/office/drawing/2014/main" id="{3CB4AD8E-23C2-4998-B21D-2581833FAD2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48207" y="1768509"/>
            <a:ext cx="5994717" cy="4726940"/>
          </a:xfrm>
          <a:prstGeom prst="rect">
            <a:avLst/>
          </a:prstGeom>
        </p:spPr>
      </p:pic>
      <p:pic>
        <p:nvPicPr>
          <p:cNvPr id="11" name="图片 2" descr="觅元素584a989cd6c5a">
            <a:extLst>
              <a:ext uri="{FF2B5EF4-FFF2-40B4-BE49-F238E27FC236}">
                <a16:creationId xmlns:a16="http://schemas.microsoft.com/office/drawing/2014/main" id="{BDEB9A88-62C2-4E06-811A-70F9D29212B8}"/>
              </a:ext>
            </a:extLst>
          </p:cNvPr>
          <p:cNvPicPr>
            <a:picLocks noChangeAspect="1"/>
          </p:cNvPicPr>
          <p:nvPr/>
        </p:nvPicPr>
        <p:blipFill>
          <a:blip r:embed="rId9"/>
          <a:stretch>
            <a:fillRect/>
          </a:stretch>
        </p:blipFill>
        <p:spPr>
          <a:xfrm>
            <a:off x="4755745" y="577662"/>
            <a:ext cx="6506845" cy="1394460"/>
          </a:xfrm>
          <a:prstGeom prst="rect">
            <a:avLst/>
          </a:prstGeom>
        </p:spPr>
      </p:pic>
      <p:sp>
        <p:nvSpPr>
          <p:cNvPr id="12" name="文本框 11">
            <a:extLst>
              <a:ext uri="{FF2B5EF4-FFF2-40B4-BE49-F238E27FC236}">
                <a16:creationId xmlns:a16="http://schemas.microsoft.com/office/drawing/2014/main" id="{4A271EEF-5D70-4297-BAA4-DB75CD3FC2B7}"/>
              </a:ext>
            </a:extLst>
          </p:cNvPr>
          <p:cNvSpPr txBox="1"/>
          <p:nvPr/>
        </p:nvSpPr>
        <p:spPr>
          <a:xfrm>
            <a:off x="5028537" y="2373071"/>
            <a:ext cx="6234053" cy="2682529"/>
          </a:xfrm>
          <a:prstGeom prst="rect">
            <a:avLst/>
          </a:prstGeom>
          <a:noFill/>
          <a:ln w="9525">
            <a:noFill/>
            <a:miter/>
          </a:ln>
        </p:spPr>
        <p:txBody>
          <a:bodyPr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srgbClr val="FFFF00"/>
                </a:solidFill>
                <a:effectLst/>
                <a:uLnTx/>
                <a:uFillTx/>
                <a:latin typeface="UTM Avo"/>
                <a:ea typeface="+mn-ea"/>
                <a:cs typeface="Times New Roman" panose="02020603050405020304" pitchFamily="18" charset="0"/>
                <a:sym typeface="+mn-ea"/>
              </a:rPr>
              <a:t>HÌNH THÀNH</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srgbClr val="FFFF00"/>
                </a:solidFill>
                <a:effectLst/>
                <a:uLnTx/>
                <a:uFillTx/>
                <a:latin typeface="UTM Avo"/>
                <a:ea typeface="+mn-ea"/>
                <a:cs typeface="Times New Roman" panose="02020603050405020304" pitchFamily="18" charset="0"/>
                <a:sym typeface="+mn-ea"/>
              </a:rPr>
              <a:t> KIẾN THỨC</a:t>
            </a:r>
          </a:p>
        </p:txBody>
      </p:sp>
      <p:pic>
        <p:nvPicPr>
          <p:cNvPr id="13" name="图片 8" descr="觅元素58b0fbac4bf92">
            <a:extLst>
              <a:ext uri="{FF2B5EF4-FFF2-40B4-BE49-F238E27FC236}">
                <a16:creationId xmlns:a16="http://schemas.microsoft.com/office/drawing/2014/main" id="{899AD10D-6450-473C-8A79-2BC72DA4B2F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2809" y="5994904"/>
            <a:ext cx="5212715" cy="740410"/>
          </a:xfrm>
          <a:prstGeom prst="rect">
            <a:avLst/>
          </a:prstGeom>
        </p:spPr>
      </p:pic>
      <p:pic>
        <p:nvPicPr>
          <p:cNvPr id="14" name="图片 1" descr="31f7217a017c2d9a8a7bcbd9844c1629">
            <a:extLst>
              <a:ext uri="{FF2B5EF4-FFF2-40B4-BE49-F238E27FC236}">
                <a16:creationId xmlns:a16="http://schemas.microsoft.com/office/drawing/2014/main" id="{4F5EE2E4-608E-41BF-843F-855D38C4E0A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48207" y="1768509"/>
            <a:ext cx="5994717" cy="4726940"/>
          </a:xfrm>
          <a:prstGeom prst="rect">
            <a:avLst/>
          </a:prstGeom>
        </p:spPr>
      </p:pic>
      <p:pic>
        <p:nvPicPr>
          <p:cNvPr id="15" name="图片 2" descr="觅元素584a989cd6c5a">
            <a:extLst>
              <a:ext uri="{FF2B5EF4-FFF2-40B4-BE49-F238E27FC236}">
                <a16:creationId xmlns:a16="http://schemas.microsoft.com/office/drawing/2014/main" id="{208D20AC-1DBA-415E-A716-60808671BAA6}"/>
              </a:ext>
            </a:extLst>
          </p:cNvPr>
          <p:cNvPicPr>
            <a:picLocks noChangeAspect="1"/>
          </p:cNvPicPr>
          <p:nvPr/>
        </p:nvPicPr>
        <p:blipFill>
          <a:blip r:embed="rId9"/>
          <a:stretch>
            <a:fillRect/>
          </a:stretch>
        </p:blipFill>
        <p:spPr>
          <a:xfrm>
            <a:off x="4755745" y="577662"/>
            <a:ext cx="6506845" cy="1394460"/>
          </a:xfrm>
          <a:prstGeom prst="rect">
            <a:avLst/>
          </a:prstGeom>
        </p:spPr>
      </p:pic>
      <p:pic>
        <p:nvPicPr>
          <p:cNvPr id="2" name="Picture 1">
            <a:extLst>
              <a:ext uri="{FF2B5EF4-FFF2-40B4-BE49-F238E27FC236}">
                <a16:creationId xmlns:a16="http://schemas.microsoft.com/office/drawing/2014/main" id="{FEE523DE-C450-84C8-49A1-1208AEAD512E}"/>
              </a:ext>
            </a:extLst>
          </p:cNvPr>
          <p:cNvPicPr>
            <a:picLocks noChangeAspect="1"/>
          </p:cNvPicPr>
          <p:nvPr/>
        </p:nvPicPr>
        <p:blipFill>
          <a:blip r:embed="rId10"/>
          <a:stretch>
            <a:fillRect/>
          </a:stretch>
        </p:blipFill>
        <p:spPr>
          <a:xfrm>
            <a:off x="4965451" y="2776781"/>
            <a:ext cx="6236749" cy="1841152"/>
          </a:xfrm>
          <a:prstGeom prst="rect">
            <a:avLst/>
          </a:prstGeom>
        </p:spPr>
      </p:pic>
    </p:spTree>
    <p:custDataLst>
      <p:tags r:id="rId1"/>
    </p:custDataLst>
    <p:extLst>
      <p:ext uri="{BB962C8B-B14F-4D97-AF65-F5344CB8AC3E}">
        <p14:creationId xmlns:p14="http://schemas.microsoft.com/office/powerpoint/2010/main" val="33407718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24" name="矩形 7">
            <a:extLst>
              <a:ext uri="{FF2B5EF4-FFF2-40B4-BE49-F238E27FC236}">
                <a16:creationId xmlns:a16="http://schemas.microsoft.com/office/drawing/2014/main" id="{203A7EB2-6E6E-413C-819B-772C8089B714}"/>
              </a:ext>
            </a:extLst>
          </p:cNvPr>
          <p:cNvSpPr/>
          <p:nvPr/>
        </p:nvSpPr>
        <p:spPr>
          <a:xfrm flipV="1">
            <a:off x="-42148" y="225680"/>
            <a:ext cx="12190413" cy="45719"/>
          </a:xfrm>
          <a:prstGeom prst="rect">
            <a:avLst/>
          </a:prstGeom>
          <a:solidFill>
            <a:srgbClr val="009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nvGrpSpPr>
          <p:cNvPr id="25" name="Group 24">
            <a:extLst>
              <a:ext uri="{FF2B5EF4-FFF2-40B4-BE49-F238E27FC236}">
                <a16:creationId xmlns:a16="http://schemas.microsoft.com/office/drawing/2014/main" id="{E3DADED1-FDA6-48BF-8EDD-DEAD1DD6E79F}"/>
              </a:ext>
            </a:extLst>
          </p:cNvPr>
          <p:cNvGrpSpPr/>
          <p:nvPr/>
        </p:nvGrpSpPr>
        <p:grpSpPr>
          <a:xfrm>
            <a:off x="214614" y="341244"/>
            <a:ext cx="11741304" cy="6278879"/>
            <a:chOff x="388883" y="1124654"/>
            <a:chExt cx="11350833" cy="5438254"/>
          </a:xfrm>
        </p:grpSpPr>
        <p:sp>
          <p:nvSpPr>
            <p:cNvPr id="26" name="Flowchart: Alternate Process 25">
              <a:extLst>
                <a:ext uri="{FF2B5EF4-FFF2-40B4-BE49-F238E27FC236}">
                  <a16:creationId xmlns:a16="http://schemas.microsoft.com/office/drawing/2014/main" id="{DA8351C2-A678-4F09-A03D-79231E569236}"/>
                </a:ext>
              </a:extLst>
            </p:cNvPr>
            <p:cNvSpPr/>
            <p:nvPr/>
          </p:nvSpPr>
          <p:spPr>
            <a:xfrm>
              <a:off x="388883" y="1602554"/>
              <a:ext cx="11350833" cy="4960354"/>
            </a:xfrm>
            <a:custGeom>
              <a:avLst/>
              <a:gdLst>
                <a:gd name="connsiteX0" fmla="*/ 0 w 11350833"/>
                <a:gd name="connsiteY0" fmla="*/ 826726 h 4960354"/>
                <a:gd name="connsiteX1" fmla="*/ 826726 w 11350833"/>
                <a:gd name="connsiteY1" fmla="*/ 0 h 4960354"/>
                <a:gd name="connsiteX2" fmla="*/ 1397160 w 11350833"/>
                <a:gd name="connsiteY2" fmla="*/ 0 h 4960354"/>
                <a:gd name="connsiteX3" fmla="*/ 2161542 w 11350833"/>
                <a:gd name="connsiteY3" fmla="*/ 0 h 4960354"/>
                <a:gd name="connsiteX4" fmla="*/ 2635002 w 11350833"/>
                <a:gd name="connsiteY4" fmla="*/ 0 h 4960354"/>
                <a:gd name="connsiteX5" fmla="*/ 2914515 w 11350833"/>
                <a:gd name="connsiteY5" fmla="*/ 0 h 4960354"/>
                <a:gd name="connsiteX6" fmla="*/ 3678897 w 11350833"/>
                <a:gd name="connsiteY6" fmla="*/ 0 h 4960354"/>
                <a:gd name="connsiteX7" fmla="*/ 4346305 w 11350833"/>
                <a:gd name="connsiteY7" fmla="*/ 0 h 4960354"/>
                <a:gd name="connsiteX8" fmla="*/ 4819765 w 11350833"/>
                <a:gd name="connsiteY8" fmla="*/ 0 h 4960354"/>
                <a:gd name="connsiteX9" fmla="*/ 5584147 w 11350833"/>
                <a:gd name="connsiteY9" fmla="*/ 0 h 4960354"/>
                <a:gd name="connsiteX10" fmla="*/ 6251555 w 11350833"/>
                <a:gd name="connsiteY10" fmla="*/ 0 h 4960354"/>
                <a:gd name="connsiteX11" fmla="*/ 7015937 w 11350833"/>
                <a:gd name="connsiteY11" fmla="*/ 0 h 4960354"/>
                <a:gd name="connsiteX12" fmla="*/ 7392423 w 11350833"/>
                <a:gd name="connsiteY12" fmla="*/ 0 h 4960354"/>
                <a:gd name="connsiteX13" fmla="*/ 8156805 w 11350833"/>
                <a:gd name="connsiteY13" fmla="*/ 0 h 4960354"/>
                <a:gd name="connsiteX14" fmla="*/ 8824213 w 11350833"/>
                <a:gd name="connsiteY14" fmla="*/ 0 h 4960354"/>
                <a:gd name="connsiteX15" fmla="*/ 9491621 w 11350833"/>
                <a:gd name="connsiteY15" fmla="*/ 0 h 4960354"/>
                <a:gd name="connsiteX16" fmla="*/ 10524107 w 11350833"/>
                <a:gd name="connsiteY16" fmla="*/ 0 h 4960354"/>
                <a:gd name="connsiteX17" fmla="*/ 11350833 w 11350833"/>
                <a:gd name="connsiteY17" fmla="*/ 826726 h 4960354"/>
                <a:gd name="connsiteX18" fmla="*/ 11350833 w 11350833"/>
                <a:gd name="connsiteY18" fmla="*/ 1344807 h 4960354"/>
                <a:gd name="connsiteX19" fmla="*/ 11350833 w 11350833"/>
                <a:gd name="connsiteY19" fmla="*/ 1895958 h 4960354"/>
                <a:gd name="connsiteX20" fmla="*/ 11350833 w 11350833"/>
                <a:gd name="connsiteY20" fmla="*/ 2347901 h 4960354"/>
                <a:gd name="connsiteX21" fmla="*/ 11350833 w 11350833"/>
                <a:gd name="connsiteY21" fmla="*/ 2932120 h 4960354"/>
                <a:gd name="connsiteX22" fmla="*/ 11350833 w 11350833"/>
                <a:gd name="connsiteY22" fmla="*/ 3549409 h 4960354"/>
                <a:gd name="connsiteX23" fmla="*/ 11350833 w 11350833"/>
                <a:gd name="connsiteY23" fmla="*/ 4133628 h 4960354"/>
                <a:gd name="connsiteX24" fmla="*/ 10524107 w 11350833"/>
                <a:gd name="connsiteY24" fmla="*/ 4960354 h 4960354"/>
                <a:gd name="connsiteX25" fmla="*/ 10244594 w 11350833"/>
                <a:gd name="connsiteY25" fmla="*/ 4960354 h 4960354"/>
                <a:gd name="connsiteX26" fmla="*/ 9868108 w 11350833"/>
                <a:gd name="connsiteY26" fmla="*/ 4960354 h 4960354"/>
                <a:gd name="connsiteX27" fmla="*/ 9491621 w 11350833"/>
                <a:gd name="connsiteY27" fmla="*/ 4960354 h 4960354"/>
                <a:gd name="connsiteX28" fmla="*/ 8824213 w 11350833"/>
                <a:gd name="connsiteY28" fmla="*/ 4960354 h 4960354"/>
                <a:gd name="connsiteX29" fmla="*/ 8544700 w 11350833"/>
                <a:gd name="connsiteY29" fmla="*/ 4960354 h 4960354"/>
                <a:gd name="connsiteX30" fmla="*/ 7974266 w 11350833"/>
                <a:gd name="connsiteY30" fmla="*/ 4960354 h 4960354"/>
                <a:gd name="connsiteX31" fmla="*/ 7694753 w 11350833"/>
                <a:gd name="connsiteY31" fmla="*/ 4960354 h 4960354"/>
                <a:gd name="connsiteX32" fmla="*/ 7124319 w 11350833"/>
                <a:gd name="connsiteY32" fmla="*/ 4960354 h 4960354"/>
                <a:gd name="connsiteX33" fmla="*/ 6456911 w 11350833"/>
                <a:gd name="connsiteY33" fmla="*/ 4960354 h 4960354"/>
                <a:gd name="connsiteX34" fmla="*/ 6080425 w 11350833"/>
                <a:gd name="connsiteY34" fmla="*/ 4960354 h 4960354"/>
                <a:gd name="connsiteX35" fmla="*/ 5606964 w 11350833"/>
                <a:gd name="connsiteY35" fmla="*/ 4960354 h 4960354"/>
                <a:gd name="connsiteX36" fmla="*/ 5230478 w 11350833"/>
                <a:gd name="connsiteY36" fmla="*/ 4960354 h 4960354"/>
                <a:gd name="connsiteX37" fmla="*/ 4757017 w 11350833"/>
                <a:gd name="connsiteY37" fmla="*/ 4960354 h 4960354"/>
                <a:gd name="connsiteX38" fmla="*/ 4380531 w 11350833"/>
                <a:gd name="connsiteY38" fmla="*/ 4960354 h 4960354"/>
                <a:gd name="connsiteX39" fmla="*/ 4101018 w 11350833"/>
                <a:gd name="connsiteY39" fmla="*/ 4960354 h 4960354"/>
                <a:gd name="connsiteX40" fmla="*/ 3724532 w 11350833"/>
                <a:gd name="connsiteY40" fmla="*/ 4960354 h 4960354"/>
                <a:gd name="connsiteX41" fmla="*/ 3154097 w 11350833"/>
                <a:gd name="connsiteY41" fmla="*/ 4960354 h 4960354"/>
                <a:gd name="connsiteX42" fmla="*/ 2777611 w 11350833"/>
                <a:gd name="connsiteY42" fmla="*/ 4960354 h 4960354"/>
                <a:gd name="connsiteX43" fmla="*/ 2013229 w 11350833"/>
                <a:gd name="connsiteY43" fmla="*/ 4960354 h 4960354"/>
                <a:gd name="connsiteX44" fmla="*/ 1733716 w 11350833"/>
                <a:gd name="connsiteY44" fmla="*/ 4960354 h 4960354"/>
                <a:gd name="connsiteX45" fmla="*/ 826726 w 11350833"/>
                <a:gd name="connsiteY45" fmla="*/ 4960354 h 4960354"/>
                <a:gd name="connsiteX46" fmla="*/ 0 w 11350833"/>
                <a:gd name="connsiteY46" fmla="*/ 4133628 h 4960354"/>
                <a:gd name="connsiteX47" fmla="*/ 0 w 11350833"/>
                <a:gd name="connsiteY47" fmla="*/ 3549409 h 4960354"/>
                <a:gd name="connsiteX48" fmla="*/ 0 w 11350833"/>
                <a:gd name="connsiteY48" fmla="*/ 3064396 h 4960354"/>
                <a:gd name="connsiteX49" fmla="*/ 0 w 11350833"/>
                <a:gd name="connsiteY49" fmla="*/ 2513246 h 4960354"/>
                <a:gd name="connsiteX50" fmla="*/ 0 w 11350833"/>
                <a:gd name="connsiteY50" fmla="*/ 1929027 h 4960354"/>
                <a:gd name="connsiteX51" fmla="*/ 0 w 11350833"/>
                <a:gd name="connsiteY51" fmla="*/ 1311738 h 4960354"/>
                <a:gd name="connsiteX52" fmla="*/ 0 w 11350833"/>
                <a:gd name="connsiteY52" fmla="*/ 826726 h 4960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350833" h="4960354" fill="none" extrusionOk="0">
                  <a:moveTo>
                    <a:pt x="0" y="826726"/>
                  </a:moveTo>
                  <a:cubicBezTo>
                    <a:pt x="-9067" y="480254"/>
                    <a:pt x="299003" y="75715"/>
                    <a:pt x="826726" y="0"/>
                  </a:cubicBezTo>
                  <a:cubicBezTo>
                    <a:pt x="985417" y="-65333"/>
                    <a:pt x="1246912" y="54302"/>
                    <a:pt x="1397160" y="0"/>
                  </a:cubicBezTo>
                  <a:cubicBezTo>
                    <a:pt x="1547408" y="-54302"/>
                    <a:pt x="1841063" y="33245"/>
                    <a:pt x="2161542" y="0"/>
                  </a:cubicBezTo>
                  <a:cubicBezTo>
                    <a:pt x="2482021" y="-33245"/>
                    <a:pt x="2443635" y="51645"/>
                    <a:pt x="2635002" y="0"/>
                  </a:cubicBezTo>
                  <a:cubicBezTo>
                    <a:pt x="2826369" y="-51645"/>
                    <a:pt x="2786083" y="30900"/>
                    <a:pt x="2914515" y="0"/>
                  </a:cubicBezTo>
                  <a:cubicBezTo>
                    <a:pt x="3042947" y="-30900"/>
                    <a:pt x="3452377" y="70169"/>
                    <a:pt x="3678897" y="0"/>
                  </a:cubicBezTo>
                  <a:cubicBezTo>
                    <a:pt x="3905417" y="-70169"/>
                    <a:pt x="4084121" y="69040"/>
                    <a:pt x="4346305" y="0"/>
                  </a:cubicBezTo>
                  <a:cubicBezTo>
                    <a:pt x="4608489" y="-69040"/>
                    <a:pt x="4642163" y="17607"/>
                    <a:pt x="4819765" y="0"/>
                  </a:cubicBezTo>
                  <a:cubicBezTo>
                    <a:pt x="4997367" y="-17607"/>
                    <a:pt x="5325383" y="61074"/>
                    <a:pt x="5584147" y="0"/>
                  </a:cubicBezTo>
                  <a:cubicBezTo>
                    <a:pt x="5842911" y="-61074"/>
                    <a:pt x="5929896" y="77263"/>
                    <a:pt x="6251555" y="0"/>
                  </a:cubicBezTo>
                  <a:cubicBezTo>
                    <a:pt x="6573214" y="-77263"/>
                    <a:pt x="6812587" y="85972"/>
                    <a:pt x="7015937" y="0"/>
                  </a:cubicBezTo>
                  <a:cubicBezTo>
                    <a:pt x="7219287" y="-85972"/>
                    <a:pt x="7300532" y="20648"/>
                    <a:pt x="7392423" y="0"/>
                  </a:cubicBezTo>
                  <a:cubicBezTo>
                    <a:pt x="7484314" y="-20648"/>
                    <a:pt x="7834099" y="24049"/>
                    <a:pt x="8156805" y="0"/>
                  </a:cubicBezTo>
                  <a:cubicBezTo>
                    <a:pt x="8479511" y="-24049"/>
                    <a:pt x="8644631" y="78959"/>
                    <a:pt x="8824213" y="0"/>
                  </a:cubicBezTo>
                  <a:cubicBezTo>
                    <a:pt x="9003795" y="-78959"/>
                    <a:pt x="9246441" y="8104"/>
                    <a:pt x="9491621" y="0"/>
                  </a:cubicBezTo>
                  <a:cubicBezTo>
                    <a:pt x="9736801" y="-8104"/>
                    <a:pt x="10071790" y="94458"/>
                    <a:pt x="10524107" y="0"/>
                  </a:cubicBezTo>
                  <a:cubicBezTo>
                    <a:pt x="10996195" y="132348"/>
                    <a:pt x="11396885" y="336082"/>
                    <a:pt x="11350833" y="826726"/>
                  </a:cubicBezTo>
                  <a:cubicBezTo>
                    <a:pt x="11365549" y="987067"/>
                    <a:pt x="11309806" y="1171575"/>
                    <a:pt x="11350833" y="1344807"/>
                  </a:cubicBezTo>
                  <a:cubicBezTo>
                    <a:pt x="11391860" y="1518039"/>
                    <a:pt x="11318467" y="1649222"/>
                    <a:pt x="11350833" y="1895958"/>
                  </a:cubicBezTo>
                  <a:cubicBezTo>
                    <a:pt x="11383199" y="2142694"/>
                    <a:pt x="11339757" y="2162050"/>
                    <a:pt x="11350833" y="2347901"/>
                  </a:cubicBezTo>
                  <a:cubicBezTo>
                    <a:pt x="11361909" y="2533752"/>
                    <a:pt x="11283642" y="2668407"/>
                    <a:pt x="11350833" y="2932120"/>
                  </a:cubicBezTo>
                  <a:cubicBezTo>
                    <a:pt x="11418024" y="3195833"/>
                    <a:pt x="11328186" y="3296413"/>
                    <a:pt x="11350833" y="3549409"/>
                  </a:cubicBezTo>
                  <a:cubicBezTo>
                    <a:pt x="11373480" y="3802405"/>
                    <a:pt x="11317318" y="3956910"/>
                    <a:pt x="11350833" y="4133628"/>
                  </a:cubicBezTo>
                  <a:cubicBezTo>
                    <a:pt x="11446818" y="4502806"/>
                    <a:pt x="11014592" y="4844697"/>
                    <a:pt x="10524107" y="4960354"/>
                  </a:cubicBezTo>
                  <a:cubicBezTo>
                    <a:pt x="10456245" y="4986069"/>
                    <a:pt x="10350453" y="4936643"/>
                    <a:pt x="10244594" y="4960354"/>
                  </a:cubicBezTo>
                  <a:cubicBezTo>
                    <a:pt x="10138735" y="4984065"/>
                    <a:pt x="10019543" y="4949802"/>
                    <a:pt x="9868108" y="4960354"/>
                  </a:cubicBezTo>
                  <a:cubicBezTo>
                    <a:pt x="9716673" y="4970906"/>
                    <a:pt x="9656067" y="4953876"/>
                    <a:pt x="9491621" y="4960354"/>
                  </a:cubicBezTo>
                  <a:cubicBezTo>
                    <a:pt x="9327175" y="4966832"/>
                    <a:pt x="9149907" y="4946236"/>
                    <a:pt x="8824213" y="4960354"/>
                  </a:cubicBezTo>
                  <a:cubicBezTo>
                    <a:pt x="8498519" y="4974472"/>
                    <a:pt x="8638627" y="4955065"/>
                    <a:pt x="8544700" y="4960354"/>
                  </a:cubicBezTo>
                  <a:cubicBezTo>
                    <a:pt x="8450773" y="4965643"/>
                    <a:pt x="8175112" y="4938440"/>
                    <a:pt x="7974266" y="4960354"/>
                  </a:cubicBezTo>
                  <a:cubicBezTo>
                    <a:pt x="7773420" y="4982268"/>
                    <a:pt x="7797621" y="4926827"/>
                    <a:pt x="7694753" y="4960354"/>
                  </a:cubicBezTo>
                  <a:cubicBezTo>
                    <a:pt x="7591885" y="4993881"/>
                    <a:pt x="7392048" y="4920696"/>
                    <a:pt x="7124319" y="4960354"/>
                  </a:cubicBezTo>
                  <a:cubicBezTo>
                    <a:pt x="6856590" y="5000012"/>
                    <a:pt x="6772544" y="4898890"/>
                    <a:pt x="6456911" y="4960354"/>
                  </a:cubicBezTo>
                  <a:cubicBezTo>
                    <a:pt x="6141278" y="5021818"/>
                    <a:pt x="6183167" y="4930724"/>
                    <a:pt x="6080425" y="4960354"/>
                  </a:cubicBezTo>
                  <a:cubicBezTo>
                    <a:pt x="5977683" y="4989984"/>
                    <a:pt x="5758779" y="4936775"/>
                    <a:pt x="5606964" y="4960354"/>
                  </a:cubicBezTo>
                  <a:cubicBezTo>
                    <a:pt x="5455149" y="4983933"/>
                    <a:pt x="5345955" y="4948707"/>
                    <a:pt x="5230478" y="4960354"/>
                  </a:cubicBezTo>
                  <a:cubicBezTo>
                    <a:pt x="5115001" y="4972001"/>
                    <a:pt x="4873073" y="4919398"/>
                    <a:pt x="4757017" y="4960354"/>
                  </a:cubicBezTo>
                  <a:cubicBezTo>
                    <a:pt x="4640961" y="5001310"/>
                    <a:pt x="4557012" y="4959948"/>
                    <a:pt x="4380531" y="4960354"/>
                  </a:cubicBezTo>
                  <a:cubicBezTo>
                    <a:pt x="4204050" y="4960760"/>
                    <a:pt x="4161367" y="4954044"/>
                    <a:pt x="4101018" y="4960354"/>
                  </a:cubicBezTo>
                  <a:cubicBezTo>
                    <a:pt x="4040669" y="4966664"/>
                    <a:pt x="3856496" y="4949833"/>
                    <a:pt x="3724532" y="4960354"/>
                  </a:cubicBezTo>
                  <a:cubicBezTo>
                    <a:pt x="3592568" y="4970875"/>
                    <a:pt x="3418988" y="4904419"/>
                    <a:pt x="3154097" y="4960354"/>
                  </a:cubicBezTo>
                  <a:cubicBezTo>
                    <a:pt x="2889206" y="5016289"/>
                    <a:pt x="2957907" y="4928116"/>
                    <a:pt x="2777611" y="4960354"/>
                  </a:cubicBezTo>
                  <a:cubicBezTo>
                    <a:pt x="2597315" y="4992592"/>
                    <a:pt x="2217641" y="4945438"/>
                    <a:pt x="2013229" y="4960354"/>
                  </a:cubicBezTo>
                  <a:cubicBezTo>
                    <a:pt x="1808817" y="4975270"/>
                    <a:pt x="1805892" y="4957298"/>
                    <a:pt x="1733716" y="4960354"/>
                  </a:cubicBezTo>
                  <a:cubicBezTo>
                    <a:pt x="1661540" y="4963410"/>
                    <a:pt x="1090500" y="4918298"/>
                    <a:pt x="826726" y="4960354"/>
                  </a:cubicBezTo>
                  <a:cubicBezTo>
                    <a:pt x="260312" y="4935272"/>
                    <a:pt x="61722" y="4706214"/>
                    <a:pt x="0" y="4133628"/>
                  </a:cubicBezTo>
                  <a:cubicBezTo>
                    <a:pt x="-56426" y="3943183"/>
                    <a:pt x="34091" y="3667420"/>
                    <a:pt x="0" y="3549409"/>
                  </a:cubicBezTo>
                  <a:cubicBezTo>
                    <a:pt x="-34091" y="3431398"/>
                    <a:pt x="6358" y="3174705"/>
                    <a:pt x="0" y="3064396"/>
                  </a:cubicBezTo>
                  <a:cubicBezTo>
                    <a:pt x="-6358" y="2954087"/>
                    <a:pt x="30006" y="2695072"/>
                    <a:pt x="0" y="2513246"/>
                  </a:cubicBezTo>
                  <a:cubicBezTo>
                    <a:pt x="-30006" y="2331420"/>
                    <a:pt x="52313" y="2212827"/>
                    <a:pt x="0" y="1929027"/>
                  </a:cubicBezTo>
                  <a:cubicBezTo>
                    <a:pt x="-52313" y="1645227"/>
                    <a:pt x="32765" y="1523197"/>
                    <a:pt x="0" y="1311738"/>
                  </a:cubicBezTo>
                  <a:cubicBezTo>
                    <a:pt x="-32765" y="1100279"/>
                    <a:pt x="46741" y="948801"/>
                    <a:pt x="0" y="826726"/>
                  </a:cubicBezTo>
                  <a:close/>
                </a:path>
                <a:path w="11350833" h="4960354" stroke="0" extrusionOk="0">
                  <a:moveTo>
                    <a:pt x="0" y="826726"/>
                  </a:moveTo>
                  <a:cubicBezTo>
                    <a:pt x="-3628" y="393839"/>
                    <a:pt x="294720" y="20496"/>
                    <a:pt x="826726" y="0"/>
                  </a:cubicBezTo>
                  <a:cubicBezTo>
                    <a:pt x="1162197" y="-2308"/>
                    <a:pt x="1378910" y="62710"/>
                    <a:pt x="1591108" y="0"/>
                  </a:cubicBezTo>
                  <a:cubicBezTo>
                    <a:pt x="1803306" y="-62710"/>
                    <a:pt x="2056341" y="51718"/>
                    <a:pt x="2258516" y="0"/>
                  </a:cubicBezTo>
                  <a:cubicBezTo>
                    <a:pt x="2460691" y="-51718"/>
                    <a:pt x="2483483" y="33002"/>
                    <a:pt x="2635002" y="0"/>
                  </a:cubicBezTo>
                  <a:cubicBezTo>
                    <a:pt x="2786521" y="-33002"/>
                    <a:pt x="3083017" y="5227"/>
                    <a:pt x="3399384" y="0"/>
                  </a:cubicBezTo>
                  <a:cubicBezTo>
                    <a:pt x="3715751" y="-5227"/>
                    <a:pt x="3589063" y="2094"/>
                    <a:pt x="3678897" y="0"/>
                  </a:cubicBezTo>
                  <a:cubicBezTo>
                    <a:pt x="3768731" y="-2094"/>
                    <a:pt x="3865444" y="32032"/>
                    <a:pt x="3958410" y="0"/>
                  </a:cubicBezTo>
                  <a:cubicBezTo>
                    <a:pt x="4051376" y="-32032"/>
                    <a:pt x="4214840" y="42124"/>
                    <a:pt x="4431870" y="0"/>
                  </a:cubicBezTo>
                  <a:cubicBezTo>
                    <a:pt x="4648900" y="-42124"/>
                    <a:pt x="4647009" y="36577"/>
                    <a:pt x="4808357" y="0"/>
                  </a:cubicBezTo>
                  <a:cubicBezTo>
                    <a:pt x="4969705" y="-36577"/>
                    <a:pt x="4990809" y="5301"/>
                    <a:pt x="5087869" y="0"/>
                  </a:cubicBezTo>
                  <a:cubicBezTo>
                    <a:pt x="5184929" y="-5301"/>
                    <a:pt x="5233592" y="31944"/>
                    <a:pt x="5367382" y="0"/>
                  </a:cubicBezTo>
                  <a:cubicBezTo>
                    <a:pt x="5501172" y="-31944"/>
                    <a:pt x="5707303" y="78588"/>
                    <a:pt x="6034790" y="0"/>
                  </a:cubicBezTo>
                  <a:cubicBezTo>
                    <a:pt x="6362277" y="-78588"/>
                    <a:pt x="6374248" y="50069"/>
                    <a:pt x="6508250" y="0"/>
                  </a:cubicBezTo>
                  <a:cubicBezTo>
                    <a:pt x="6642252" y="-50069"/>
                    <a:pt x="6956600" y="48360"/>
                    <a:pt x="7175658" y="0"/>
                  </a:cubicBezTo>
                  <a:cubicBezTo>
                    <a:pt x="7394716" y="-48360"/>
                    <a:pt x="7700172" y="29265"/>
                    <a:pt x="7843066" y="0"/>
                  </a:cubicBezTo>
                  <a:cubicBezTo>
                    <a:pt x="7985960" y="-29265"/>
                    <a:pt x="8030122" y="28906"/>
                    <a:pt x="8122579" y="0"/>
                  </a:cubicBezTo>
                  <a:cubicBezTo>
                    <a:pt x="8215036" y="-28906"/>
                    <a:pt x="8459663" y="1347"/>
                    <a:pt x="8693013" y="0"/>
                  </a:cubicBezTo>
                  <a:cubicBezTo>
                    <a:pt x="8926363" y="-1347"/>
                    <a:pt x="9064995" y="43186"/>
                    <a:pt x="9263447" y="0"/>
                  </a:cubicBezTo>
                  <a:cubicBezTo>
                    <a:pt x="9461899" y="-43186"/>
                    <a:pt x="9462248" y="3349"/>
                    <a:pt x="9639934" y="0"/>
                  </a:cubicBezTo>
                  <a:cubicBezTo>
                    <a:pt x="9817620" y="-3349"/>
                    <a:pt x="10091398" y="80388"/>
                    <a:pt x="10524107" y="0"/>
                  </a:cubicBezTo>
                  <a:cubicBezTo>
                    <a:pt x="11090411" y="-66969"/>
                    <a:pt x="11415028" y="443406"/>
                    <a:pt x="11350833" y="826726"/>
                  </a:cubicBezTo>
                  <a:cubicBezTo>
                    <a:pt x="11391869" y="1068263"/>
                    <a:pt x="11316405" y="1293998"/>
                    <a:pt x="11350833" y="1410945"/>
                  </a:cubicBezTo>
                  <a:cubicBezTo>
                    <a:pt x="11385261" y="1527892"/>
                    <a:pt x="11292054" y="1722776"/>
                    <a:pt x="11350833" y="1995165"/>
                  </a:cubicBezTo>
                  <a:cubicBezTo>
                    <a:pt x="11409612" y="2267554"/>
                    <a:pt x="11345030" y="2306670"/>
                    <a:pt x="11350833" y="2447108"/>
                  </a:cubicBezTo>
                  <a:cubicBezTo>
                    <a:pt x="11356636" y="2587546"/>
                    <a:pt x="11292794" y="2760341"/>
                    <a:pt x="11350833" y="3064396"/>
                  </a:cubicBezTo>
                  <a:cubicBezTo>
                    <a:pt x="11408872" y="3368451"/>
                    <a:pt x="11332715" y="3916152"/>
                    <a:pt x="11350833" y="4133628"/>
                  </a:cubicBezTo>
                  <a:cubicBezTo>
                    <a:pt x="11415356" y="4642212"/>
                    <a:pt x="11085405" y="4976033"/>
                    <a:pt x="10524107" y="4960354"/>
                  </a:cubicBezTo>
                  <a:cubicBezTo>
                    <a:pt x="10418450" y="4979077"/>
                    <a:pt x="10306335" y="4917081"/>
                    <a:pt x="10147620" y="4960354"/>
                  </a:cubicBezTo>
                  <a:cubicBezTo>
                    <a:pt x="9988905" y="5003627"/>
                    <a:pt x="9880011" y="4921500"/>
                    <a:pt x="9771134" y="4960354"/>
                  </a:cubicBezTo>
                  <a:cubicBezTo>
                    <a:pt x="9662257" y="4999208"/>
                    <a:pt x="9582881" y="4938522"/>
                    <a:pt x="9491621" y="4960354"/>
                  </a:cubicBezTo>
                  <a:cubicBezTo>
                    <a:pt x="9400361" y="4982186"/>
                    <a:pt x="9217787" y="4930872"/>
                    <a:pt x="9115135" y="4960354"/>
                  </a:cubicBezTo>
                  <a:cubicBezTo>
                    <a:pt x="9012483" y="4989836"/>
                    <a:pt x="8853017" y="4955152"/>
                    <a:pt x="8738648" y="4960354"/>
                  </a:cubicBezTo>
                  <a:cubicBezTo>
                    <a:pt x="8624279" y="4965556"/>
                    <a:pt x="8535600" y="4945041"/>
                    <a:pt x="8459135" y="4960354"/>
                  </a:cubicBezTo>
                  <a:cubicBezTo>
                    <a:pt x="8382670" y="4975667"/>
                    <a:pt x="8165425" y="4944421"/>
                    <a:pt x="8082649" y="4960354"/>
                  </a:cubicBezTo>
                  <a:cubicBezTo>
                    <a:pt x="7999873" y="4976287"/>
                    <a:pt x="7812421" y="4935043"/>
                    <a:pt x="7609188" y="4960354"/>
                  </a:cubicBezTo>
                  <a:cubicBezTo>
                    <a:pt x="7405955" y="4985665"/>
                    <a:pt x="7226843" y="4944500"/>
                    <a:pt x="7038754" y="4960354"/>
                  </a:cubicBezTo>
                  <a:cubicBezTo>
                    <a:pt x="6850665" y="4976208"/>
                    <a:pt x="6666502" y="4937012"/>
                    <a:pt x="6468320" y="4960354"/>
                  </a:cubicBezTo>
                  <a:cubicBezTo>
                    <a:pt x="6270138" y="4983696"/>
                    <a:pt x="6065866" y="4902467"/>
                    <a:pt x="5800912" y="4960354"/>
                  </a:cubicBezTo>
                  <a:cubicBezTo>
                    <a:pt x="5535958" y="5018241"/>
                    <a:pt x="5589564" y="4944044"/>
                    <a:pt x="5424425" y="4960354"/>
                  </a:cubicBezTo>
                  <a:cubicBezTo>
                    <a:pt x="5259286" y="4976664"/>
                    <a:pt x="5279643" y="4944077"/>
                    <a:pt x="5144913" y="4960354"/>
                  </a:cubicBezTo>
                  <a:cubicBezTo>
                    <a:pt x="5010183" y="4976631"/>
                    <a:pt x="4716512" y="4951863"/>
                    <a:pt x="4477505" y="4960354"/>
                  </a:cubicBezTo>
                  <a:cubicBezTo>
                    <a:pt x="4238498" y="4968845"/>
                    <a:pt x="4111690" y="4950609"/>
                    <a:pt x="4004044" y="4960354"/>
                  </a:cubicBezTo>
                  <a:cubicBezTo>
                    <a:pt x="3896398" y="4970099"/>
                    <a:pt x="3486836" y="4893140"/>
                    <a:pt x="3336636" y="4960354"/>
                  </a:cubicBezTo>
                  <a:cubicBezTo>
                    <a:pt x="3186436" y="5027568"/>
                    <a:pt x="2915239" y="4942669"/>
                    <a:pt x="2766202" y="4960354"/>
                  </a:cubicBezTo>
                  <a:cubicBezTo>
                    <a:pt x="2617165" y="4978039"/>
                    <a:pt x="2554624" y="4953386"/>
                    <a:pt x="2486689" y="4960354"/>
                  </a:cubicBezTo>
                  <a:cubicBezTo>
                    <a:pt x="2418754" y="4967322"/>
                    <a:pt x="2059561" y="4892349"/>
                    <a:pt x="1819281" y="4960354"/>
                  </a:cubicBezTo>
                  <a:cubicBezTo>
                    <a:pt x="1579001" y="5028359"/>
                    <a:pt x="1559101" y="4904880"/>
                    <a:pt x="1345821" y="4960354"/>
                  </a:cubicBezTo>
                  <a:cubicBezTo>
                    <a:pt x="1132541" y="5015828"/>
                    <a:pt x="1028700" y="4913514"/>
                    <a:pt x="826726" y="4960354"/>
                  </a:cubicBezTo>
                  <a:cubicBezTo>
                    <a:pt x="377554" y="4867406"/>
                    <a:pt x="-65521" y="4664022"/>
                    <a:pt x="0" y="4133628"/>
                  </a:cubicBezTo>
                  <a:cubicBezTo>
                    <a:pt x="-28677" y="3982773"/>
                    <a:pt x="45571" y="3888358"/>
                    <a:pt x="0" y="3681685"/>
                  </a:cubicBezTo>
                  <a:cubicBezTo>
                    <a:pt x="-45571" y="3475012"/>
                    <a:pt x="38428" y="3370713"/>
                    <a:pt x="0" y="3229741"/>
                  </a:cubicBezTo>
                  <a:cubicBezTo>
                    <a:pt x="-38428" y="3088769"/>
                    <a:pt x="48253" y="2840393"/>
                    <a:pt x="0" y="2645522"/>
                  </a:cubicBezTo>
                  <a:cubicBezTo>
                    <a:pt x="-48253" y="2450651"/>
                    <a:pt x="42393" y="2331010"/>
                    <a:pt x="0" y="2160510"/>
                  </a:cubicBezTo>
                  <a:cubicBezTo>
                    <a:pt x="-42393" y="1990010"/>
                    <a:pt x="46606" y="1826966"/>
                    <a:pt x="0" y="1609359"/>
                  </a:cubicBezTo>
                  <a:cubicBezTo>
                    <a:pt x="-46606" y="1391752"/>
                    <a:pt x="87881" y="1180454"/>
                    <a:pt x="0" y="826726"/>
                  </a:cubicBezTo>
                  <a:close/>
                </a:path>
              </a:pathLst>
            </a:custGeom>
            <a:solidFill>
              <a:schemeClr val="bg1"/>
            </a:solidFill>
            <a:ln w="19050">
              <a:prstDash val="dashDot"/>
              <a:extLst>
                <a:ext uri="{C807C97D-BFC1-408E-A445-0C87EB9F89A2}">
                  <ask:lineSketchStyleProps xmlns:ask="http://schemas.microsoft.com/office/drawing/2018/sketchyshapes" sd="798379857">
                    <a:prstGeom prst="flowChartAlternateProcess">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7" name="Flowchart: Manual Operation 26">
              <a:extLst>
                <a:ext uri="{FF2B5EF4-FFF2-40B4-BE49-F238E27FC236}">
                  <a16:creationId xmlns:a16="http://schemas.microsoft.com/office/drawing/2014/main" id="{4120FCAA-3CCC-433A-B685-9FB4CFAAA003}"/>
                </a:ext>
              </a:extLst>
            </p:cNvPr>
            <p:cNvSpPr/>
            <p:nvPr/>
          </p:nvSpPr>
          <p:spPr>
            <a:xfrm>
              <a:off x="185905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9" name="Flowchart: Manual Operation 28">
              <a:extLst>
                <a:ext uri="{FF2B5EF4-FFF2-40B4-BE49-F238E27FC236}">
                  <a16:creationId xmlns:a16="http://schemas.microsoft.com/office/drawing/2014/main" id="{ACCB79C3-F06D-4524-9FD0-6668C47DF3BC}"/>
                </a:ext>
              </a:extLst>
            </p:cNvPr>
            <p:cNvSpPr/>
            <p:nvPr/>
          </p:nvSpPr>
          <p:spPr>
            <a:xfrm>
              <a:off x="355634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3" name="Flowchart: Manual Operation 32">
              <a:extLst>
                <a:ext uri="{FF2B5EF4-FFF2-40B4-BE49-F238E27FC236}">
                  <a16:creationId xmlns:a16="http://schemas.microsoft.com/office/drawing/2014/main" id="{E4294EFB-A2E9-468D-BEFB-9F648AFFAD02}"/>
                </a:ext>
              </a:extLst>
            </p:cNvPr>
            <p:cNvSpPr/>
            <p:nvPr/>
          </p:nvSpPr>
          <p:spPr>
            <a:xfrm>
              <a:off x="525363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7" name="Flowchart: Manual Operation 36">
              <a:extLst>
                <a:ext uri="{FF2B5EF4-FFF2-40B4-BE49-F238E27FC236}">
                  <a16:creationId xmlns:a16="http://schemas.microsoft.com/office/drawing/2014/main" id="{A359397C-36D4-4BB5-AE5E-515A6391F43E}"/>
                </a:ext>
              </a:extLst>
            </p:cNvPr>
            <p:cNvSpPr/>
            <p:nvPr/>
          </p:nvSpPr>
          <p:spPr>
            <a:xfrm>
              <a:off x="695092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1" name="Flowchart: Manual Operation 40">
              <a:extLst>
                <a:ext uri="{FF2B5EF4-FFF2-40B4-BE49-F238E27FC236}">
                  <a16:creationId xmlns:a16="http://schemas.microsoft.com/office/drawing/2014/main" id="{B0501110-02B3-432B-83C6-CF225F166C46}"/>
                </a:ext>
              </a:extLst>
            </p:cNvPr>
            <p:cNvSpPr/>
            <p:nvPr/>
          </p:nvSpPr>
          <p:spPr>
            <a:xfrm>
              <a:off x="864821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2" name="Flowchart: Manual Operation 41">
              <a:extLst>
                <a:ext uri="{FF2B5EF4-FFF2-40B4-BE49-F238E27FC236}">
                  <a16:creationId xmlns:a16="http://schemas.microsoft.com/office/drawing/2014/main" id="{1CC260F4-1EC2-485C-9B4E-85B95DBEC7E5}"/>
                </a:ext>
              </a:extLst>
            </p:cNvPr>
            <p:cNvSpPr/>
            <p:nvPr/>
          </p:nvSpPr>
          <p:spPr>
            <a:xfrm>
              <a:off x="1034550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pic>
        <p:nvPicPr>
          <p:cNvPr id="4" name="Picture 3">
            <a:extLst>
              <a:ext uri="{FF2B5EF4-FFF2-40B4-BE49-F238E27FC236}">
                <a16:creationId xmlns:a16="http://schemas.microsoft.com/office/drawing/2014/main" id="{5A378F91-954C-D7F6-8381-E1446BBF9623}"/>
              </a:ext>
            </a:extLst>
          </p:cNvPr>
          <p:cNvPicPr>
            <a:picLocks noChangeAspect="1"/>
          </p:cNvPicPr>
          <p:nvPr/>
        </p:nvPicPr>
        <p:blipFill>
          <a:blip r:embed="rId5"/>
          <a:stretch>
            <a:fillRect/>
          </a:stretch>
        </p:blipFill>
        <p:spPr>
          <a:xfrm>
            <a:off x="1106142" y="1299127"/>
            <a:ext cx="10391240" cy="4813437"/>
          </a:xfrm>
          <a:prstGeom prst="rect">
            <a:avLst/>
          </a:prstGeom>
        </p:spPr>
      </p:pic>
    </p:spTree>
    <p:custDataLst>
      <p:tags r:id="rId1"/>
    </p:custDataLst>
    <p:extLst>
      <p:ext uri="{BB962C8B-B14F-4D97-AF65-F5344CB8AC3E}">
        <p14:creationId xmlns:p14="http://schemas.microsoft.com/office/powerpoint/2010/main" val="6721505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24" name="矩形 7">
            <a:extLst>
              <a:ext uri="{FF2B5EF4-FFF2-40B4-BE49-F238E27FC236}">
                <a16:creationId xmlns:a16="http://schemas.microsoft.com/office/drawing/2014/main" id="{203A7EB2-6E6E-413C-819B-772C8089B714}"/>
              </a:ext>
            </a:extLst>
          </p:cNvPr>
          <p:cNvSpPr/>
          <p:nvPr/>
        </p:nvSpPr>
        <p:spPr>
          <a:xfrm flipV="1">
            <a:off x="-42148" y="225680"/>
            <a:ext cx="12190413" cy="45719"/>
          </a:xfrm>
          <a:prstGeom prst="rect">
            <a:avLst/>
          </a:prstGeom>
          <a:solidFill>
            <a:srgbClr val="009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nvGrpSpPr>
          <p:cNvPr id="25" name="Group 24">
            <a:extLst>
              <a:ext uri="{FF2B5EF4-FFF2-40B4-BE49-F238E27FC236}">
                <a16:creationId xmlns:a16="http://schemas.microsoft.com/office/drawing/2014/main" id="{E3DADED1-FDA6-48BF-8EDD-DEAD1DD6E79F}"/>
              </a:ext>
            </a:extLst>
          </p:cNvPr>
          <p:cNvGrpSpPr/>
          <p:nvPr/>
        </p:nvGrpSpPr>
        <p:grpSpPr>
          <a:xfrm>
            <a:off x="224553" y="152400"/>
            <a:ext cx="11741304" cy="6278879"/>
            <a:chOff x="388883" y="1124654"/>
            <a:chExt cx="11350833" cy="5438254"/>
          </a:xfrm>
        </p:grpSpPr>
        <p:sp>
          <p:nvSpPr>
            <p:cNvPr id="26" name="Flowchart: Alternate Process 25">
              <a:extLst>
                <a:ext uri="{FF2B5EF4-FFF2-40B4-BE49-F238E27FC236}">
                  <a16:creationId xmlns:a16="http://schemas.microsoft.com/office/drawing/2014/main" id="{DA8351C2-A678-4F09-A03D-79231E569236}"/>
                </a:ext>
              </a:extLst>
            </p:cNvPr>
            <p:cNvSpPr/>
            <p:nvPr/>
          </p:nvSpPr>
          <p:spPr>
            <a:xfrm>
              <a:off x="388883" y="1602554"/>
              <a:ext cx="11350833" cy="4960354"/>
            </a:xfrm>
            <a:custGeom>
              <a:avLst/>
              <a:gdLst>
                <a:gd name="connsiteX0" fmla="*/ 0 w 11350833"/>
                <a:gd name="connsiteY0" fmla="*/ 826726 h 4960354"/>
                <a:gd name="connsiteX1" fmla="*/ 826726 w 11350833"/>
                <a:gd name="connsiteY1" fmla="*/ 0 h 4960354"/>
                <a:gd name="connsiteX2" fmla="*/ 1397160 w 11350833"/>
                <a:gd name="connsiteY2" fmla="*/ 0 h 4960354"/>
                <a:gd name="connsiteX3" fmla="*/ 2161542 w 11350833"/>
                <a:gd name="connsiteY3" fmla="*/ 0 h 4960354"/>
                <a:gd name="connsiteX4" fmla="*/ 2635002 w 11350833"/>
                <a:gd name="connsiteY4" fmla="*/ 0 h 4960354"/>
                <a:gd name="connsiteX5" fmla="*/ 2914515 w 11350833"/>
                <a:gd name="connsiteY5" fmla="*/ 0 h 4960354"/>
                <a:gd name="connsiteX6" fmla="*/ 3678897 w 11350833"/>
                <a:gd name="connsiteY6" fmla="*/ 0 h 4960354"/>
                <a:gd name="connsiteX7" fmla="*/ 4346305 w 11350833"/>
                <a:gd name="connsiteY7" fmla="*/ 0 h 4960354"/>
                <a:gd name="connsiteX8" fmla="*/ 4819765 w 11350833"/>
                <a:gd name="connsiteY8" fmla="*/ 0 h 4960354"/>
                <a:gd name="connsiteX9" fmla="*/ 5584147 w 11350833"/>
                <a:gd name="connsiteY9" fmla="*/ 0 h 4960354"/>
                <a:gd name="connsiteX10" fmla="*/ 6251555 w 11350833"/>
                <a:gd name="connsiteY10" fmla="*/ 0 h 4960354"/>
                <a:gd name="connsiteX11" fmla="*/ 7015937 w 11350833"/>
                <a:gd name="connsiteY11" fmla="*/ 0 h 4960354"/>
                <a:gd name="connsiteX12" fmla="*/ 7392423 w 11350833"/>
                <a:gd name="connsiteY12" fmla="*/ 0 h 4960354"/>
                <a:gd name="connsiteX13" fmla="*/ 8156805 w 11350833"/>
                <a:gd name="connsiteY13" fmla="*/ 0 h 4960354"/>
                <a:gd name="connsiteX14" fmla="*/ 8824213 w 11350833"/>
                <a:gd name="connsiteY14" fmla="*/ 0 h 4960354"/>
                <a:gd name="connsiteX15" fmla="*/ 9491621 w 11350833"/>
                <a:gd name="connsiteY15" fmla="*/ 0 h 4960354"/>
                <a:gd name="connsiteX16" fmla="*/ 10524107 w 11350833"/>
                <a:gd name="connsiteY16" fmla="*/ 0 h 4960354"/>
                <a:gd name="connsiteX17" fmla="*/ 11350833 w 11350833"/>
                <a:gd name="connsiteY17" fmla="*/ 826726 h 4960354"/>
                <a:gd name="connsiteX18" fmla="*/ 11350833 w 11350833"/>
                <a:gd name="connsiteY18" fmla="*/ 1344807 h 4960354"/>
                <a:gd name="connsiteX19" fmla="*/ 11350833 w 11350833"/>
                <a:gd name="connsiteY19" fmla="*/ 1895958 h 4960354"/>
                <a:gd name="connsiteX20" fmla="*/ 11350833 w 11350833"/>
                <a:gd name="connsiteY20" fmla="*/ 2347901 h 4960354"/>
                <a:gd name="connsiteX21" fmla="*/ 11350833 w 11350833"/>
                <a:gd name="connsiteY21" fmla="*/ 2932120 h 4960354"/>
                <a:gd name="connsiteX22" fmla="*/ 11350833 w 11350833"/>
                <a:gd name="connsiteY22" fmla="*/ 3549409 h 4960354"/>
                <a:gd name="connsiteX23" fmla="*/ 11350833 w 11350833"/>
                <a:gd name="connsiteY23" fmla="*/ 4133628 h 4960354"/>
                <a:gd name="connsiteX24" fmla="*/ 10524107 w 11350833"/>
                <a:gd name="connsiteY24" fmla="*/ 4960354 h 4960354"/>
                <a:gd name="connsiteX25" fmla="*/ 10244594 w 11350833"/>
                <a:gd name="connsiteY25" fmla="*/ 4960354 h 4960354"/>
                <a:gd name="connsiteX26" fmla="*/ 9868108 w 11350833"/>
                <a:gd name="connsiteY26" fmla="*/ 4960354 h 4960354"/>
                <a:gd name="connsiteX27" fmla="*/ 9491621 w 11350833"/>
                <a:gd name="connsiteY27" fmla="*/ 4960354 h 4960354"/>
                <a:gd name="connsiteX28" fmla="*/ 8824213 w 11350833"/>
                <a:gd name="connsiteY28" fmla="*/ 4960354 h 4960354"/>
                <a:gd name="connsiteX29" fmla="*/ 8544700 w 11350833"/>
                <a:gd name="connsiteY29" fmla="*/ 4960354 h 4960354"/>
                <a:gd name="connsiteX30" fmla="*/ 7974266 w 11350833"/>
                <a:gd name="connsiteY30" fmla="*/ 4960354 h 4960354"/>
                <a:gd name="connsiteX31" fmla="*/ 7694753 w 11350833"/>
                <a:gd name="connsiteY31" fmla="*/ 4960354 h 4960354"/>
                <a:gd name="connsiteX32" fmla="*/ 7124319 w 11350833"/>
                <a:gd name="connsiteY32" fmla="*/ 4960354 h 4960354"/>
                <a:gd name="connsiteX33" fmla="*/ 6456911 w 11350833"/>
                <a:gd name="connsiteY33" fmla="*/ 4960354 h 4960354"/>
                <a:gd name="connsiteX34" fmla="*/ 6080425 w 11350833"/>
                <a:gd name="connsiteY34" fmla="*/ 4960354 h 4960354"/>
                <a:gd name="connsiteX35" fmla="*/ 5606964 w 11350833"/>
                <a:gd name="connsiteY35" fmla="*/ 4960354 h 4960354"/>
                <a:gd name="connsiteX36" fmla="*/ 5230478 w 11350833"/>
                <a:gd name="connsiteY36" fmla="*/ 4960354 h 4960354"/>
                <a:gd name="connsiteX37" fmla="*/ 4757017 w 11350833"/>
                <a:gd name="connsiteY37" fmla="*/ 4960354 h 4960354"/>
                <a:gd name="connsiteX38" fmla="*/ 4380531 w 11350833"/>
                <a:gd name="connsiteY38" fmla="*/ 4960354 h 4960354"/>
                <a:gd name="connsiteX39" fmla="*/ 4101018 w 11350833"/>
                <a:gd name="connsiteY39" fmla="*/ 4960354 h 4960354"/>
                <a:gd name="connsiteX40" fmla="*/ 3724532 w 11350833"/>
                <a:gd name="connsiteY40" fmla="*/ 4960354 h 4960354"/>
                <a:gd name="connsiteX41" fmla="*/ 3154097 w 11350833"/>
                <a:gd name="connsiteY41" fmla="*/ 4960354 h 4960354"/>
                <a:gd name="connsiteX42" fmla="*/ 2777611 w 11350833"/>
                <a:gd name="connsiteY42" fmla="*/ 4960354 h 4960354"/>
                <a:gd name="connsiteX43" fmla="*/ 2013229 w 11350833"/>
                <a:gd name="connsiteY43" fmla="*/ 4960354 h 4960354"/>
                <a:gd name="connsiteX44" fmla="*/ 1733716 w 11350833"/>
                <a:gd name="connsiteY44" fmla="*/ 4960354 h 4960354"/>
                <a:gd name="connsiteX45" fmla="*/ 826726 w 11350833"/>
                <a:gd name="connsiteY45" fmla="*/ 4960354 h 4960354"/>
                <a:gd name="connsiteX46" fmla="*/ 0 w 11350833"/>
                <a:gd name="connsiteY46" fmla="*/ 4133628 h 4960354"/>
                <a:gd name="connsiteX47" fmla="*/ 0 w 11350833"/>
                <a:gd name="connsiteY47" fmla="*/ 3549409 h 4960354"/>
                <a:gd name="connsiteX48" fmla="*/ 0 w 11350833"/>
                <a:gd name="connsiteY48" fmla="*/ 3064396 h 4960354"/>
                <a:gd name="connsiteX49" fmla="*/ 0 w 11350833"/>
                <a:gd name="connsiteY49" fmla="*/ 2513246 h 4960354"/>
                <a:gd name="connsiteX50" fmla="*/ 0 w 11350833"/>
                <a:gd name="connsiteY50" fmla="*/ 1929027 h 4960354"/>
                <a:gd name="connsiteX51" fmla="*/ 0 w 11350833"/>
                <a:gd name="connsiteY51" fmla="*/ 1311738 h 4960354"/>
                <a:gd name="connsiteX52" fmla="*/ 0 w 11350833"/>
                <a:gd name="connsiteY52" fmla="*/ 826726 h 4960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350833" h="4960354" fill="none" extrusionOk="0">
                  <a:moveTo>
                    <a:pt x="0" y="826726"/>
                  </a:moveTo>
                  <a:cubicBezTo>
                    <a:pt x="-9067" y="480254"/>
                    <a:pt x="299003" y="75715"/>
                    <a:pt x="826726" y="0"/>
                  </a:cubicBezTo>
                  <a:cubicBezTo>
                    <a:pt x="985417" y="-65333"/>
                    <a:pt x="1246912" y="54302"/>
                    <a:pt x="1397160" y="0"/>
                  </a:cubicBezTo>
                  <a:cubicBezTo>
                    <a:pt x="1547408" y="-54302"/>
                    <a:pt x="1841063" y="33245"/>
                    <a:pt x="2161542" y="0"/>
                  </a:cubicBezTo>
                  <a:cubicBezTo>
                    <a:pt x="2482021" y="-33245"/>
                    <a:pt x="2443635" y="51645"/>
                    <a:pt x="2635002" y="0"/>
                  </a:cubicBezTo>
                  <a:cubicBezTo>
                    <a:pt x="2826369" y="-51645"/>
                    <a:pt x="2786083" y="30900"/>
                    <a:pt x="2914515" y="0"/>
                  </a:cubicBezTo>
                  <a:cubicBezTo>
                    <a:pt x="3042947" y="-30900"/>
                    <a:pt x="3452377" y="70169"/>
                    <a:pt x="3678897" y="0"/>
                  </a:cubicBezTo>
                  <a:cubicBezTo>
                    <a:pt x="3905417" y="-70169"/>
                    <a:pt x="4084121" y="69040"/>
                    <a:pt x="4346305" y="0"/>
                  </a:cubicBezTo>
                  <a:cubicBezTo>
                    <a:pt x="4608489" y="-69040"/>
                    <a:pt x="4642163" y="17607"/>
                    <a:pt x="4819765" y="0"/>
                  </a:cubicBezTo>
                  <a:cubicBezTo>
                    <a:pt x="4997367" y="-17607"/>
                    <a:pt x="5325383" y="61074"/>
                    <a:pt x="5584147" y="0"/>
                  </a:cubicBezTo>
                  <a:cubicBezTo>
                    <a:pt x="5842911" y="-61074"/>
                    <a:pt x="5929896" y="77263"/>
                    <a:pt x="6251555" y="0"/>
                  </a:cubicBezTo>
                  <a:cubicBezTo>
                    <a:pt x="6573214" y="-77263"/>
                    <a:pt x="6812587" y="85972"/>
                    <a:pt x="7015937" y="0"/>
                  </a:cubicBezTo>
                  <a:cubicBezTo>
                    <a:pt x="7219287" y="-85972"/>
                    <a:pt x="7300532" y="20648"/>
                    <a:pt x="7392423" y="0"/>
                  </a:cubicBezTo>
                  <a:cubicBezTo>
                    <a:pt x="7484314" y="-20648"/>
                    <a:pt x="7834099" y="24049"/>
                    <a:pt x="8156805" y="0"/>
                  </a:cubicBezTo>
                  <a:cubicBezTo>
                    <a:pt x="8479511" y="-24049"/>
                    <a:pt x="8644631" y="78959"/>
                    <a:pt x="8824213" y="0"/>
                  </a:cubicBezTo>
                  <a:cubicBezTo>
                    <a:pt x="9003795" y="-78959"/>
                    <a:pt x="9246441" y="8104"/>
                    <a:pt x="9491621" y="0"/>
                  </a:cubicBezTo>
                  <a:cubicBezTo>
                    <a:pt x="9736801" y="-8104"/>
                    <a:pt x="10071790" y="94458"/>
                    <a:pt x="10524107" y="0"/>
                  </a:cubicBezTo>
                  <a:cubicBezTo>
                    <a:pt x="10996195" y="132348"/>
                    <a:pt x="11396885" y="336082"/>
                    <a:pt x="11350833" y="826726"/>
                  </a:cubicBezTo>
                  <a:cubicBezTo>
                    <a:pt x="11365549" y="987067"/>
                    <a:pt x="11309806" y="1171575"/>
                    <a:pt x="11350833" y="1344807"/>
                  </a:cubicBezTo>
                  <a:cubicBezTo>
                    <a:pt x="11391860" y="1518039"/>
                    <a:pt x="11318467" y="1649222"/>
                    <a:pt x="11350833" y="1895958"/>
                  </a:cubicBezTo>
                  <a:cubicBezTo>
                    <a:pt x="11383199" y="2142694"/>
                    <a:pt x="11339757" y="2162050"/>
                    <a:pt x="11350833" y="2347901"/>
                  </a:cubicBezTo>
                  <a:cubicBezTo>
                    <a:pt x="11361909" y="2533752"/>
                    <a:pt x="11283642" y="2668407"/>
                    <a:pt x="11350833" y="2932120"/>
                  </a:cubicBezTo>
                  <a:cubicBezTo>
                    <a:pt x="11418024" y="3195833"/>
                    <a:pt x="11328186" y="3296413"/>
                    <a:pt x="11350833" y="3549409"/>
                  </a:cubicBezTo>
                  <a:cubicBezTo>
                    <a:pt x="11373480" y="3802405"/>
                    <a:pt x="11317318" y="3956910"/>
                    <a:pt x="11350833" y="4133628"/>
                  </a:cubicBezTo>
                  <a:cubicBezTo>
                    <a:pt x="11446818" y="4502806"/>
                    <a:pt x="11014592" y="4844697"/>
                    <a:pt x="10524107" y="4960354"/>
                  </a:cubicBezTo>
                  <a:cubicBezTo>
                    <a:pt x="10456245" y="4986069"/>
                    <a:pt x="10350453" y="4936643"/>
                    <a:pt x="10244594" y="4960354"/>
                  </a:cubicBezTo>
                  <a:cubicBezTo>
                    <a:pt x="10138735" y="4984065"/>
                    <a:pt x="10019543" y="4949802"/>
                    <a:pt x="9868108" y="4960354"/>
                  </a:cubicBezTo>
                  <a:cubicBezTo>
                    <a:pt x="9716673" y="4970906"/>
                    <a:pt x="9656067" y="4953876"/>
                    <a:pt x="9491621" y="4960354"/>
                  </a:cubicBezTo>
                  <a:cubicBezTo>
                    <a:pt x="9327175" y="4966832"/>
                    <a:pt x="9149907" y="4946236"/>
                    <a:pt x="8824213" y="4960354"/>
                  </a:cubicBezTo>
                  <a:cubicBezTo>
                    <a:pt x="8498519" y="4974472"/>
                    <a:pt x="8638627" y="4955065"/>
                    <a:pt x="8544700" y="4960354"/>
                  </a:cubicBezTo>
                  <a:cubicBezTo>
                    <a:pt x="8450773" y="4965643"/>
                    <a:pt x="8175112" y="4938440"/>
                    <a:pt x="7974266" y="4960354"/>
                  </a:cubicBezTo>
                  <a:cubicBezTo>
                    <a:pt x="7773420" y="4982268"/>
                    <a:pt x="7797621" y="4926827"/>
                    <a:pt x="7694753" y="4960354"/>
                  </a:cubicBezTo>
                  <a:cubicBezTo>
                    <a:pt x="7591885" y="4993881"/>
                    <a:pt x="7392048" y="4920696"/>
                    <a:pt x="7124319" y="4960354"/>
                  </a:cubicBezTo>
                  <a:cubicBezTo>
                    <a:pt x="6856590" y="5000012"/>
                    <a:pt x="6772544" y="4898890"/>
                    <a:pt x="6456911" y="4960354"/>
                  </a:cubicBezTo>
                  <a:cubicBezTo>
                    <a:pt x="6141278" y="5021818"/>
                    <a:pt x="6183167" y="4930724"/>
                    <a:pt x="6080425" y="4960354"/>
                  </a:cubicBezTo>
                  <a:cubicBezTo>
                    <a:pt x="5977683" y="4989984"/>
                    <a:pt x="5758779" y="4936775"/>
                    <a:pt x="5606964" y="4960354"/>
                  </a:cubicBezTo>
                  <a:cubicBezTo>
                    <a:pt x="5455149" y="4983933"/>
                    <a:pt x="5345955" y="4948707"/>
                    <a:pt x="5230478" y="4960354"/>
                  </a:cubicBezTo>
                  <a:cubicBezTo>
                    <a:pt x="5115001" y="4972001"/>
                    <a:pt x="4873073" y="4919398"/>
                    <a:pt x="4757017" y="4960354"/>
                  </a:cubicBezTo>
                  <a:cubicBezTo>
                    <a:pt x="4640961" y="5001310"/>
                    <a:pt x="4557012" y="4959948"/>
                    <a:pt x="4380531" y="4960354"/>
                  </a:cubicBezTo>
                  <a:cubicBezTo>
                    <a:pt x="4204050" y="4960760"/>
                    <a:pt x="4161367" y="4954044"/>
                    <a:pt x="4101018" y="4960354"/>
                  </a:cubicBezTo>
                  <a:cubicBezTo>
                    <a:pt x="4040669" y="4966664"/>
                    <a:pt x="3856496" y="4949833"/>
                    <a:pt x="3724532" y="4960354"/>
                  </a:cubicBezTo>
                  <a:cubicBezTo>
                    <a:pt x="3592568" y="4970875"/>
                    <a:pt x="3418988" y="4904419"/>
                    <a:pt x="3154097" y="4960354"/>
                  </a:cubicBezTo>
                  <a:cubicBezTo>
                    <a:pt x="2889206" y="5016289"/>
                    <a:pt x="2957907" y="4928116"/>
                    <a:pt x="2777611" y="4960354"/>
                  </a:cubicBezTo>
                  <a:cubicBezTo>
                    <a:pt x="2597315" y="4992592"/>
                    <a:pt x="2217641" y="4945438"/>
                    <a:pt x="2013229" y="4960354"/>
                  </a:cubicBezTo>
                  <a:cubicBezTo>
                    <a:pt x="1808817" y="4975270"/>
                    <a:pt x="1805892" y="4957298"/>
                    <a:pt x="1733716" y="4960354"/>
                  </a:cubicBezTo>
                  <a:cubicBezTo>
                    <a:pt x="1661540" y="4963410"/>
                    <a:pt x="1090500" y="4918298"/>
                    <a:pt x="826726" y="4960354"/>
                  </a:cubicBezTo>
                  <a:cubicBezTo>
                    <a:pt x="260312" y="4935272"/>
                    <a:pt x="61722" y="4706214"/>
                    <a:pt x="0" y="4133628"/>
                  </a:cubicBezTo>
                  <a:cubicBezTo>
                    <a:pt x="-56426" y="3943183"/>
                    <a:pt x="34091" y="3667420"/>
                    <a:pt x="0" y="3549409"/>
                  </a:cubicBezTo>
                  <a:cubicBezTo>
                    <a:pt x="-34091" y="3431398"/>
                    <a:pt x="6358" y="3174705"/>
                    <a:pt x="0" y="3064396"/>
                  </a:cubicBezTo>
                  <a:cubicBezTo>
                    <a:pt x="-6358" y="2954087"/>
                    <a:pt x="30006" y="2695072"/>
                    <a:pt x="0" y="2513246"/>
                  </a:cubicBezTo>
                  <a:cubicBezTo>
                    <a:pt x="-30006" y="2331420"/>
                    <a:pt x="52313" y="2212827"/>
                    <a:pt x="0" y="1929027"/>
                  </a:cubicBezTo>
                  <a:cubicBezTo>
                    <a:pt x="-52313" y="1645227"/>
                    <a:pt x="32765" y="1523197"/>
                    <a:pt x="0" y="1311738"/>
                  </a:cubicBezTo>
                  <a:cubicBezTo>
                    <a:pt x="-32765" y="1100279"/>
                    <a:pt x="46741" y="948801"/>
                    <a:pt x="0" y="826726"/>
                  </a:cubicBezTo>
                  <a:close/>
                </a:path>
                <a:path w="11350833" h="4960354" stroke="0" extrusionOk="0">
                  <a:moveTo>
                    <a:pt x="0" y="826726"/>
                  </a:moveTo>
                  <a:cubicBezTo>
                    <a:pt x="-3628" y="393839"/>
                    <a:pt x="294720" y="20496"/>
                    <a:pt x="826726" y="0"/>
                  </a:cubicBezTo>
                  <a:cubicBezTo>
                    <a:pt x="1162197" y="-2308"/>
                    <a:pt x="1378910" y="62710"/>
                    <a:pt x="1591108" y="0"/>
                  </a:cubicBezTo>
                  <a:cubicBezTo>
                    <a:pt x="1803306" y="-62710"/>
                    <a:pt x="2056341" y="51718"/>
                    <a:pt x="2258516" y="0"/>
                  </a:cubicBezTo>
                  <a:cubicBezTo>
                    <a:pt x="2460691" y="-51718"/>
                    <a:pt x="2483483" y="33002"/>
                    <a:pt x="2635002" y="0"/>
                  </a:cubicBezTo>
                  <a:cubicBezTo>
                    <a:pt x="2786521" y="-33002"/>
                    <a:pt x="3083017" y="5227"/>
                    <a:pt x="3399384" y="0"/>
                  </a:cubicBezTo>
                  <a:cubicBezTo>
                    <a:pt x="3715751" y="-5227"/>
                    <a:pt x="3589063" y="2094"/>
                    <a:pt x="3678897" y="0"/>
                  </a:cubicBezTo>
                  <a:cubicBezTo>
                    <a:pt x="3768731" y="-2094"/>
                    <a:pt x="3865444" y="32032"/>
                    <a:pt x="3958410" y="0"/>
                  </a:cubicBezTo>
                  <a:cubicBezTo>
                    <a:pt x="4051376" y="-32032"/>
                    <a:pt x="4214840" y="42124"/>
                    <a:pt x="4431870" y="0"/>
                  </a:cubicBezTo>
                  <a:cubicBezTo>
                    <a:pt x="4648900" y="-42124"/>
                    <a:pt x="4647009" y="36577"/>
                    <a:pt x="4808357" y="0"/>
                  </a:cubicBezTo>
                  <a:cubicBezTo>
                    <a:pt x="4969705" y="-36577"/>
                    <a:pt x="4990809" y="5301"/>
                    <a:pt x="5087869" y="0"/>
                  </a:cubicBezTo>
                  <a:cubicBezTo>
                    <a:pt x="5184929" y="-5301"/>
                    <a:pt x="5233592" y="31944"/>
                    <a:pt x="5367382" y="0"/>
                  </a:cubicBezTo>
                  <a:cubicBezTo>
                    <a:pt x="5501172" y="-31944"/>
                    <a:pt x="5707303" y="78588"/>
                    <a:pt x="6034790" y="0"/>
                  </a:cubicBezTo>
                  <a:cubicBezTo>
                    <a:pt x="6362277" y="-78588"/>
                    <a:pt x="6374248" y="50069"/>
                    <a:pt x="6508250" y="0"/>
                  </a:cubicBezTo>
                  <a:cubicBezTo>
                    <a:pt x="6642252" y="-50069"/>
                    <a:pt x="6956600" y="48360"/>
                    <a:pt x="7175658" y="0"/>
                  </a:cubicBezTo>
                  <a:cubicBezTo>
                    <a:pt x="7394716" y="-48360"/>
                    <a:pt x="7700172" y="29265"/>
                    <a:pt x="7843066" y="0"/>
                  </a:cubicBezTo>
                  <a:cubicBezTo>
                    <a:pt x="7985960" y="-29265"/>
                    <a:pt x="8030122" y="28906"/>
                    <a:pt x="8122579" y="0"/>
                  </a:cubicBezTo>
                  <a:cubicBezTo>
                    <a:pt x="8215036" y="-28906"/>
                    <a:pt x="8459663" y="1347"/>
                    <a:pt x="8693013" y="0"/>
                  </a:cubicBezTo>
                  <a:cubicBezTo>
                    <a:pt x="8926363" y="-1347"/>
                    <a:pt x="9064995" y="43186"/>
                    <a:pt x="9263447" y="0"/>
                  </a:cubicBezTo>
                  <a:cubicBezTo>
                    <a:pt x="9461899" y="-43186"/>
                    <a:pt x="9462248" y="3349"/>
                    <a:pt x="9639934" y="0"/>
                  </a:cubicBezTo>
                  <a:cubicBezTo>
                    <a:pt x="9817620" y="-3349"/>
                    <a:pt x="10091398" y="80388"/>
                    <a:pt x="10524107" y="0"/>
                  </a:cubicBezTo>
                  <a:cubicBezTo>
                    <a:pt x="11090411" y="-66969"/>
                    <a:pt x="11415028" y="443406"/>
                    <a:pt x="11350833" y="826726"/>
                  </a:cubicBezTo>
                  <a:cubicBezTo>
                    <a:pt x="11391869" y="1068263"/>
                    <a:pt x="11316405" y="1293998"/>
                    <a:pt x="11350833" y="1410945"/>
                  </a:cubicBezTo>
                  <a:cubicBezTo>
                    <a:pt x="11385261" y="1527892"/>
                    <a:pt x="11292054" y="1722776"/>
                    <a:pt x="11350833" y="1995165"/>
                  </a:cubicBezTo>
                  <a:cubicBezTo>
                    <a:pt x="11409612" y="2267554"/>
                    <a:pt x="11345030" y="2306670"/>
                    <a:pt x="11350833" y="2447108"/>
                  </a:cubicBezTo>
                  <a:cubicBezTo>
                    <a:pt x="11356636" y="2587546"/>
                    <a:pt x="11292794" y="2760341"/>
                    <a:pt x="11350833" y="3064396"/>
                  </a:cubicBezTo>
                  <a:cubicBezTo>
                    <a:pt x="11408872" y="3368451"/>
                    <a:pt x="11332715" y="3916152"/>
                    <a:pt x="11350833" y="4133628"/>
                  </a:cubicBezTo>
                  <a:cubicBezTo>
                    <a:pt x="11415356" y="4642212"/>
                    <a:pt x="11085405" y="4976033"/>
                    <a:pt x="10524107" y="4960354"/>
                  </a:cubicBezTo>
                  <a:cubicBezTo>
                    <a:pt x="10418450" y="4979077"/>
                    <a:pt x="10306335" y="4917081"/>
                    <a:pt x="10147620" y="4960354"/>
                  </a:cubicBezTo>
                  <a:cubicBezTo>
                    <a:pt x="9988905" y="5003627"/>
                    <a:pt x="9880011" y="4921500"/>
                    <a:pt x="9771134" y="4960354"/>
                  </a:cubicBezTo>
                  <a:cubicBezTo>
                    <a:pt x="9662257" y="4999208"/>
                    <a:pt x="9582881" y="4938522"/>
                    <a:pt x="9491621" y="4960354"/>
                  </a:cubicBezTo>
                  <a:cubicBezTo>
                    <a:pt x="9400361" y="4982186"/>
                    <a:pt x="9217787" y="4930872"/>
                    <a:pt x="9115135" y="4960354"/>
                  </a:cubicBezTo>
                  <a:cubicBezTo>
                    <a:pt x="9012483" y="4989836"/>
                    <a:pt x="8853017" y="4955152"/>
                    <a:pt x="8738648" y="4960354"/>
                  </a:cubicBezTo>
                  <a:cubicBezTo>
                    <a:pt x="8624279" y="4965556"/>
                    <a:pt x="8535600" y="4945041"/>
                    <a:pt x="8459135" y="4960354"/>
                  </a:cubicBezTo>
                  <a:cubicBezTo>
                    <a:pt x="8382670" y="4975667"/>
                    <a:pt x="8165425" y="4944421"/>
                    <a:pt x="8082649" y="4960354"/>
                  </a:cubicBezTo>
                  <a:cubicBezTo>
                    <a:pt x="7999873" y="4976287"/>
                    <a:pt x="7812421" y="4935043"/>
                    <a:pt x="7609188" y="4960354"/>
                  </a:cubicBezTo>
                  <a:cubicBezTo>
                    <a:pt x="7405955" y="4985665"/>
                    <a:pt x="7226843" y="4944500"/>
                    <a:pt x="7038754" y="4960354"/>
                  </a:cubicBezTo>
                  <a:cubicBezTo>
                    <a:pt x="6850665" y="4976208"/>
                    <a:pt x="6666502" y="4937012"/>
                    <a:pt x="6468320" y="4960354"/>
                  </a:cubicBezTo>
                  <a:cubicBezTo>
                    <a:pt x="6270138" y="4983696"/>
                    <a:pt x="6065866" y="4902467"/>
                    <a:pt x="5800912" y="4960354"/>
                  </a:cubicBezTo>
                  <a:cubicBezTo>
                    <a:pt x="5535958" y="5018241"/>
                    <a:pt x="5589564" y="4944044"/>
                    <a:pt x="5424425" y="4960354"/>
                  </a:cubicBezTo>
                  <a:cubicBezTo>
                    <a:pt x="5259286" y="4976664"/>
                    <a:pt x="5279643" y="4944077"/>
                    <a:pt x="5144913" y="4960354"/>
                  </a:cubicBezTo>
                  <a:cubicBezTo>
                    <a:pt x="5010183" y="4976631"/>
                    <a:pt x="4716512" y="4951863"/>
                    <a:pt x="4477505" y="4960354"/>
                  </a:cubicBezTo>
                  <a:cubicBezTo>
                    <a:pt x="4238498" y="4968845"/>
                    <a:pt x="4111690" y="4950609"/>
                    <a:pt x="4004044" y="4960354"/>
                  </a:cubicBezTo>
                  <a:cubicBezTo>
                    <a:pt x="3896398" y="4970099"/>
                    <a:pt x="3486836" y="4893140"/>
                    <a:pt x="3336636" y="4960354"/>
                  </a:cubicBezTo>
                  <a:cubicBezTo>
                    <a:pt x="3186436" y="5027568"/>
                    <a:pt x="2915239" y="4942669"/>
                    <a:pt x="2766202" y="4960354"/>
                  </a:cubicBezTo>
                  <a:cubicBezTo>
                    <a:pt x="2617165" y="4978039"/>
                    <a:pt x="2554624" y="4953386"/>
                    <a:pt x="2486689" y="4960354"/>
                  </a:cubicBezTo>
                  <a:cubicBezTo>
                    <a:pt x="2418754" y="4967322"/>
                    <a:pt x="2059561" y="4892349"/>
                    <a:pt x="1819281" y="4960354"/>
                  </a:cubicBezTo>
                  <a:cubicBezTo>
                    <a:pt x="1579001" y="5028359"/>
                    <a:pt x="1559101" y="4904880"/>
                    <a:pt x="1345821" y="4960354"/>
                  </a:cubicBezTo>
                  <a:cubicBezTo>
                    <a:pt x="1132541" y="5015828"/>
                    <a:pt x="1028700" y="4913514"/>
                    <a:pt x="826726" y="4960354"/>
                  </a:cubicBezTo>
                  <a:cubicBezTo>
                    <a:pt x="377554" y="4867406"/>
                    <a:pt x="-65521" y="4664022"/>
                    <a:pt x="0" y="4133628"/>
                  </a:cubicBezTo>
                  <a:cubicBezTo>
                    <a:pt x="-28677" y="3982773"/>
                    <a:pt x="45571" y="3888358"/>
                    <a:pt x="0" y="3681685"/>
                  </a:cubicBezTo>
                  <a:cubicBezTo>
                    <a:pt x="-45571" y="3475012"/>
                    <a:pt x="38428" y="3370713"/>
                    <a:pt x="0" y="3229741"/>
                  </a:cubicBezTo>
                  <a:cubicBezTo>
                    <a:pt x="-38428" y="3088769"/>
                    <a:pt x="48253" y="2840393"/>
                    <a:pt x="0" y="2645522"/>
                  </a:cubicBezTo>
                  <a:cubicBezTo>
                    <a:pt x="-48253" y="2450651"/>
                    <a:pt x="42393" y="2331010"/>
                    <a:pt x="0" y="2160510"/>
                  </a:cubicBezTo>
                  <a:cubicBezTo>
                    <a:pt x="-42393" y="1990010"/>
                    <a:pt x="46606" y="1826966"/>
                    <a:pt x="0" y="1609359"/>
                  </a:cubicBezTo>
                  <a:cubicBezTo>
                    <a:pt x="-46606" y="1391752"/>
                    <a:pt x="87881" y="1180454"/>
                    <a:pt x="0" y="826726"/>
                  </a:cubicBezTo>
                  <a:close/>
                </a:path>
              </a:pathLst>
            </a:custGeom>
            <a:solidFill>
              <a:schemeClr val="bg1"/>
            </a:solidFill>
            <a:ln w="19050">
              <a:prstDash val="dashDot"/>
              <a:extLst>
                <a:ext uri="{C807C97D-BFC1-408E-A445-0C87EB9F89A2}">
                  <ask:lineSketchStyleProps xmlns:ask="http://schemas.microsoft.com/office/drawing/2018/sketchyshapes" sd="798379857">
                    <a:prstGeom prst="flowChartAlternateProcess">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7" name="Flowchart: Manual Operation 26">
              <a:extLst>
                <a:ext uri="{FF2B5EF4-FFF2-40B4-BE49-F238E27FC236}">
                  <a16:creationId xmlns:a16="http://schemas.microsoft.com/office/drawing/2014/main" id="{4120FCAA-3CCC-433A-B685-9FB4CFAAA003}"/>
                </a:ext>
              </a:extLst>
            </p:cNvPr>
            <p:cNvSpPr/>
            <p:nvPr/>
          </p:nvSpPr>
          <p:spPr>
            <a:xfrm>
              <a:off x="185905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9" name="Flowchart: Manual Operation 28">
              <a:extLst>
                <a:ext uri="{FF2B5EF4-FFF2-40B4-BE49-F238E27FC236}">
                  <a16:creationId xmlns:a16="http://schemas.microsoft.com/office/drawing/2014/main" id="{ACCB79C3-F06D-4524-9FD0-6668C47DF3BC}"/>
                </a:ext>
              </a:extLst>
            </p:cNvPr>
            <p:cNvSpPr/>
            <p:nvPr/>
          </p:nvSpPr>
          <p:spPr>
            <a:xfrm>
              <a:off x="355634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3" name="Flowchart: Manual Operation 32">
              <a:extLst>
                <a:ext uri="{FF2B5EF4-FFF2-40B4-BE49-F238E27FC236}">
                  <a16:creationId xmlns:a16="http://schemas.microsoft.com/office/drawing/2014/main" id="{E4294EFB-A2E9-468D-BEFB-9F648AFFAD02}"/>
                </a:ext>
              </a:extLst>
            </p:cNvPr>
            <p:cNvSpPr/>
            <p:nvPr/>
          </p:nvSpPr>
          <p:spPr>
            <a:xfrm>
              <a:off x="525363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7" name="Flowchart: Manual Operation 36">
              <a:extLst>
                <a:ext uri="{FF2B5EF4-FFF2-40B4-BE49-F238E27FC236}">
                  <a16:creationId xmlns:a16="http://schemas.microsoft.com/office/drawing/2014/main" id="{A359397C-36D4-4BB5-AE5E-515A6391F43E}"/>
                </a:ext>
              </a:extLst>
            </p:cNvPr>
            <p:cNvSpPr/>
            <p:nvPr/>
          </p:nvSpPr>
          <p:spPr>
            <a:xfrm>
              <a:off x="695092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1" name="Flowchart: Manual Operation 40">
              <a:extLst>
                <a:ext uri="{FF2B5EF4-FFF2-40B4-BE49-F238E27FC236}">
                  <a16:creationId xmlns:a16="http://schemas.microsoft.com/office/drawing/2014/main" id="{B0501110-02B3-432B-83C6-CF225F166C46}"/>
                </a:ext>
              </a:extLst>
            </p:cNvPr>
            <p:cNvSpPr/>
            <p:nvPr/>
          </p:nvSpPr>
          <p:spPr>
            <a:xfrm>
              <a:off x="864821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2" name="Flowchart: Manual Operation 41">
              <a:extLst>
                <a:ext uri="{FF2B5EF4-FFF2-40B4-BE49-F238E27FC236}">
                  <a16:creationId xmlns:a16="http://schemas.microsoft.com/office/drawing/2014/main" id="{1CC260F4-1EC2-485C-9B4E-85B95DBEC7E5}"/>
                </a:ext>
              </a:extLst>
            </p:cNvPr>
            <p:cNvSpPr/>
            <p:nvPr/>
          </p:nvSpPr>
          <p:spPr>
            <a:xfrm>
              <a:off x="1034550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pic>
        <p:nvPicPr>
          <p:cNvPr id="16" name="Picture 15">
            <a:extLst>
              <a:ext uri="{FF2B5EF4-FFF2-40B4-BE49-F238E27FC236}">
                <a16:creationId xmlns:a16="http://schemas.microsoft.com/office/drawing/2014/main" id="{FBF2DA5F-C17A-4A8E-89F6-8E87D7D2690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499" r="27260"/>
          <a:stretch/>
        </p:blipFill>
        <p:spPr>
          <a:xfrm flipH="1">
            <a:off x="844555" y="2461409"/>
            <a:ext cx="2604054" cy="4183819"/>
          </a:xfrm>
          <a:prstGeom prst="rect">
            <a:avLst/>
          </a:prstGeom>
        </p:spPr>
      </p:pic>
      <p:sp>
        <p:nvSpPr>
          <p:cNvPr id="19" name="Oval 18">
            <a:extLst>
              <a:ext uri="{FF2B5EF4-FFF2-40B4-BE49-F238E27FC236}">
                <a16:creationId xmlns:a16="http://schemas.microsoft.com/office/drawing/2014/main" id="{C44D89C6-0170-4675-B9D4-09447414B86F}"/>
              </a:ext>
            </a:extLst>
          </p:cNvPr>
          <p:cNvSpPr/>
          <p:nvPr/>
        </p:nvSpPr>
        <p:spPr>
          <a:xfrm>
            <a:off x="1917283" y="4517812"/>
            <a:ext cx="94268" cy="94268"/>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0" name="Oval 19">
            <a:extLst>
              <a:ext uri="{FF2B5EF4-FFF2-40B4-BE49-F238E27FC236}">
                <a16:creationId xmlns:a16="http://schemas.microsoft.com/office/drawing/2014/main" id="{E2AAEDA7-EC4F-4E2F-8A25-93758242BC3F}"/>
              </a:ext>
            </a:extLst>
          </p:cNvPr>
          <p:cNvSpPr/>
          <p:nvPr/>
        </p:nvSpPr>
        <p:spPr>
          <a:xfrm>
            <a:off x="1870149" y="5675891"/>
            <a:ext cx="94268" cy="94268"/>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 name="Oval Callout 8">
            <a:extLst>
              <a:ext uri="{FF2B5EF4-FFF2-40B4-BE49-F238E27FC236}">
                <a16:creationId xmlns:a16="http://schemas.microsoft.com/office/drawing/2014/main" id="{920F020A-6F91-3CFB-ADC5-01305DC5B7DF}"/>
              </a:ext>
            </a:extLst>
          </p:cNvPr>
          <p:cNvSpPr/>
          <p:nvPr/>
        </p:nvSpPr>
        <p:spPr>
          <a:xfrm>
            <a:off x="2385391" y="698265"/>
            <a:ext cx="6728792" cy="2641599"/>
          </a:xfrm>
          <a:prstGeom prst="wedgeEllipseCallout">
            <a:avLst>
              <a:gd name="adj1" fmla="val -50415"/>
              <a:gd name="adj2" fmla="val 56530"/>
            </a:avLst>
          </a:prstGeom>
          <a:solidFill>
            <a:srgbClr val="FFFF99">
              <a:alpha val="59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defRPr/>
            </a:pPr>
            <a:r>
              <a:rPr lang="vi-VN" sz="4000" b="1" dirty="0">
                <a:solidFill>
                  <a:srgbClr val="C00000"/>
                </a:solidFill>
                <a:latin typeface="Calibri" panose="020F0502020204030204" pitchFamily="34" charset="0"/>
                <a:ea typeface="杨任东竹石体-Semibold"/>
                <a:cs typeface="Calibri" panose="020F0502020204030204" pitchFamily="34" charset="0"/>
              </a:rPr>
              <a:t>Muốn san sẻ các số sách bằng nhau, ta sẽ làm như thế nào?</a:t>
            </a:r>
            <a:endParaRPr kumimoji="0" lang="en-US" sz="4000" b="1" i="0" u="none" strike="noStrike" kern="1200" cap="none" spc="0" normalizeH="0" baseline="0" noProof="0" dirty="0">
              <a:ln>
                <a:noFill/>
              </a:ln>
              <a:solidFill>
                <a:srgbClr val="C00000"/>
              </a:solidFill>
              <a:effectLst/>
              <a:uLnTx/>
              <a:uFillTx/>
              <a:latin typeface="Calibri" panose="020F0502020204030204" pitchFamily="34" charset="0"/>
              <a:ea typeface="杨任东竹石体-Semibold"/>
              <a:cs typeface="Calibri" panose="020F0502020204030204" pitchFamily="34" charset="0"/>
            </a:endParaRPr>
          </a:p>
        </p:txBody>
      </p:sp>
      <p:sp>
        <p:nvSpPr>
          <p:cNvPr id="3" name="Rounded Rectangle 2">
            <a:extLst>
              <a:ext uri="{FF2B5EF4-FFF2-40B4-BE49-F238E27FC236}">
                <a16:creationId xmlns:a16="http://schemas.microsoft.com/office/drawing/2014/main" id="{D795BA61-FE41-B25B-DEF0-0939A5E942DA}"/>
              </a:ext>
            </a:extLst>
          </p:cNvPr>
          <p:cNvSpPr/>
          <p:nvPr/>
        </p:nvSpPr>
        <p:spPr>
          <a:xfrm>
            <a:off x="3712683" y="3925903"/>
            <a:ext cx="7747133" cy="1759279"/>
          </a:xfrm>
          <a:prstGeom prst="roundRect">
            <a:avLst/>
          </a:prstGeom>
          <a:solidFill>
            <a:schemeClr val="accent2">
              <a:lumMod val="20000"/>
              <a:lumOff val="80000"/>
            </a:schemeClr>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600" dirty="0" err="1">
                <a:solidFill>
                  <a:schemeClr val="tx1"/>
                </a:solidFill>
                <a:latin typeface="Cambria" panose="02040503050406030204" pitchFamily="18" charset="0"/>
                <a:ea typeface="Cambria" panose="02040503050406030204" pitchFamily="18" charset="0"/>
                <a:cs typeface="Arial-Rounded" panose="020B0500000000000000" pitchFamily="34" charset="0"/>
              </a:rPr>
              <a:t>Muốn</a:t>
            </a:r>
            <a:r>
              <a:rPr lang="en-US" sz="3600" dirty="0">
                <a:solidFill>
                  <a:schemeClr val="tx1"/>
                </a:solidFill>
                <a:latin typeface="Cambria" panose="02040503050406030204" pitchFamily="18" charset="0"/>
                <a:ea typeface="Cambria" panose="02040503050406030204" pitchFamily="18" charset="0"/>
                <a:cs typeface="Arial-Rounded" panose="020B0500000000000000" pitchFamily="34" charset="0"/>
              </a:rPr>
              <a:t> </a:t>
            </a:r>
            <a:r>
              <a:rPr lang="en-US" sz="3600" dirty="0" err="1">
                <a:solidFill>
                  <a:schemeClr val="tx1"/>
                </a:solidFill>
                <a:latin typeface="Cambria" panose="02040503050406030204" pitchFamily="18" charset="0"/>
                <a:ea typeface="Cambria" panose="02040503050406030204" pitchFamily="18" charset="0"/>
                <a:cs typeface="Arial-Rounded" panose="020B0500000000000000" pitchFamily="34" charset="0"/>
              </a:rPr>
              <a:t>biết</a:t>
            </a:r>
            <a:r>
              <a:rPr lang="en-US" sz="3600" dirty="0">
                <a:solidFill>
                  <a:schemeClr val="tx1"/>
                </a:solidFill>
                <a:latin typeface="Cambria" panose="02040503050406030204" pitchFamily="18" charset="0"/>
                <a:ea typeface="Cambria" panose="02040503050406030204" pitchFamily="18" charset="0"/>
                <a:cs typeface="Arial-Rounded" panose="020B0500000000000000" pitchFamily="34" charset="0"/>
              </a:rPr>
              <a:t> </a:t>
            </a:r>
            <a:r>
              <a:rPr lang="en-US" sz="3600" dirty="0" err="1">
                <a:solidFill>
                  <a:schemeClr val="tx1"/>
                </a:solidFill>
                <a:latin typeface="Cambria" panose="02040503050406030204" pitchFamily="18" charset="0"/>
                <a:ea typeface="Cambria" panose="02040503050406030204" pitchFamily="18" charset="0"/>
                <a:cs typeface="Arial-Rounded" panose="020B0500000000000000" pitchFamily="34" charset="0"/>
              </a:rPr>
              <a:t>số</a:t>
            </a:r>
            <a:r>
              <a:rPr lang="en-US" sz="3600" dirty="0">
                <a:solidFill>
                  <a:schemeClr val="tx1"/>
                </a:solidFill>
                <a:latin typeface="Cambria" panose="02040503050406030204" pitchFamily="18" charset="0"/>
                <a:ea typeface="Cambria" panose="02040503050406030204" pitchFamily="18" charset="0"/>
                <a:cs typeface="Arial-Rounded" panose="020B0500000000000000" pitchFamily="34" charset="0"/>
              </a:rPr>
              <a:t> </a:t>
            </a:r>
            <a:r>
              <a:rPr lang="en-US" sz="3600" dirty="0" err="1">
                <a:solidFill>
                  <a:schemeClr val="tx1"/>
                </a:solidFill>
                <a:latin typeface="Cambria" panose="02040503050406030204" pitchFamily="18" charset="0"/>
                <a:ea typeface="Cambria" panose="02040503050406030204" pitchFamily="18" charset="0"/>
                <a:cs typeface="Arial-Rounded" panose="020B0500000000000000" pitchFamily="34" charset="0"/>
              </a:rPr>
              <a:t>sách</a:t>
            </a:r>
            <a:r>
              <a:rPr lang="en-US" sz="3600" dirty="0">
                <a:solidFill>
                  <a:schemeClr val="tx1"/>
                </a:solidFill>
                <a:latin typeface="Cambria" panose="02040503050406030204" pitchFamily="18" charset="0"/>
                <a:ea typeface="Cambria" panose="02040503050406030204" pitchFamily="18" charset="0"/>
                <a:cs typeface="Arial-Rounded" panose="020B0500000000000000" pitchFamily="34" charset="0"/>
              </a:rPr>
              <a:t> </a:t>
            </a:r>
            <a:r>
              <a:rPr lang="en-US" sz="3600" dirty="0" err="1">
                <a:solidFill>
                  <a:schemeClr val="tx1"/>
                </a:solidFill>
                <a:latin typeface="Cambria" panose="02040503050406030204" pitchFamily="18" charset="0"/>
                <a:ea typeface="Cambria" panose="02040503050406030204" pitchFamily="18" charset="0"/>
                <a:cs typeface="Arial-Rounded" panose="020B0500000000000000" pitchFamily="34" charset="0"/>
              </a:rPr>
              <a:t>san</a:t>
            </a:r>
            <a:r>
              <a:rPr lang="en-US" sz="3600" dirty="0">
                <a:solidFill>
                  <a:schemeClr val="tx1"/>
                </a:solidFill>
                <a:latin typeface="Cambria" panose="02040503050406030204" pitchFamily="18" charset="0"/>
                <a:ea typeface="Cambria" panose="02040503050406030204" pitchFamily="18" charset="0"/>
                <a:cs typeface="Arial-Rounded" panose="020B0500000000000000" pitchFamily="34" charset="0"/>
              </a:rPr>
              <a:t> </a:t>
            </a:r>
            <a:r>
              <a:rPr lang="en-US" sz="3600" dirty="0" err="1">
                <a:solidFill>
                  <a:schemeClr val="tx1"/>
                </a:solidFill>
                <a:latin typeface="Cambria" panose="02040503050406030204" pitchFamily="18" charset="0"/>
                <a:ea typeface="Cambria" panose="02040503050406030204" pitchFamily="18" charset="0"/>
                <a:cs typeface="Arial-Rounded" panose="020B0500000000000000" pitchFamily="34" charset="0"/>
              </a:rPr>
              <a:t>đều</a:t>
            </a:r>
            <a:r>
              <a:rPr lang="en-US" sz="3600" dirty="0">
                <a:solidFill>
                  <a:schemeClr val="tx1"/>
                </a:solidFill>
                <a:latin typeface="Cambria" panose="02040503050406030204" pitchFamily="18" charset="0"/>
                <a:ea typeface="Cambria" panose="02040503050406030204" pitchFamily="18" charset="0"/>
                <a:cs typeface="Arial-Rounded" panose="020B0500000000000000" pitchFamily="34" charset="0"/>
              </a:rPr>
              <a:t> ở </a:t>
            </a:r>
            <a:r>
              <a:rPr lang="en-US" sz="3600" dirty="0" err="1">
                <a:solidFill>
                  <a:schemeClr val="tx1"/>
                </a:solidFill>
                <a:latin typeface="Cambria" panose="02040503050406030204" pitchFamily="18" charset="0"/>
                <a:ea typeface="Cambria" panose="02040503050406030204" pitchFamily="18" charset="0"/>
                <a:cs typeface="Arial-Rounded" panose="020B0500000000000000" pitchFamily="34" charset="0"/>
              </a:rPr>
              <a:t>mỗi</a:t>
            </a:r>
            <a:r>
              <a:rPr lang="en-US" sz="3600" dirty="0">
                <a:solidFill>
                  <a:schemeClr val="tx1"/>
                </a:solidFill>
                <a:latin typeface="Cambria" panose="02040503050406030204" pitchFamily="18" charset="0"/>
                <a:ea typeface="Cambria" panose="02040503050406030204" pitchFamily="18" charset="0"/>
                <a:cs typeface="Arial-Rounded" panose="020B0500000000000000" pitchFamily="34" charset="0"/>
              </a:rPr>
              <a:t> </a:t>
            </a:r>
            <a:r>
              <a:rPr lang="en-US" sz="3600" dirty="0" err="1">
                <a:solidFill>
                  <a:schemeClr val="tx1"/>
                </a:solidFill>
                <a:latin typeface="Cambria" panose="02040503050406030204" pitchFamily="18" charset="0"/>
                <a:ea typeface="Cambria" panose="02040503050406030204" pitchFamily="18" charset="0"/>
                <a:cs typeface="Arial-Rounded" panose="020B0500000000000000" pitchFamily="34" charset="0"/>
              </a:rPr>
              <a:t>chồng</a:t>
            </a:r>
            <a:r>
              <a:rPr lang="en-US" sz="3600" dirty="0">
                <a:solidFill>
                  <a:schemeClr val="tx1"/>
                </a:solidFill>
                <a:latin typeface="Cambria" panose="02040503050406030204" pitchFamily="18" charset="0"/>
                <a:ea typeface="Cambria" panose="02040503050406030204" pitchFamily="18" charset="0"/>
                <a:cs typeface="Arial-Rounded" panose="020B0500000000000000" pitchFamily="34" charset="0"/>
              </a:rPr>
              <a:t> ta </a:t>
            </a:r>
            <a:r>
              <a:rPr lang="en-US" sz="3600" dirty="0" err="1">
                <a:solidFill>
                  <a:schemeClr val="tx1"/>
                </a:solidFill>
                <a:latin typeface="Cambria" panose="02040503050406030204" pitchFamily="18" charset="0"/>
                <a:ea typeface="Cambria" panose="02040503050406030204" pitchFamily="18" charset="0"/>
                <a:cs typeface="Arial-Rounded" panose="020B0500000000000000" pitchFamily="34" charset="0"/>
              </a:rPr>
              <a:t>có</a:t>
            </a:r>
            <a:r>
              <a:rPr lang="en-US" sz="3600" dirty="0">
                <a:solidFill>
                  <a:schemeClr val="tx1"/>
                </a:solidFill>
                <a:latin typeface="Cambria" panose="02040503050406030204" pitchFamily="18" charset="0"/>
                <a:ea typeface="Cambria" panose="02040503050406030204" pitchFamily="18" charset="0"/>
                <a:cs typeface="Arial-Rounded" panose="020B0500000000000000" pitchFamily="34" charset="0"/>
              </a:rPr>
              <a:t> </a:t>
            </a:r>
            <a:r>
              <a:rPr lang="en-US" sz="3600" dirty="0" err="1">
                <a:solidFill>
                  <a:schemeClr val="tx1"/>
                </a:solidFill>
                <a:latin typeface="Cambria" panose="02040503050406030204" pitchFamily="18" charset="0"/>
                <a:ea typeface="Cambria" panose="02040503050406030204" pitchFamily="18" charset="0"/>
                <a:cs typeface="Arial-Rounded" panose="020B0500000000000000" pitchFamily="34" charset="0"/>
              </a:rPr>
              <a:t>thể</a:t>
            </a:r>
            <a:r>
              <a:rPr lang="en-US" sz="3600" dirty="0">
                <a:solidFill>
                  <a:schemeClr val="tx1"/>
                </a:solidFill>
                <a:latin typeface="Cambria" panose="02040503050406030204" pitchFamily="18" charset="0"/>
                <a:ea typeface="Cambria" panose="02040503050406030204" pitchFamily="18" charset="0"/>
                <a:cs typeface="Arial-Rounded" panose="020B0500000000000000" pitchFamily="34" charset="0"/>
              </a:rPr>
              <a:t> </a:t>
            </a:r>
            <a:r>
              <a:rPr lang="en-US" sz="3600" dirty="0" err="1">
                <a:solidFill>
                  <a:schemeClr val="tx1"/>
                </a:solidFill>
                <a:latin typeface="Cambria" panose="02040503050406030204" pitchFamily="18" charset="0"/>
                <a:ea typeface="Cambria" panose="02040503050406030204" pitchFamily="18" charset="0"/>
                <a:cs typeface="Arial-Rounded" panose="020B0500000000000000" pitchFamily="34" charset="0"/>
              </a:rPr>
              <a:t>lấy</a:t>
            </a:r>
            <a:r>
              <a:rPr lang="en-US" sz="3600" dirty="0">
                <a:solidFill>
                  <a:schemeClr val="tx1"/>
                </a:solidFill>
                <a:latin typeface="Cambria" panose="02040503050406030204" pitchFamily="18" charset="0"/>
                <a:ea typeface="Cambria" panose="02040503050406030204" pitchFamily="18" charset="0"/>
                <a:cs typeface="Arial-Rounded" panose="020B0500000000000000" pitchFamily="34" charset="0"/>
              </a:rPr>
              <a:t> </a:t>
            </a:r>
            <a:r>
              <a:rPr lang="en-US" sz="3600" dirty="0" err="1">
                <a:solidFill>
                  <a:schemeClr val="tx1"/>
                </a:solidFill>
                <a:latin typeface="Cambria" panose="02040503050406030204" pitchFamily="18" charset="0"/>
                <a:ea typeface="Cambria" panose="02040503050406030204" pitchFamily="18" charset="0"/>
                <a:cs typeface="Arial-Rounded" panose="020B0500000000000000" pitchFamily="34" charset="0"/>
              </a:rPr>
              <a:t>tổng</a:t>
            </a:r>
            <a:r>
              <a:rPr lang="en-US" sz="3600" dirty="0">
                <a:solidFill>
                  <a:schemeClr val="tx1"/>
                </a:solidFill>
                <a:latin typeface="Cambria" panose="02040503050406030204" pitchFamily="18" charset="0"/>
                <a:ea typeface="Cambria" panose="02040503050406030204" pitchFamily="18" charset="0"/>
                <a:cs typeface="Arial-Rounded" panose="020B0500000000000000" pitchFamily="34" charset="0"/>
              </a:rPr>
              <a:t> </a:t>
            </a:r>
            <a:r>
              <a:rPr lang="en-US" sz="3600" dirty="0" err="1">
                <a:solidFill>
                  <a:schemeClr val="tx1"/>
                </a:solidFill>
                <a:latin typeface="Cambria" panose="02040503050406030204" pitchFamily="18" charset="0"/>
                <a:ea typeface="Cambria" panose="02040503050406030204" pitchFamily="18" charset="0"/>
                <a:cs typeface="Arial-Rounded" panose="020B0500000000000000" pitchFamily="34" charset="0"/>
              </a:rPr>
              <a:t>số</a:t>
            </a:r>
            <a:r>
              <a:rPr lang="en-US" sz="3600" dirty="0">
                <a:solidFill>
                  <a:schemeClr val="tx1"/>
                </a:solidFill>
                <a:latin typeface="Cambria" panose="02040503050406030204" pitchFamily="18" charset="0"/>
                <a:ea typeface="Cambria" panose="02040503050406030204" pitchFamily="18" charset="0"/>
                <a:cs typeface="Arial-Rounded" panose="020B0500000000000000" pitchFamily="34" charset="0"/>
              </a:rPr>
              <a:t> </a:t>
            </a:r>
            <a:r>
              <a:rPr lang="en-US" sz="3600" dirty="0" err="1">
                <a:solidFill>
                  <a:schemeClr val="tx1"/>
                </a:solidFill>
                <a:latin typeface="Cambria" panose="02040503050406030204" pitchFamily="18" charset="0"/>
                <a:ea typeface="Cambria" panose="02040503050406030204" pitchFamily="18" charset="0"/>
                <a:cs typeface="Arial-Rounded" panose="020B0500000000000000" pitchFamily="34" charset="0"/>
              </a:rPr>
              <a:t>sách</a:t>
            </a:r>
            <a:r>
              <a:rPr lang="en-US" sz="3600" dirty="0">
                <a:solidFill>
                  <a:schemeClr val="tx1"/>
                </a:solidFill>
                <a:latin typeface="Cambria" panose="02040503050406030204" pitchFamily="18" charset="0"/>
                <a:ea typeface="Cambria" panose="02040503050406030204" pitchFamily="18" charset="0"/>
                <a:cs typeface="Arial-Rounded" panose="020B0500000000000000" pitchFamily="34" charset="0"/>
              </a:rPr>
              <a:t> chia 3</a:t>
            </a:r>
            <a:endParaRPr kumimoji="0" lang="en-US" sz="36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25072397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24" name="矩形 7">
            <a:extLst>
              <a:ext uri="{FF2B5EF4-FFF2-40B4-BE49-F238E27FC236}">
                <a16:creationId xmlns:a16="http://schemas.microsoft.com/office/drawing/2014/main" id="{203A7EB2-6E6E-413C-819B-772C8089B714}"/>
              </a:ext>
            </a:extLst>
          </p:cNvPr>
          <p:cNvSpPr/>
          <p:nvPr/>
        </p:nvSpPr>
        <p:spPr>
          <a:xfrm flipV="1">
            <a:off x="-1" y="762000"/>
            <a:ext cx="12190413" cy="45719"/>
          </a:xfrm>
          <a:prstGeom prst="rect">
            <a:avLst/>
          </a:prstGeom>
          <a:solidFill>
            <a:srgbClr val="009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nvGrpSpPr>
          <p:cNvPr id="25" name="Group 24">
            <a:extLst>
              <a:ext uri="{FF2B5EF4-FFF2-40B4-BE49-F238E27FC236}">
                <a16:creationId xmlns:a16="http://schemas.microsoft.com/office/drawing/2014/main" id="{E3DADED1-FDA6-48BF-8EDD-DEAD1DD6E79F}"/>
              </a:ext>
            </a:extLst>
          </p:cNvPr>
          <p:cNvGrpSpPr/>
          <p:nvPr/>
        </p:nvGrpSpPr>
        <p:grpSpPr>
          <a:xfrm>
            <a:off x="388882" y="-258416"/>
            <a:ext cx="11350833" cy="6977268"/>
            <a:chOff x="388883" y="1124654"/>
            <a:chExt cx="11350833" cy="5438254"/>
          </a:xfrm>
        </p:grpSpPr>
        <p:sp>
          <p:nvSpPr>
            <p:cNvPr id="26" name="Flowchart: Alternate Process 25">
              <a:extLst>
                <a:ext uri="{FF2B5EF4-FFF2-40B4-BE49-F238E27FC236}">
                  <a16:creationId xmlns:a16="http://schemas.microsoft.com/office/drawing/2014/main" id="{DA8351C2-A678-4F09-A03D-79231E569236}"/>
                </a:ext>
              </a:extLst>
            </p:cNvPr>
            <p:cNvSpPr/>
            <p:nvPr/>
          </p:nvSpPr>
          <p:spPr>
            <a:xfrm>
              <a:off x="388883" y="1602554"/>
              <a:ext cx="11350833" cy="4960354"/>
            </a:xfrm>
            <a:custGeom>
              <a:avLst/>
              <a:gdLst>
                <a:gd name="connsiteX0" fmla="*/ 0 w 11350833"/>
                <a:gd name="connsiteY0" fmla="*/ 1060687 h 6364123"/>
                <a:gd name="connsiteX1" fmla="*/ 1060687 w 11350833"/>
                <a:gd name="connsiteY1" fmla="*/ 0 h 6364123"/>
                <a:gd name="connsiteX2" fmla="*/ 1360644 w 11350833"/>
                <a:gd name="connsiteY2" fmla="*/ 0 h 6364123"/>
                <a:gd name="connsiteX3" fmla="*/ 1845191 w 11350833"/>
                <a:gd name="connsiteY3" fmla="*/ 0 h 6364123"/>
                <a:gd name="connsiteX4" fmla="*/ 2145148 w 11350833"/>
                <a:gd name="connsiteY4" fmla="*/ 0 h 6364123"/>
                <a:gd name="connsiteX5" fmla="*/ 2906579 w 11350833"/>
                <a:gd name="connsiteY5" fmla="*/ 0 h 6364123"/>
                <a:gd name="connsiteX6" fmla="*/ 3575715 w 11350833"/>
                <a:gd name="connsiteY6" fmla="*/ 0 h 6364123"/>
                <a:gd name="connsiteX7" fmla="*/ 4060261 w 11350833"/>
                <a:gd name="connsiteY7" fmla="*/ 0 h 6364123"/>
                <a:gd name="connsiteX8" fmla="*/ 4821692 w 11350833"/>
                <a:gd name="connsiteY8" fmla="*/ 0 h 6364123"/>
                <a:gd name="connsiteX9" fmla="*/ 5490827 w 11350833"/>
                <a:gd name="connsiteY9" fmla="*/ 0 h 6364123"/>
                <a:gd name="connsiteX10" fmla="*/ 6252258 w 11350833"/>
                <a:gd name="connsiteY10" fmla="*/ 0 h 6364123"/>
                <a:gd name="connsiteX11" fmla="*/ 6644510 w 11350833"/>
                <a:gd name="connsiteY11" fmla="*/ 0 h 6364123"/>
                <a:gd name="connsiteX12" fmla="*/ 7405940 w 11350833"/>
                <a:gd name="connsiteY12" fmla="*/ 0 h 6364123"/>
                <a:gd name="connsiteX13" fmla="*/ 8075076 w 11350833"/>
                <a:gd name="connsiteY13" fmla="*/ 0 h 6364123"/>
                <a:gd name="connsiteX14" fmla="*/ 8744212 w 11350833"/>
                <a:gd name="connsiteY14" fmla="*/ 0 h 6364123"/>
                <a:gd name="connsiteX15" fmla="*/ 9505642 w 11350833"/>
                <a:gd name="connsiteY15" fmla="*/ 0 h 6364123"/>
                <a:gd name="connsiteX16" fmla="*/ 10290146 w 11350833"/>
                <a:gd name="connsiteY16" fmla="*/ 0 h 6364123"/>
                <a:gd name="connsiteX17" fmla="*/ 11350833 w 11350833"/>
                <a:gd name="connsiteY17" fmla="*/ 1060687 h 6364123"/>
                <a:gd name="connsiteX18" fmla="*/ 11350833 w 11350833"/>
                <a:gd name="connsiteY18" fmla="*/ 1633458 h 6364123"/>
                <a:gd name="connsiteX19" fmla="*/ 11350833 w 11350833"/>
                <a:gd name="connsiteY19" fmla="*/ 2036519 h 6364123"/>
                <a:gd name="connsiteX20" fmla="*/ 11350833 w 11350833"/>
                <a:gd name="connsiteY20" fmla="*/ 2609290 h 6364123"/>
                <a:gd name="connsiteX21" fmla="*/ 11350833 w 11350833"/>
                <a:gd name="connsiteY21" fmla="*/ 3224489 h 6364123"/>
                <a:gd name="connsiteX22" fmla="*/ 11350833 w 11350833"/>
                <a:gd name="connsiteY22" fmla="*/ 3712405 h 6364123"/>
                <a:gd name="connsiteX23" fmla="*/ 11350833 w 11350833"/>
                <a:gd name="connsiteY23" fmla="*/ 4115466 h 6364123"/>
                <a:gd name="connsiteX24" fmla="*/ 11350833 w 11350833"/>
                <a:gd name="connsiteY24" fmla="*/ 4730665 h 6364123"/>
                <a:gd name="connsiteX25" fmla="*/ 11350833 w 11350833"/>
                <a:gd name="connsiteY25" fmla="*/ 5303436 h 6364123"/>
                <a:gd name="connsiteX26" fmla="*/ 10290146 w 11350833"/>
                <a:gd name="connsiteY26" fmla="*/ 6364123 h 6364123"/>
                <a:gd name="connsiteX27" fmla="*/ 9897894 w 11350833"/>
                <a:gd name="connsiteY27" fmla="*/ 6364123 h 6364123"/>
                <a:gd name="connsiteX28" fmla="*/ 9597937 w 11350833"/>
                <a:gd name="connsiteY28" fmla="*/ 6364123 h 6364123"/>
                <a:gd name="connsiteX29" fmla="*/ 9021095 w 11350833"/>
                <a:gd name="connsiteY29" fmla="*/ 6364123 h 6364123"/>
                <a:gd name="connsiteX30" fmla="*/ 8721138 w 11350833"/>
                <a:gd name="connsiteY30" fmla="*/ 6364123 h 6364123"/>
                <a:gd name="connsiteX31" fmla="*/ 8144297 w 11350833"/>
                <a:gd name="connsiteY31" fmla="*/ 6364123 h 6364123"/>
                <a:gd name="connsiteX32" fmla="*/ 7475161 w 11350833"/>
                <a:gd name="connsiteY32" fmla="*/ 6364123 h 6364123"/>
                <a:gd name="connsiteX33" fmla="*/ 7082909 w 11350833"/>
                <a:gd name="connsiteY33" fmla="*/ 6364123 h 6364123"/>
                <a:gd name="connsiteX34" fmla="*/ 6598362 w 11350833"/>
                <a:gd name="connsiteY34" fmla="*/ 6364123 h 6364123"/>
                <a:gd name="connsiteX35" fmla="*/ 6206110 w 11350833"/>
                <a:gd name="connsiteY35" fmla="*/ 6364123 h 6364123"/>
                <a:gd name="connsiteX36" fmla="*/ 5721564 w 11350833"/>
                <a:gd name="connsiteY36" fmla="*/ 6364123 h 6364123"/>
                <a:gd name="connsiteX37" fmla="*/ 5329312 w 11350833"/>
                <a:gd name="connsiteY37" fmla="*/ 6364123 h 6364123"/>
                <a:gd name="connsiteX38" fmla="*/ 5029354 w 11350833"/>
                <a:gd name="connsiteY38" fmla="*/ 6364123 h 6364123"/>
                <a:gd name="connsiteX39" fmla="*/ 4637102 w 11350833"/>
                <a:gd name="connsiteY39" fmla="*/ 6364123 h 6364123"/>
                <a:gd name="connsiteX40" fmla="*/ 4060261 w 11350833"/>
                <a:gd name="connsiteY40" fmla="*/ 6364123 h 6364123"/>
                <a:gd name="connsiteX41" fmla="*/ 3668009 w 11350833"/>
                <a:gd name="connsiteY41" fmla="*/ 6364123 h 6364123"/>
                <a:gd name="connsiteX42" fmla="*/ 2906579 w 11350833"/>
                <a:gd name="connsiteY42" fmla="*/ 6364123 h 6364123"/>
                <a:gd name="connsiteX43" fmla="*/ 2606621 w 11350833"/>
                <a:gd name="connsiteY43" fmla="*/ 6364123 h 6364123"/>
                <a:gd name="connsiteX44" fmla="*/ 1937486 w 11350833"/>
                <a:gd name="connsiteY44" fmla="*/ 6364123 h 6364123"/>
                <a:gd name="connsiteX45" fmla="*/ 1060687 w 11350833"/>
                <a:gd name="connsiteY45" fmla="*/ 6364123 h 6364123"/>
                <a:gd name="connsiteX46" fmla="*/ 0 w 11350833"/>
                <a:gd name="connsiteY46" fmla="*/ 5303436 h 6364123"/>
                <a:gd name="connsiteX47" fmla="*/ 0 w 11350833"/>
                <a:gd name="connsiteY47" fmla="*/ 4730665 h 6364123"/>
                <a:gd name="connsiteX48" fmla="*/ 0 w 11350833"/>
                <a:gd name="connsiteY48" fmla="*/ 4200321 h 6364123"/>
                <a:gd name="connsiteX49" fmla="*/ 0 w 11350833"/>
                <a:gd name="connsiteY49" fmla="*/ 3627550 h 6364123"/>
                <a:gd name="connsiteX50" fmla="*/ 0 w 11350833"/>
                <a:gd name="connsiteY50" fmla="*/ 3012352 h 6364123"/>
                <a:gd name="connsiteX51" fmla="*/ 0 w 11350833"/>
                <a:gd name="connsiteY51" fmla="*/ 2439580 h 6364123"/>
                <a:gd name="connsiteX52" fmla="*/ 0 w 11350833"/>
                <a:gd name="connsiteY52" fmla="*/ 1824382 h 6364123"/>
                <a:gd name="connsiteX53" fmla="*/ 0 w 11350833"/>
                <a:gd name="connsiteY53" fmla="*/ 1060687 h 63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350833" h="6364123" fill="none" extrusionOk="0">
                  <a:moveTo>
                    <a:pt x="0" y="1060687"/>
                  </a:moveTo>
                  <a:cubicBezTo>
                    <a:pt x="-90789" y="393037"/>
                    <a:pt x="515538" y="129998"/>
                    <a:pt x="1060687" y="0"/>
                  </a:cubicBezTo>
                  <a:cubicBezTo>
                    <a:pt x="1145661" y="-2755"/>
                    <a:pt x="1223110" y="9739"/>
                    <a:pt x="1360644" y="0"/>
                  </a:cubicBezTo>
                  <a:cubicBezTo>
                    <a:pt x="1498178" y="-9739"/>
                    <a:pt x="1692853" y="37512"/>
                    <a:pt x="1845191" y="0"/>
                  </a:cubicBezTo>
                  <a:cubicBezTo>
                    <a:pt x="1997529" y="-37512"/>
                    <a:pt x="2083444" y="18751"/>
                    <a:pt x="2145148" y="0"/>
                  </a:cubicBezTo>
                  <a:cubicBezTo>
                    <a:pt x="2206852" y="-18751"/>
                    <a:pt x="2715618" y="39987"/>
                    <a:pt x="2906579" y="0"/>
                  </a:cubicBezTo>
                  <a:cubicBezTo>
                    <a:pt x="3097540" y="-39987"/>
                    <a:pt x="3281305" y="62251"/>
                    <a:pt x="3575715" y="0"/>
                  </a:cubicBezTo>
                  <a:cubicBezTo>
                    <a:pt x="3870125" y="-62251"/>
                    <a:pt x="3938801" y="812"/>
                    <a:pt x="4060261" y="0"/>
                  </a:cubicBezTo>
                  <a:cubicBezTo>
                    <a:pt x="4181721" y="-812"/>
                    <a:pt x="4593565" y="22999"/>
                    <a:pt x="4821692" y="0"/>
                  </a:cubicBezTo>
                  <a:cubicBezTo>
                    <a:pt x="5049819" y="-22999"/>
                    <a:pt x="5241549" y="53777"/>
                    <a:pt x="5490827" y="0"/>
                  </a:cubicBezTo>
                  <a:cubicBezTo>
                    <a:pt x="5740106" y="-53777"/>
                    <a:pt x="6054482" y="51782"/>
                    <a:pt x="6252258" y="0"/>
                  </a:cubicBezTo>
                  <a:cubicBezTo>
                    <a:pt x="6450034" y="-51782"/>
                    <a:pt x="6461965" y="25336"/>
                    <a:pt x="6644510" y="0"/>
                  </a:cubicBezTo>
                  <a:cubicBezTo>
                    <a:pt x="6827055" y="-25336"/>
                    <a:pt x="7212256" y="18544"/>
                    <a:pt x="7405940" y="0"/>
                  </a:cubicBezTo>
                  <a:cubicBezTo>
                    <a:pt x="7599624" y="-18544"/>
                    <a:pt x="7825994" y="65575"/>
                    <a:pt x="8075076" y="0"/>
                  </a:cubicBezTo>
                  <a:cubicBezTo>
                    <a:pt x="8324158" y="-65575"/>
                    <a:pt x="8436826" y="55695"/>
                    <a:pt x="8744212" y="0"/>
                  </a:cubicBezTo>
                  <a:cubicBezTo>
                    <a:pt x="9051598" y="-55695"/>
                    <a:pt x="9274461" y="11884"/>
                    <a:pt x="9505642" y="0"/>
                  </a:cubicBezTo>
                  <a:cubicBezTo>
                    <a:pt x="9736823" y="-11884"/>
                    <a:pt x="9909020" y="41113"/>
                    <a:pt x="10290146" y="0"/>
                  </a:cubicBezTo>
                  <a:cubicBezTo>
                    <a:pt x="10850235" y="1687"/>
                    <a:pt x="11321699" y="312651"/>
                    <a:pt x="11350833" y="1060687"/>
                  </a:cubicBezTo>
                  <a:cubicBezTo>
                    <a:pt x="11366150" y="1226147"/>
                    <a:pt x="11331611" y="1446625"/>
                    <a:pt x="11350833" y="1633458"/>
                  </a:cubicBezTo>
                  <a:cubicBezTo>
                    <a:pt x="11370055" y="1820291"/>
                    <a:pt x="11303911" y="1948602"/>
                    <a:pt x="11350833" y="2036519"/>
                  </a:cubicBezTo>
                  <a:cubicBezTo>
                    <a:pt x="11397755" y="2124436"/>
                    <a:pt x="11345907" y="2345357"/>
                    <a:pt x="11350833" y="2609290"/>
                  </a:cubicBezTo>
                  <a:cubicBezTo>
                    <a:pt x="11355759" y="2873223"/>
                    <a:pt x="11339360" y="2933832"/>
                    <a:pt x="11350833" y="3224489"/>
                  </a:cubicBezTo>
                  <a:cubicBezTo>
                    <a:pt x="11362306" y="3515146"/>
                    <a:pt x="11329089" y="3504559"/>
                    <a:pt x="11350833" y="3712405"/>
                  </a:cubicBezTo>
                  <a:cubicBezTo>
                    <a:pt x="11372577" y="3920251"/>
                    <a:pt x="11344517" y="4015104"/>
                    <a:pt x="11350833" y="4115466"/>
                  </a:cubicBezTo>
                  <a:cubicBezTo>
                    <a:pt x="11357149" y="4215828"/>
                    <a:pt x="11325727" y="4489570"/>
                    <a:pt x="11350833" y="4730665"/>
                  </a:cubicBezTo>
                  <a:cubicBezTo>
                    <a:pt x="11375939" y="4971760"/>
                    <a:pt x="11299885" y="5068716"/>
                    <a:pt x="11350833" y="5303436"/>
                  </a:cubicBezTo>
                  <a:cubicBezTo>
                    <a:pt x="11199020" y="5899419"/>
                    <a:pt x="10908372" y="6277414"/>
                    <a:pt x="10290146" y="6364123"/>
                  </a:cubicBezTo>
                  <a:cubicBezTo>
                    <a:pt x="10113783" y="6402464"/>
                    <a:pt x="10031517" y="6325648"/>
                    <a:pt x="9897894" y="6364123"/>
                  </a:cubicBezTo>
                  <a:cubicBezTo>
                    <a:pt x="9764271" y="6402598"/>
                    <a:pt x="9718723" y="6335641"/>
                    <a:pt x="9597937" y="6364123"/>
                  </a:cubicBezTo>
                  <a:cubicBezTo>
                    <a:pt x="9477151" y="6392605"/>
                    <a:pt x="9195933" y="6354603"/>
                    <a:pt x="9021095" y="6364123"/>
                  </a:cubicBezTo>
                  <a:cubicBezTo>
                    <a:pt x="8846257" y="6373643"/>
                    <a:pt x="8827721" y="6339495"/>
                    <a:pt x="8721138" y="6364123"/>
                  </a:cubicBezTo>
                  <a:cubicBezTo>
                    <a:pt x="8614555" y="6388751"/>
                    <a:pt x="8295788" y="6304544"/>
                    <a:pt x="8144297" y="6364123"/>
                  </a:cubicBezTo>
                  <a:cubicBezTo>
                    <a:pt x="7992806" y="6423702"/>
                    <a:pt x="7764077" y="6287865"/>
                    <a:pt x="7475161" y="6364123"/>
                  </a:cubicBezTo>
                  <a:cubicBezTo>
                    <a:pt x="7186245" y="6440381"/>
                    <a:pt x="7188171" y="6345986"/>
                    <a:pt x="7082909" y="6364123"/>
                  </a:cubicBezTo>
                  <a:cubicBezTo>
                    <a:pt x="6977647" y="6382260"/>
                    <a:pt x="6759472" y="6363452"/>
                    <a:pt x="6598362" y="6364123"/>
                  </a:cubicBezTo>
                  <a:cubicBezTo>
                    <a:pt x="6437252" y="6364794"/>
                    <a:pt x="6357124" y="6319207"/>
                    <a:pt x="6206110" y="6364123"/>
                  </a:cubicBezTo>
                  <a:cubicBezTo>
                    <a:pt x="6055096" y="6409039"/>
                    <a:pt x="5955659" y="6308042"/>
                    <a:pt x="5721564" y="6364123"/>
                  </a:cubicBezTo>
                  <a:cubicBezTo>
                    <a:pt x="5487469" y="6420204"/>
                    <a:pt x="5455519" y="6321264"/>
                    <a:pt x="5329312" y="6364123"/>
                  </a:cubicBezTo>
                  <a:cubicBezTo>
                    <a:pt x="5203105" y="6406982"/>
                    <a:pt x="5118116" y="6341859"/>
                    <a:pt x="5029354" y="6364123"/>
                  </a:cubicBezTo>
                  <a:cubicBezTo>
                    <a:pt x="4940592" y="6386387"/>
                    <a:pt x="4739011" y="6328371"/>
                    <a:pt x="4637102" y="6364123"/>
                  </a:cubicBezTo>
                  <a:cubicBezTo>
                    <a:pt x="4535193" y="6399875"/>
                    <a:pt x="4308538" y="6330614"/>
                    <a:pt x="4060261" y="6364123"/>
                  </a:cubicBezTo>
                  <a:cubicBezTo>
                    <a:pt x="3811984" y="6397632"/>
                    <a:pt x="3855675" y="6324846"/>
                    <a:pt x="3668009" y="6364123"/>
                  </a:cubicBezTo>
                  <a:cubicBezTo>
                    <a:pt x="3480343" y="6403400"/>
                    <a:pt x="3225154" y="6325804"/>
                    <a:pt x="2906579" y="6364123"/>
                  </a:cubicBezTo>
                  <a:cubicBezTo>
                    <a:pt x="2588004" y="6402442"/>
                    <a:pt x="2679362" y="6330787"/>
                    <a:pt x="2606621" y="6364123"/>
                  </a:cubicBezTo>
                  <a:cubicBezTo>
                    <a:pt x="2533880" y="6397459"/>
                    <a:pt x="2251930" y="6334730"/>
                    <a:pt x="1937486" y="6364123"/>
                  </a:cubicBezTo>
                  <a:cubicBezTo>
                    <a:pt x="1623043" y="6393516"/>
                    <a:pt x="1440475" y="6355743"/>
                    <a:pt x="1060687" y="6364123"/>
                  </a:cubicBezTo>
                  <a:cubicBezTo>
                    <a:pt x="369882" y="6444696"/>
                    <a:pt x="-2441" y="5869677"/>
                    <a:pt x="0" y="5303436"/>
                  </a:cubicBezTo>
                  <a:cubicBezTo>
                    <a:pt x="-25976" y="5038548"/>
                    <a:pt x="39227" y="5000722"/>
                    <a:pt x="0" y="4730665"/>
                  </a:cubicBezTo>
                  <a:cubicBezTo>
                    <a:pt x="-39227" y="4460608"/>
                    <a:pt x="11915" y="4407657"/>
                    <a:pt x="0" y="4200321"/>
                  </a:cubicBezTo>
                  <a:cubicBezTo>
                    <a:pt x="-11915" y="3992985"/>
                    <a:pt x="23223" y="3912187"/>
                    <a:pt x="0" y="3627550"/>
                  </a:cubicBezTo>
                  <a:cubicBezTo>
                    <a:pt x="-23223" y="3342913"/>
                    <a:pt x="28841" y="3260481"/>
                    <a:pt x="0" y="3012352"/>
                  </a:cubicBezTo>
                  <a:cubicBezTo>
                    <a:pt x="-28841" y="2764223"/>
                    <a:pt x="36928" y="2634450"/>
                    <a:pt x="0" y="2439580"/>
                  </a:cubicBezTo>
                  <a:cubicBezTo>
                    <a:pt x="-36928" y="2244710"/>
                    <a:pt x="36047" y="2020954"/>
                    <a:pt x="0" y="1824382"/>
                  </a:cubicBezTo>
                  <a:cubicBezTo>
                    <a:pt x="-36047" y="1627810"/>
                    <a:pt x="26231" y="1360771"/>
                    <a:pt x="0" y="1060687"/>
                  </a:cubicBezTo>
                  <a:close/>
                </a:path>
                <a:path w="11350833" h="6364123" stroke="0" extrusionOk="0">
                  <a:moveTo>
                    <a:pt x="0" y="1060687"/>
                  </a:moveTo>
                  <a:cubicBezTo>
                    <a:pt x="-8915" y="533116"/>
                    <a:pt x="408411" y="18066"/>
                    <a:pt x="1060687" y="0"/>
                  </a:cubicBezTo>
                  <a:cubicBezTo>
                    <a:pt x="1329586" y="-1016"/>
                    <a:pt x="1571197" y="34132"/>
                    <a:pt x="1822117" y="0"/>
                  </a:cubicBezTo>
                  <a:cubicBezTo>
                    <a:pt x="2073037" y="-34132"/>
                    <a:pt x="2190375" y="25176"/>
                    <a:pt x="2491253" y="0"/>
                  </a:cubicBezTo>
                  <a:cubicBezTo>
                    <a:pt x="2792131" y="-25176"/>
                    <a:pt x="2738961" y="46755"/>
                    <a:pt x="2883505" y="0"/>
                  </a:cubicBezTo>
                  <a:cubicBezTo>
                    <a:pt x="3028049" y="-46755"/>
                    <a:pt x="3447897" y="23565"/>
                    <a:pt x="3644936" y="0"/>
                  </a:cubicBezTo>
                  <a:cubicBezTo>
                    <a:pt x="3841975" y="-23565"/>
                    <a:pt x="3874238" y="23001"/>
                    <a:pt x="3944893" y="0"/>
                  </a:cubicBezTo>
                  <a:cubicBezTo>
                    <a:pt x="4015548" y="-23001"/>
                    <a:pt x="4181246" y="32611"/>
                    <a:pt x="4244850" y="0"/>
                  </a:cubicBezTo>
                  <a:cubicBezTo>
                    <a:pt x="4308454" y="-32611"/>
                    <a:pt x="4574166" y="55374"/>
                    <a:pt x="4729397" y="0"/>
                  </a:cubicBezTo>
                  <a:cubicBezTo>
                    <a:pt x="4884628" y="-55374"/>
                    <a:pt x="4957681" y="3566"/>
                    <a:pt x="5121649" y="0"/>
                  </a:cubicBezTo>
                  <a:cubicBezTo>
                    <a:pt x="5285617" y="-3566"/>
                    <a:pt x="5326694" y="12399"/>
                    <a:pt x="5421606" y="0"/>
                  </a:cubicBezTo>
                  <a:cubicBezTo>
                    <a:pt x="5516518" y="-12399"/>
                    <a:pt x="5601172" y="20553"/>
                    <a:pt x="5721564" y="0"/>
                  </a:cubicBezTo>
                  <a:cubicBezTo>
                    <a:pt x="5841956" y="-20553"/>
                    <a:pt x="6236653" y="8558"/>
                    <a:pt x="6390700" y="0"/>
                  </a:cubicBezTo>
                  <a:cubicBezTo>
                    <a:pt x="6544747" y="-8558"/>
                    <a:pt x="6728476" y="57122"/>
                    <a:pt x="6875246" y="0"/>
                  </a:cubicBezTo>
                  <a:cubicBezTo>
                    <a:pt x="7022016" y="-57122"/>
                    <a:pt x="7255843" y="10156"/>
                    <a:pt x="7544382" y="0"/>
                  </a:cubicBezTo>
                  <a:cubicBezTo>
                    <a:pt x="7832921" y="-10156"/>
                    <a:pt x="8018026" y="66039"/>
                    <a:pt x="8213518" y="0"/>
                  </a:cubicBezTo>
                  <a:cubicBezTo>
                    <a:pt x="8409010" y="-66039"/>
                    <a:pt x="8428347" y="3477"/>
                    <a:pt x="8513475" y="0"/>
                  </a:cubicBezTo>
                  <a:cubicBezTo>
                    <a:pt x="8598603" y="-3477"/>
                    <a:pt x="8971187" y="34991"/>
                    <a:pt x="9090316" y="0"/>
                  </a:cubicBezTo>
                  <a:cubicBezTo>
                    <a:pt x="9209445" y="-34991"/>
                    <a:pt x="9496175" y="48605"/>
                    <a:pt x="9667158" y="0"/>
                  </a:cubicBezTo>
                  <a:cubicBezTo>
                    <a:pt x="9838141" y="-48605"/>
                    <a:pt x="10038053" y="16578"/>
                    <a:pt x="10290146" y="0"/>
                  </a:cubicBezTo>
                  <a:cubicBezTo>
                    <a:pt x="10770700" y="-26801"/>
                    <a:pt x="11423923" y="471850"/>
                    <a:pt x="11350833" y="1060687"/>
                  </a:cubicBezTo>
                  <a:cubicBezTo>
                    <a:pt x="11391626" y="1263723"/>
                    <a:pt x="11330312" y="1320101"/>
                    <a:pt x="11350833" y="1548603"/>
                  </a:cubicBezTo>
                  <a:cubicBezTo>
                    <a:pt x="11371354" y="1777105"/>
                    <a:pt x="11293384" y="1833245"/>
                    <a:pt x="11350833" y="2036519"/>
                  </a:cubicBezTo>
                  <a:cubicBezTo>
                    <a:pt x="11408282" y="2239793"/>
                    <a:pt x="11300144" y="2468921"/>
                    <a:pt x="11350833" y="2609290"/>
                  </a:cubicBezTo>
                  <a:cubicBezTo>
                    <a:pt x="11401522" y="2749659"/>
                    <a:pt x="11308782" y="2833575"/>
                    <a:pt x="11350833" y="3012352"/>
                  </a:cubicBezTo>
                  <a:cubicBezTo>
                    <a:pt x="11392884" y="3191129"/>
                    <a:pt x="11341587" y="3476440"/>
                    <a:pt x="11350833" y="3627550"/>
                  </a:cubicBezTo>
                  <a:cubicBezTo>
                    <a:pt x="11360079" y="3778660"/>
                    <a:pt x="11346506" y="4031340"/>
                    <a:pt x="11350833" y="4242749"/>
                  </a:cubicBezTo>
                  <a:cubicBezTo>
                    <a:pt x="11355160" y="4454158"/>
                    <a:pt x="11335704" y="4575168"/>
                    <a:pt x="11350833" y="4688237"/>
                  </a:cubicBezTo>
                  <a:cubicBezTo>
                    <a:pt x="11365962" y="4801306"/>
                    <a:pt x="11334398" y="5052276"/>
                    <a:pt x="11350833" y="5303436"/>
                  </a:cubicBezTo>
                  <a:cubicBezTo>
                    <a:pt x="11360109" y="5846530"/>
                    <a:pt x="10911663" y="6476321"/>
                    <a:pt x="10290146" y="6364123"/>
                  </a:cubicBezTo>
                  <a:cubicBezTo>
                    <a:pt x="10104946" y="6382625"/>
                    <a:pt x="9800977" y="6323185"/>
                    <a:pt x="9528716" y="6364123"/>
                  </a:cubicBezTo>
                  <a:cubicBezTo>
                    <a:pt x="9256455" y="6405061"/>
                    <a:pt x="9312165" y="6339332"/>
                    <a:pt x="9136464" y="6364123"/>
                  </a:cubicBezTo>
                  <a:cubicBezTo>
                    <a:pt x="8960763" y="6388914"/>
                    <a:pt x="8911072" y="6326883"/>
                    <a:pt x="8744212" y="6364123"/>
                  </a:cubicBezTo>
                  <a:cubicBezTo>
                    <a:pt x="8577352" y="6401363"/>
                    <a:pt x="8547238" y="6330231"/>
                    <a:pt x="8444254" y="6364123"/>
                  </a:cubicBezTo>
                  <a:cubicBezTo>
                    <a:pt x="8341270" y="6398015"/>
                    <a:pt x="8151019" y="6357971"/>
                    <a:pt x="8052002" y="6364123"/>
                  </a:cubicBezTo>
                  <a:cubicBezTo>
                    <a:pt x="7952985" y="6370275"/>
                    <a:pt x="7664857" y="6353445"/>
                    <a:pt x="7567456" y="6364123"/>
                  </a:cubicBezTo>
                  <a:cubicBezTo>
                    <a:pt x="7470055" y="6374801"/>
                    <a:pt x="7161598" y="6354923"/>
                    <a:pt x="6990614" y="6364123"/>
                  </a:cubicBezTo>
                  <a:cubicBezTo>
                    <a:pt x="6819630" y="6373323"/>
                    <a:pt x="6672022" y="6316374"/>
                    <a:pt x="6413773" y="6364123"/>
                  </a:cubicBezTo>
                  <a:cubicBezTo>
                    <a:pt x="6155524" y="6411872"/>
                    <a:pt x="5962053" y="6350477"/>
                    <a:pt x="5744637" y="6364123"/>
                  </a:cubicBezTo>
                  <a:cubicBezTo>
                    <a:pt x="5527221" y="6377769"/>
                    <a:pt x="5520368" y="6359498"/>
                    <a:pt x="5352385" y="6364123"/>
                  </a:cubicBezTo>
                  <a:cubicBezTo>
                    <a:pt x="5184402" y="6368748"/>
                    <a:pt x="5156079" y="6353942"/>
                    <a:pt x="5052428" y="6364123"/>
                  </a:cubicBezTo>
                  <a:cubicBezTo>
                    <a:pt x="4948777" y="6374304"/>
                    <a:pt x="4655907" y="6321968"/>
                    <a:pt x="4383292" y="6364123"/>
                  </a:cubicBezTo>
                  <a:cubicBezTo>
                    <a:pt x="4110677" y="6406278"/>
                    <a:pt x="4123859" y="6350188"/>
                    <a:pt x="3898746" y="6364123"/>
                  </a:cubicBezTo>
                  <a:cubicBezTo>
                    <a:pt x="3673633" y="6378058"/>
                    <a:pt x="3547132" y="6355001"/>
                    <a:pt x="3229610" y="6364123"/>
                  </a:cubicBezTo>
                  <a:cubicBezTo>
                    <a:pt x="2912088" y="6373245"/>
                    <a:pt x="2904059" y="6358885"/>
                    <a:pt x="2652769" y="6364123"/>
                  </a:cubicBezTo>
                  <a:cubicBezTo>
                    <a:pt x="2401479" y="6369361"/>
                    <a:pt x="2485573" y="6334068"/>
                    <a:pt x="2352811" y="6364123"/>
                  </a:cubicBezTo>
                  <a:cubicBezTo>
                    <a:pt x="2220049" y="6394178"/>
                    <a:pt x="1923695" y="6313886"/>
                    <a:pt x="1683675" y="6364123"/>
                  </a:cubicBezTo>
                  <a:cubicBezTo>
                    <a:pt x="1443655" y="6414360"/>
                    <a:pt x="1258636" y="6350469"/>
                    <a:pt x="1060687" y="6364123"/>
                  </a:cubicBezTo>
                  <a:cubicBezTo>
                    <a:pt x="459729" y="6344723"/>
                    <a:pt x="-43506" y="5859553"/>
                    <a:pt x="0" y="5303436"/>
                  </a:cubicBezTo>
                  <a:cubicBezTo>
                    <a:pt x="-43376" y="5002367"/>
                    <a:pt x="39377" y="4975154"/>
                    <a:pt x="0" y="4688237"/>
                  </a:cubicBezTo>
                  <a:cubicBezTo>
                    <a:pt x="-39377" y="4401320"/>
                    <a:pt x="49129" y="4272889"/>
                    <a:pt x="0" y="4157894"/>
                  </a:cubicBezTo>
                  <a:cubicBezTo>
                    <a:pt x="-49129" y="4042899"/>
                    <a:pt x="44549" y="3950461"/>
                    <a:pt x="0" y="3754833"/>
                  </a:cubicBezTo>
                  <a:cubicBezTo>
                    <a:pt x="-44549" y="3559205"/>
                    <a:pt x="50167" y="3394848"/>
                    <a:pt x="0" y="3182062"/>
                  </a:cubicBezTo>
                  <a:cubicBezTo>
                    <a:pt x="-50167" y="2969276"/>
                    <a:pt x="27727" y="2926087"/>
                    <a:pt x="0" y="2736573"/>
                  </a:cubicBezTo>
                  <a:cubicBezTo>
                    <a:pt x="-27727" y="2547059"/>
                    <a:pt x="13836" y="2403174"/>
                    <a:pt x="0" y="2206229"/>
                  </a:cubicBezTo>
                  <a:cubicBezTo>
                    <a:pt x="-13836" y="2009284"/>
                    <a:pt x="42267" y="1892009"/>
                    <a:pt x="0" y="1675886"/>
                  </a:cubicBezTo>
                  <a:cubicBezTo>
                    <a:pt x="-42267" y="1459763"/>
                    <a:pt x="23904" y="1241211"/>
                    <a:pt x="0" y="1060687"/>
                  </a:cubicBezTo>
                  <a:close/>
                </a:path>
              </a:pathLst>
            </a:custGeom>
            <a:solidFill>
              <a:schemeClr val="bg1"/>
            </a:solidFill>
            <a:ln w="19050">
              <a:prstDash val="dashDot"/>
              <a:extLst>
                <a:ext uri="{C807C97D-BFC1-408E-A445-0C87EB9F89A2}">
                  <ask:lineSketchStyleProps xmlns:ask="http://schemas.microsoft.com/office/drawing/2018/sketchyshapes" sd="798379857">
                    <a:prstGeom prst="flowChartAlternateProcess">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7" name="Flowchart: Manual Operation 26">
              <a:extLst>
                <a:ext uri="{FF2B5EF4-FFF2-40B4-BE49-F238E27FC236}">
                  <a16:creationId xmlns:a16="http://schemas.microsoft.com/office/drawing/2014/main" id="{4120FCAA-3CCC-433A-B685-9FB4CFAAA003}"/>
                </a:ext>
              </a:extLst>
            </p:cNvPr>
            <p:cNvSpPr/>
            <p:nvPr/>
          </p:nvSpPr>
          <p:spPr>
            <a:xfrm>
              <a:off x="185905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9" name="Flowchart: Manual Operation 28">
              <a:extLst>
                <a:ext uri="{FF2B5EF4-FFF2-40B4-BE49-F238E27FC236}">
                  <a16:creationId xmlns:a16="http://schemas.microsoft.com/office/drawing/2014/main" id="{ACCB79C3-F06D-4524-9FD0-6668C47DF3BC}"/>
                </a:ext>
              </a:extLst>
            </p:cNvPr>
            <p:cNvSpPr/>
            <p:nvPr/>
          </p:nvSpPr>
          <p:spPr>
            <a:xfrm>
              <a:off x="355634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3" name="Flowchart: Manual Operation 32">
              <a:extLst>
                <a:ext uri="{FF2B5EF4-FFF2-40B4-BE49-F238E27FC236}">
                  <a16:creationId xmlns:a16="http://schemas.microsoft.com/office/drawing/2014/main" id="{E4294EFB-A2E9-468D-BEFB-9F648AFFAD02}"/>
                </a:ext>
              </a:extLst>
            </p:cNvPr>
            <p:cNvSpPr/>
            <p:nvPr/>
          </p:nvSpPr>
          <p:spPr>
            <a:xfrm>
              <a:off x="525363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7" name="Flowchart: Manual Operation 36">
              <a:extLst>
                <a:ext uri="{FF2B5EF4-FFF2-40B4-BE49-F238E27FC236}">
                  <a16:creationId xmlns:a16="http://schemas.microsoft.com/office/drawing/2014/main" id="{A359397C-36D4-4BB5-AE5E-515A6391F43E}"/>
                </a:ext>
              </a:extLst>
            </p:cNvPr>
            <p:cNvSpPr/>
            <p:nvPr/>
          </p:nvSpPr>
          <p:spPr>
            <a:xfrm>
              <a:off x="695092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1" name="Flowchart: Manual Operation 40">
              <a:extLst>
                <a:ext uri="{FF2B5EF4-FFF2-40B4-BE49-F238E27FC236}">
                  <a16:creationId xmlns:a16="http://schemas.microsoft.com/office/drawing/2014/main" id="{B0501110-02B3-432B-83C6-CF225F166C46}"/>
                </a:ext>
              </a:extLst>
            </p:cNvPr>
            <p:cNvSpPr/>
            <p:nvPr/>
          </p:nvSpPr>
          <p:spPr>
            <a:xfrm>
              <a:off x="864821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2" name="Flowchart: Manual Operation 41">
              <a:extLst>
                <a:ext uri="{FF2B5EF4-FFF2-40B4-BE49-F238E27FC236}">
                  <a16:creationId xmlns:a16="http://schemas.microsoft.com/office/drawing/2014/main" id="{1CC260F4-1EC2-485C-9B4E-85B95DBEC7E5}"/>
                </a:ext>
              </a:extLst>
            </p:cNvPr>
            <p:cNvSpPr/>
            <p:nvPr/>
          </p:nvSpPr>
          <p:spPr>
            <a:xfrm>
              <a:off x="1034550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2" name="TextBox 1">
            <a:extLst>
              <a:ext uri="{FF2B5EF4-FFF2-40B4-BE49-F238E27FC236}">
                <a16:creationId xmlns:a16="http://schemas.microsoft.com/office/drawing/2014/main" id="{1F10FCE6-EF83-26FC-B2DA-6D768B528EAD}"/>
              </a:ext>
            </a:extLst>
          </p:cNvPr>
          <p:cNvSpPr txBox="1"/>
          <p:nvPr/>
        </p:nvSpPr>
        <p:spPr>
          <a:xfrm>
            <a:off x="3756991" y="695739"/>
            <a:ext cx="4959626" cy="492443"/>
          </a:xfrm>
          <a:prstGeom prst="rect">
            <a:avLst/>
          </a:prstGeom>
          <a:noFill/>
        </p:spPr>
        <p:txBody>
          <a:bodyPr wrap="square" lIns="0" tIns="0" rIns="0" bIns="0" rtlCol="0">
            <a:spAutoFit/>
          </a:bodyPr>
          <a:lstStyle/>
          <a:p>
            <a:pPr algn="l"/>
            <a:r>
              <a:rPr lang="en-US" sz="3200" b="1" dirty="0">
                <a:solidFill>
                  <a:srgbClr val="002060"/>
                </a:solidFill>
                <a:latin typeface="Cambria" panose="02040503050406030204" pitchFamily="18" charset="0"/>
                <a:ea typeface="Cambria" panose="02040503050406030204" pitchFamily="18" charset="0"/>
              </a:rPr>
              <a:t>A. SỐ TRUNG BÌNH CỘNG</a:t>
            </a:r>
          </a:p>
        </p:txBody>
      </p:sp>
      <p:sp>
        <p:nvSpPr>
          <p:cNvPr id="4" name="TextBox 3">
            <a:extLst>
              <a:ext uri="{FF2B5EF4-FFF2-40B4-BE49-F238E27FC236}">
                <a16:creationId xmlns:a16="http://schemas.microsoft.com/office/drawing/2014/main" id="{ED4EE4FD-589B-5CD3-D5AE-C4D5214FEA80}"/>
              </a:ext>
            </a:extLst>
          </p:cNvPr>
          <p:cNvSpPr txBox="1"/>
          <p:nvPr/>
        </p:nvSpPr>
        <p:spPr>
          <a:xfrm>
            <a:off x="894522" y="1341783"/>
            <a:ext cx="10694504" cy="430887"/>
          </a:xfrm>
          <a:prstGeom prst="rect">
            <a:avLst/>
          </a:prstGeom>
          <a:noFill/>
        </p:spPr>
        <p:txBody>
          <a:bodyPr wrap="square" lIns="0" tIns="0" rIns="0" bIns="0" rtlCol="0">
            <a:spAutoFit/>
          </a:bodyPr>
          <a:lstStyle/>
          <a:p>
            <a:pPr rtl="0">
              <a:spcBef>
                <a:spcPts val="0"/>
              </a:spcBef>
              <a:spcAft>
                <a:spcPts val="500"/>
              </a:spcAft>
            </a:pPr>
            <a:r>
              <a:rPr lang="vi-VN" sz="2800" b="0" i="0" u="none" strike="noStrike" dirty="0">
                <a:effectLst/>
                <a:latin typeface="Cambria" panose="02040503050406030204" pitchFamily="18" charset="0"/>
                <a:ea typeface="Cambria" panose="02040503050406030204" pitchFamily="18" charset="0"/>
              </a:rPr>
              <a:t>• Lấy tổng số sách chia cho 3 được số sách san đều vào mỗi chồng:</a:t>
            </a:r>
            <a:endParaRPr lang="vi-VN" sz="2800" b="0" dirty="0">
              <a:effectLst/>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7904095A-97D3-8771-474D-1995CEBADD68}"/>
              </a:ext>
            </a:extLst>
          </p:cNvPr>
          <p:cNvSpPr txBox="1"/>
          <p:nvPr/>
        </p:nvSpPr>
        <p:spPr>
          <a:xfrm>
            <a:off x="924340" y="1918252"/>
            <a:ext cx="10694504" cy="553998"/>
          </a:xfrm>
          <a:prstGeom prst="rect">
            <a:avLst/>
          </a:prstGeom>
          <a:noFill/>
        </p:spPr>
        <p:txBody>
          <a:bodyPr wrap="square" lIns="0" tIns="0" rIns="0" bIns="0" rtlCol="0">
            <a:spAutoFit/>
          </a:bodyPr>
          <a:lstStyle/>
          <a:p>
            <a:pPr algn="ctr">
              <a:spcAft>
                <a:spcPts val="500"/>
              </a:spcAft>
            </a:pPr>
            <a:r>
              <a:rPr lang="es-ES" sz="3600" dirty="0">
                <a:latin typeface="Cambria" panose="02040503050406030204" pitchFamily="18" charset="0"/>
                <a:ea typeface="Cambria" panose="02040503050406030204" pitchFamily="18" charset="0"/>
              </a:rPr>
              <a:t>(11 + 15 + 10) : 3 = 12 (</a:t>
            </a:r>
            <a:r>
              <a:rPr lang="es-ES" sz="3600" dirty="0" err="1">
                <a:latin typeface="Cambria" panose="02040503050406030204" pitchFamily="18" charset="0"/>
                <a:ea typeface="Cambria" panose="02040503050406030204" pitchFamily="18" charset="0"/>
              </a:rPr>
              <a:t>quyển</a:t>
            </a:r>
            <a:r>
              <a:rPr lang="es-ES" sz="3600" dirty="0">
                <a:latin typeface="Cambria" panose="02040503050406030204" pitchFamily="18" charset="0"/>
                <a:ea typeface="Cambria" panose="02040503050406030204" pitchFamily="18" charset="0"/>
              </a:rPr>
              <a:t>)</a:t>
            </a:r>
          </a:p>
        </p:txBody>
      </p:sp>
      <p:sp>
        <p:nvSpPr>
          <p:cNvPr id="6" name="TextBox 5">
            <a:extLst>
              <a:ext uri="{FF2B5EF4-FFF2-40B4-BE49-F238E27FC236}">
                <a16:creationId xmlns:a16="http://schemas.microsoft.com/office/drawing/2014/main" id="{624B942A-3117-5C1C-6D0C-9E2D9DA5FB35}"/>
              </a:ext>
            </a:extLst>
          </p:cNvPr>
          <p:cNvSpPr txBox="1"/>
          <p:nvPr/>
        </p:nvSpPr>
        <p:spPr>
          <a:xfrm>
            <a:off x="874643" y="2773018"/>
            <a:ext cx="10694504" cy="492443"/>
          </a:xfrm>
          <a:prstGeom prst="rect">
            <a:avLst/>
          </a:prstGeom>
          <a:noFill/>
        </p:spPr>
        <p:txBody>
          <a:bodyPr wrap="square" lIns="0" tIns="0" rIns="0" bIns="0" rtlCol="0">
            <a:spAutoFit/>
          </a:bodyPr>
          <a:lstStyle/>
          <a:p>
            <a:pPr>
              <a:spcAft>
                <a:spcPts val="500"/>
              </a:spcAft>
            </a:pPr>
            <a:r>
              <a:rPr lang="vi-VN" sz="3200" b="1" dirty="0">
                <a:solidFill>
                  <a:srgbClr val="FF0000"/>
                </a:solidFill>
                <a:latin typeface="Cambria" panose="02040503050406030204" pitchFamily="18" charset="0"/>
                <a:ea typeface="Cambria" panose="02040503050406030204" pitchFamily="18" charset="0"/>
              </a:rPr>
              <a:t>• Ta gọi 12 là số trung bình cộng của ba số 11, 15 và 10.</a:t>
            </a:r>
          </a:p>
        </p:txBody>
      </p:sp>
      <p:sp>
        <p:nvSpPr>
          <p:cNvPr id="7" name="TextBox 6">
            <a:extLst>
              <a:ext uri="{FF2B5EF4-FFF2-40B4-BE49-F238E27FC236}">
                <a16:creationId xmlns:a16="http://schemas.microsoft.com/office/drawing/2014/main" id="{20401EFE-A416-C931-49A0-EC2F607609D1}"/>
              </a:ext>
            </a:extLst>
          </p:cNvPr>
          <p:cNvSpPr txBox="1"/>
          <p:nvPr/>
        </p:nvSpPr>
        <p:spPr>
          <a:xfrm>
            <a:off x="745437" y="3478696"/>
            <a:ext cx="10694504" cy="492443"/>
          </a:xfrm>
          <a:prstGeom prst="rect">
            <a:avLst/>
          </a:prstGeom>
          <a:noFill/>
        </p:spPr>
        <p:txBody>
          <a:bodyPr wrap="square" lIns="0" tIns="0" rIns="0" bIns="0" rtlCol="0">
            <a:spAutoFit/>
          </a:bodyPr>
          <a:lstStyle/>
          <a:p>
            <a:pPr marL="457200" indent="-457200">
              <a:spcAft>
                <a:spcPts val="500"/>
              </a:spcAft>
              <a:buFont typeface="Arial" panose="020B0604020202020204" pitchFamily="34" charset="0"/>
              <a:buChar char="•"/>
            </a:pPr>
            <a:r>
              <a:rPr lang="vi-VN" sz="3200" b="1" dirty="0">
                <a:solidFill>
                  <a:srgbClr val="FF0000"/>
                </a:solidFill>
                <a:latin typeface="Cambria" panose="02040503050406030204" pitchFamily="18" charset="0"/>
                <a:ea typeface="Cambria" panose="02040503050406030204" pitchFamily="18" charset="0"/>
              </a:rPr>
              <a:t>Ta nói: Trung bình mỗi chồng có 12 quyển sách.</a:t>
            </a:r>
          </a:p>
        </p:txBody>
      </p:sp>
      <p:sp>
        <p:nvSpPr>
          <p:cNvPr id="9" name="Rounded Rectangle 2">
            <a:extLst>
              <a:ext uri="{FF2B5EF4-FFF2-40B4-BE49-F238E27FC236}">
                <a16:creationId xmlns:a16="http://schemas.microsoft.com/office/drawing/2014/main" id="{B4E33017-DA3C-890D-5F8A-FD9A1137625E}"/>
              </a:ext>
            </a:extLst>
          </p:cNvPr>
          <p:cNvSpPr/>
          <p:nvPr/>
        </p:nvSpPr>
        <p:spPr>
          <a:xfrm>
            <a:off x="785192" y="4283712"/>
            <a:ext cx="10644807" cy="1133114"/>
          </a:xfrm>
          <a:prstGeom prst="roundRect">
            <a:avLst/>
          </a:prstGeom>
          <a:solidFill>
            <a:schemeClr val="accent2">
              <a:lumMod val="20000"/>
              <a:lumOff val="80000"/>
            </a:schemeClr>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dirty="0">
                <a:solidFill>
                  <a:schemeClr val="tx1"/>
                </a:solidFill>
                <a:latin typeface="Cambria" panose="02040503050406030204" pitchFamily="18" charset="0"/>
                <a:ea typeface="Cambria" panose="02040503050406030204" pitchFamily="18" charset="0"/>
                <a:cs typeface="Arial-Rounded" panose="020B0500000000000000" pitchFamily="34" charset="0"/>
              </a:rPr>
              <a:t>Muốn tìm số trung bình cộng của nhiều số, ta tính tổng của các số đó, rồi lấy tổng tìm được chia cho số các số hạng.</a:t>
            </a:r>
          </a:p>
        </p:txBody>
      </p:sp>
    </p:spTree>
    <p:custDataLst>
      <p:tags r:id="rId1"/>
    </p:custDataLst>
    <p:extLst>
      <p:ext uri="{BB962C8B-B14F-4D97-AF65-F5344CB8AC3E}">
        <p14:creationId xmlns:p14="http://schemas.microsoft.com/office/powerpoint/2010/main" val="33969927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barn(inVertical)">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barn(inVertical)">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24" name="矩形 7">
            <a:extLst>
              <a:ext uri="{FF2B5EF4-FFF2-40B4-BE49-F238E27FC236}">
                <a16:creationId xmlns:a16="http://schemas.microsoft.com/office/drawing/2014/main" id="{203A7EB2-6E6E-413C-819B-772C8089B714}"/>
              </a:ext>
            </a:extLst>
          </p:cNvPr>
          <p:cNvSpPr/>
          <p:nvPr/>
        </p:nvSpPr>
        <p:spPr>
          <a:xfrm flipV="1">
            <a:off x="-1" y="762000"/>
            <a:ext cx="12190413" cy="45719"/>
          </a:xfrm>
          <a:prstGeom prst="rect">
            <a:avLst/>
          </a:prstGeom>
          <a:solidFill>
            <a:srgbClr val="009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nvGrpSpPr>
          <p:cNvPr id="25" name="Group 24">
            <a:extLst>
              <a:ext uri="{FF2B5EF4-FFF2-40B4-BE49-F238E27FC236}">
                <a16:creationId xmlns:a16="http://schemas.microsoft.com/office/drawing/2014/main" id="{E3DADED1-FDA6-48BF-8EDD-DEAD1DD6E79F}"/>
              </a:ext>
            </a:extLst>
          </p:cNvPr>
          <p:cNvGrpSpPr/>
          <p:nvPr/>
        </p:nvGrpSpPr>
        <p:grpSpPr>
          <a:xfrm>
            <a:off x="388882" y="-258416"/>
            <a:ext cx="11350833" cy="6977268"/>
            <a:chOff x="388883" y="1124654"/>
            <a:chExt cx="11350833" cy="5438254"/>
          </a:xfrm>
        </p:grpSpPr>
        <p:sp>
          <p:nvSpPr>
            <p:cNvPr id="26" name="Flowchart: Alternate Process 25">
              <a:extLst>
                <a:ext uri="{FF2B5EF4-FFF2-40B4-BE49-F238E27FC236}">
                  <a16:creationId xmlns:a16="http://schemas.microsoft.com/office/drawing/2014/main" id="{DA8351C2-A678-4F09-A03D-79231E569236}"/>
                </a:ext>
              </a:extLst>
            </p:cNvPr>
            <p:cNvSpPr/>
            <p:nvPr/>
          </p:nvSpPr>
          <p:spPr>
            <a:xfrm>
              <a:off x="388883" y="1602554"/>
              <a:ext cx="11350833" cy="4960354"/>
            </a:xfrm>
            <a:custGeom>
              <a:avLst/>
              <a:gdLst>
                <a:gd name="connsiteX0" fmla="*/ 0 w 11350833"/>
                <a:gd name="connsiteY0" fmla="*/ 1060687 h 6364123"/>
                <a:gd name="connsiteX1" fmla="*/ 1060687 w 11350833"/>
                <a:gd name="connsiteY1" fmla="*/ 0 h 6364123"/>
                <a:gd name="connsiteX2" fmla="*/ 1360644 w 11350833"/>
                <a:gd name="connsiteY2" fmla="*/ 0 h 6364123"/>
                <a:gd name="connsiteX3" fmla="*/ 1845191 w 11350833"/>
                <a:gd name="connsiteY3" fmla="*/ 0 h 6364123"/>
                <a:gd name="connsiteX4" fmla="*/ 2145148 w 11350833"/>
                <a:gd name="connsiteY4" fmla="*/ 0 h 6364123"/>
                <a:gd name="connsiteX5" fmla="*/ 2906579 w 11350833"/>
                <a:gd name="connsiteY5" fmla="*/ 0 h 6364123"/>
                <a:gd name="connsiteX6" fmla="*/ 3575715 w 11350833"/>
                <a:gd name="connsiteY6" fmla="*/ 0 h 6364123"/>
                <a:gd name="connsiteX7" fmla="*/ 4060261 w 11350833"/>
                <a:gd name="connsiteY7" fmla="*/ 0 h 6364123"/>
                <a:gd name="connsiteX8" fmla="*/ 4821692 w 11350833"/>
                <a:gd name="connsiteY8" fmla="*/ 0 h 6364123"/>
                <a:gd name="connsiteX9" fmla="*/ 5490827 w 11350833"/>
                <a:gd name="connsiteY9" fmla="*/ 0 h 6364123"/>
                <a:gd name="connsiteX10" fmla="*/ 6252258 w 11350833"/>
                <a:gd name="connsiteY10" fmla="*/ 0 h 6364123"/>
                <a:gd name="connsiteX11" fmla="*/ 6644510 w 11350833"/>
                <a:gd name="connsiteY11" fmla="*/ 0 h 6364123"/>
                <a:gd name="connsiteX12" fmla="*/ 7405940 w 11350833"/>
                <a:gd name="connsiteY12" fmla="*/ 0 h 6364123"/>
                <a:gd name="connsiteX13" fmla="*/ 8075076 w 11350833"/>
                <a:gd name="connsiteY13" fmla="*/ 0 h 6364123"/>
                <a:gd name="connsiteX14" fmla="*/ 8744212 w 11350833"/>
                <a:gd name="connsiteY14" fmla="*/ 0 h 6364123"/>
                <a:gd name="connsiteX15" fmla="*/ 9505642 w 11350833"/>
                <a:gd name="connsiteY15" fmla="*/ 0 h 6364123"/>
                <a:gd name="connsiteX16" fmla="*/ 10290146 w 11350833"/>
                <a:gd name="connsiteY16" fmla="*/ 0 h 6364123"/>
                <a:gd name="connsiteX17" fmla="*/ 11350833 w 11350833"/>
                <a:gd name="connsiteY17" fmla="*/ 1060687 h 6364123"/>
                <a:gd name="connsiteX18" fmla="*/ 11350833 w 11350833"/>
                <a:gd name="connsiteY18" fmla="*/ 1633458 h 6364123"/>
                <a:gd name="connsiteX19" fmla="*/ 11350833 w 11350833"/>
                <a:gd name="connsiteY19" fmla="*/ 2036519 h 6364123"/>
                <a:gd name="connsiteX20" fmla="*/ 11350833 w 11350833"/>
                <a:gd name="connsiteY20" fmla="*/ 2609290 h 6364123"/>
                <a:gd name="connsiteX21" fmla="*/ 11350833 w 11350833"/>
                <a:gd name="connsiteY21" fmla="*/ 3224489 h 6364123"/>
                <a:gd name="connsiteX22" fmla="*/ 11350833 w 11350833"/>
                <a:gd name="connsiteY22" fmla="*/ 3712405 h 6364123"/>
                <a:gd name="connsiteX23" fmla="*/ 11350833 w 11350833"/>
                <a:gd name="connsiteY23" fmla="*/ 4115466 h 6364123"/>
                <a:gd name="connsiteX24" fmla="*/ 11350833 w 11350833"/>
                <a:gd name="connsiteY24" fmla="*/ 4730665 h 6364123"/>
                <a:gd name="connsiteX25" fmla="*/ 11350833 w 11350833"/>
                <a:gd name="connsiteY25" fmla="*/ 5303436 h 6364123"/>
                <a:gd name="connsiteX26" fmla="*/ 10290146 w 11350833"/>
                <a:gd name="connsiteY26" fmla="*/ 6364123 h 6364123"/>
                <a:gd name="connsiteX27" fmla="*/ 9897894 w 11350833"/>
                <a:gd name="connsiteY27" fmla="*/ 6364123 h 6364123"/>
                <a:gd name="connsiteX28" fmla="*/ 9597937 w 11350833"/>
                <a:gd name="connsiteY28" fmla="*/ 6364123 h 6364123"/>
                <a:gd name="connsiteX29" fmla="*/ 9021095 w 11350833"/>
                <a:gd name="connsiteY29" fmla="*/ 6364123 h 6364123"/>
                <a:gd name="connsiteX30" fmla="*/ 8721138 w 11350833"/>
                <a:gd name="connsiteY30" fmla="*/ 6364123 h 6364123"/>
                <a:gd name="connsiteX31" fmla="*/ 8144297 w 11350833"/>
                <a:gd name="connsiteY31" fmla="*/ 6364123 h 6364123"/>
                <a:gd name="connsiteX32" fmla="*/ 7475161 w 11350833"/>
                <a:gd name="connsiteY32" fmla="*/ 6364123 h 6364123"/>
                <a:gd name="connsiteX33" fmla="*/ 7082909 w 11350833"/>
                <a:gd name="connsiteY33" fmla="*/ 6364123 h 6364123"/>
                <a:gd name="connsiteX34" fmla="*/ 6598362 w 11350833"/>
                <a:gd name="connsiteY34" fmla="*/ 6364123 h 6364123"/>
                <a:gd name="connsiteX35" fmla="*/ 6206110 w 11350833"/>
                <a:gd name="connsiteY35" fmla="*/ 6364123 h 6364123"/>
                <a:gd name="connsiteX36" fmla="*/ 5721564 w 11350833"/>
                <a:gd name="connsiteY36" fmla="*/ 6364123 h 6364123"/>
                <a:gd name="connsiteX37" fmla="*/ 5329312 w 11350833"/>
                <a:gd name="connsiteY37" fmla="*/ 6364123 h 6364123"/>
                <a:gd name="connsiteX38" fmla="*/ 5029354 w 11350833"/>
                <a:gd name="connsiteY38" fmla="*/ 6364123 h 6364123"/>
                <a:gd name="connsiteX39" fmla="*/ 4637102 w 11350833"/>
                <a:gd name="connsiteY39" fmla="*/ 6364123 h 6364123"/>
                <a:gd name="connsiteX40" fmla="*/ 4060261 w 11350833"/>
                <a:gd name="connsiteY40" fmla="*/ 6364123 h 6364123"/>
                <a:gd name="connsiteX41" fmla="*/ 3668009 w 11350833"/>
                <a:gd name="connsiteY41" fmla="*/ 6364123 h 6364123"/>
                <a:gd name="connsiteX42" fmla="*/ 2906579 w 11350833"/>
                <a:gd name="connsiteY42" fmla="*/ 6364123 h 6364123"/>
                <a:gd name="connsiteX43" fmla="*/ 2606621 w 11350833"/>
                <a:gd name="connsiteY43" fmla="*/ 6364123 h 6364123"/>
                <a:gd name="connsiteX44" fmla="*/ 1937486 w 11350833"/>
                <a:gd name="connsiteY44" fmla="*/ 6364123 h 6364123"/>
                <a:gd name="connsiteX45" fmla="*/ 1060687 w 11350833"/>
                <a:gd name="connsiteY45" fmla="*/ 6364123 h 6364123"/>
                <a:gd name="connsiteX46" fmla="*/ 0 w 11350833"/>
                <a:gd name="connsiteY46" fmla="*/ 5303436 h 6364123"/>
                <a:gd name="connsiteX47" fmla="*/ 0 w 11350833"/>
                <a:gd name="connsiteY47" fmla="*/ 4730665 h 6364123"/>
                <a:gd name="connsiteX48" fmla="*/ 0 w 11350833"/>
                <a:gd name="connsiteY48" fmla="*/ 4200321 h 6364123"/>
                <a:gd name="connsiteX49" fmla="*/ 0 w 11350833"/>
                <a:gd name="connsiteY49" fmla="*/ 3627550 h 6364123"/>
                <a:gd name="connsiteX50" fmla="*/ 0 w 11350833"/>
                <a:gd name="connsiteY50" fmla="*/ 3012352 h 6364123"/>
                <a:gd name="connsiteX51" fmla="*/ 0 w 11350833"/>
                <a:gd name="connsiteY51" fmla="*/ 2439580 h 6364123"/>
                <a:gd name="connsiteX52" fmla="*/ 0 w 11350833"/>
                <a:gd name="connsiteY52" fmla="*/ 1824382 h 6364123"/>
                <a:gd name="connsiteX53" fmla="*/ 0 w 11350833"/>
                <a:gd name="connsiteY53" fmla="*/ 1060687 h 63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350833" h="6364123" fill="none" extrusionOk="0">
                  <a:moveTo>
                    <a:pt x="0" y="1060687"/>
                  </a:moveTo>
                  <a:cubicBezTo>
                    <a:pt x="-90789" y="393037"/>
                    <a:pt x="515538" y="129998"/>
                    <a:pt x="1060687" y="0"/>
                  </a:cubicBezTo>
                  <a:cubicBezTo>
                    <a:pt x="1145661" y="-2755"/>
                    <a:pt x="1223110" y="9739"/>
                    <a:pt x="1360644" y="0"/>
                  </a:cubicBezTo>
                  <a:cubicBezTo>
                    <a:pt x="1498178" y="-9739"/>
                    <a:pt x="1692853" y="37512"/>
                    <a:pt x="1845191" y="0"/>
                  </a:cubicBezTo>
                  <a:cubicBezTo>
                    <a:pt x="1997529" y="-37512"/>
                    <a:pt x="2083444" y="18751"/>
                    <a:pt x="2145148" y="0"/>
                  </a:cubicBezTo>
                  <a:cubicBezTo>
                    <a:pt x="2206852" y="-18751"/>
                    <a:pt x="2715618" y="39987"/>
                    <a:pt x="2906579" y="0"/>
                  </a:cubicBezTo>
                  <a:cubicBezTo>
                    <a:pt x="3097540" y="-39987"/>
                    <a:pt x="3281305" y="62251"/>
                    <a:pt x="3575715" y="0"/>
                  </a:cubicBezTo>
                  <a:cubicBezTo>
                    <a:pt x="3870125" y="-62251"/>
                    <a:pt x="3938801" y="812"/>
                    <a:pt x="4060261" y="0"/>
                  </a:cubicBezTo>
                  <a:cubicBezTo>
                    <a:pt x="4181721" y="-812"/>
                    <a:pt x="4593565" y="22999"/>
                    <a:pt x="4821692" y="0"/>
                  </a:cubicBezTo>
                  <a:cubicBezTo>
                    <a:pt x="5049819" y="-22999"/>
                    <a:pt x="5241549" y="53777"/>
                    <a:pt x="5490827" y="0"/>
                  </a:cubicBezTo>
                  <a:cubicBezTo>
                    <a:pt x="5740106" y="-53777"/>
                    <a:pt x="6054482" y="51782"/>
                    <a:pt x="6252258" y="0"/>
                  </a:cubicBezTo>
                  <a:cubicBezTo>
                    <a:pt x="6450034" y="-51782"/>
                    <a:pt x="6461965" y="25336"/>
                    <a:pt x="6644510" y="0"/>
                  </a:cubicBezTo>
                  <a:cubicBezTo>
                    <a:pt x="6827055" y="-25336"/>
                    <a:pt x="7212256" y="18544"/>
                    <a:pt x="7405940" y="0"/>
                  </a:cubicBezTo>
                  <a:cubicBezTo>
                    <a:pt x="7599624" y="-18544"/>
                    <a:pt x="7825994" y="65575"/>
                    <a:pt x="8075076" y="0"/>
                  </a:cubicBezTo>
                  <a:cubicBezTo>
                    <a:pt x="8324158" y="-65575"/>
                    <a:pt x="8436826" y="55695"/>
                    <a:pt x="8744212" y="0"/>
                  </a:cubicBezTo>
                  <a:cubicBezTo>
                    <a:pt x="9051598" y="-55695"/>
                    <a:pt x="9274461" y="11884"/>
                    <a:pt x="9505642" y="0"/>
                  </a:cubicBezTo>
                  <a:cubicBezTo>
                    <a:pt x="9736823" y="-11884"/>
                    <a:pt x="9909020" y="41113"/>
                    <a:pt x="10290146" y="0"/>
                  </a:cubicBezTo>
                  <a:cubicBezTo>
                    <a:pt x="10850235" y="1687"/>
                    <a:pt x="11321699" y="312651"/>
                    <a:pt x="11350833" y="1060687"/>
                  </a:cubicBezTo>
                  <a:cubicBezTo>
                    <a:pt x="11366150" y="1226147"/>
                    <a:pt x="11331611" y="1446625"/>
                    <a:pt x="11350833" y="1633458"/>
                  </a:cubicBezTo>
                  <a:cubicBezTo>
                    <a:pt x="11370055" y="1820291"/>
                    <a:pt x="11303911" y="1948602"/>
                    <a:pt x="11350833" y="2036519"/>
                  </a:cubicBezTo>
                  <a:cubicBezTo>
                    <a:pt x="11397755" y="2124436"/>
                    <a:pt x="11345907" y="2345357"/>
                    <a:pt x="11350833" y="2609290"/>
                  </a:cubicBezTo>
                  <a:cubicBezTo>
                    <a:pt x="11355759" y="2873223"/>
                    <a:pt x="11339360" y="2933832"/>
                    <a:pt x="11350833" y="3224489"/>
                  </a:cubicBezTo>
                  <a:cubicBezTo>
                    <a:pt x="11362306" y="3515146"/>
                    <a:pt x="11329089" y="3504559"/>
                    <a:pt x="11350833" y="3712405"/>
                  </a:cubicBezTo>
                  <a:cubicBezTo>
                    <a:pt x="11372577" y="3920251"/>
                    <a:pt x="11344517" y="4015104"/>
                    <a:pt x="11350833" y="4115466"/>
                  </a:cubicBezTo>
                  <a:cubicBezTo>
                    <a:pt x="11357149" y="4215828"/>
                    <a:pt x="11325727" y="4489570"/>
                    <a:pt x="11350833" y="4730665"/>
                  </a:cubicBezTo>
                  <a:cubicBezTo>
                    <a:pt x="11375939" y="4971760"/>
                    <a:pt x="11299885" y="5068716"/>
                    <a:pt x="11350833" y="5303436"/>
                  </a:cubicBezTo>
                  <a:cubicBezTo>
                    <a:pt x="11199020" y="5899419"/>
                    <a:pt x="10908372" y="6277414"/>
                    <a:pt x="10290146" y="6364123"/>
                  </a:cubicBezTo>
                  <a:cubicBezTo>
                    <a:pt x="10113783" y="6402464"/>
                    <a:pt x="10031517" y="6325648"/>
                    <a:pt x="9897894" y="6364123"/>
                  </a:cubicBezTo>
                  <a:cubicBezTo>
                    <a:pt x="9764271" y="6402598"/>
                    <a:pt x="9718723" y="6335641"/>
                    <a:pt x="9597937" y="6364123"/>
                  </a:cubicBezTo>
                  <a:cubicBezTo>
                    <a:pt x="9477151" y="6392605"/>
                    <a:pt x="9195933" y="6354603"/>
                    <a:pt x="9021095" y="6364123"/>
                  </a:cubicBezTo>
                  <a:cubicBezTo>
                    <a:pt x="8846257" y="6373643"/>
                    <a:pt x="8827721" y="6339495"/>
                    <a:pt x="8721138" y="6364123"/>
                  </a:cubicBezTo>
                  <a:cubicBezTo>
                    <a:pt x="8614555" y="6388751"/>
                    <a:pt x="8295788" y="6304544"/>
                    <a:pt x="8144297" y="6364123"/>
                  </a:cubicBezTo>
                  <a:cubicBezTo>
                    <a:pt x="7992806" y="6423702"/>
                    <a:pt x="7764077" y="6287865"/>
                    <a:pt x="7475161" y="6364123"/>
                  </a:cubicBezTo>
                  <a:cubicBezTo>
                    <a:pt x="7186245" y="6440381"/>
                    <a:pt x="7188171" y="6345986"/>
                    <a:pt x="7082909" y="6364123"/>
                  </a:cubicBezTo>
                  <a:cubicBezTo>
                    <a:pt x="6977647" y="6382260"/>
                    <a:pt x="6759472" y="6363452"/>
                    <a:pt x="6598362" y="6364123"/>
                  </a:cubicBezTo>
                  <a:cubicBezTo>
                    <a:pt x="6437252" y="6364794"/>
                    <a:pt x="6357124" y="6319207"/>
                    <a:pt x="6206110" y="6364123"/>
                  </a:cubicBezTo>
                  <a:cubicBezTo>
                    <a:pt x="6055096" y="6409039"/>
                    <a:pt x="5955659" y="6308042"/>
                    <a:pt x="5721564" y="6364123"/>
                  </a:cubicBezTo>
                  <a:cubicBezTo>
                    <a:pt x="5487469" y="6420204"/>
                    <a:pt x="5455519" y="6321264"/>
                    <a:pt x="5329312" y="6364123"/>
                  </a:cubicBezTo>
                  <a:cubicBezTo>
                    <a:pt x="5203105" y="6406982"/>
                    <a:pt x="5118116" y="6341859"/>
                    <a:pt x="5029354" y="6364123"/>
                  </a:cubicBezTo>
                  <a:cubicBezTo>
                    <a:pt x="4940592" y="6386387"/>
                    <a:pt x="4739011" y="6328371"/>
                    <a:pt x="4637102" y="6364123"/>
                  </a:cubicBezTo>
                  <a:cubicBezTo>
                    <a:pt x="4535193" y="6399875"/>
                    <a:pt x="4308538" y="6330614"/>
                    <a:pt x="4060261" y="6364123"/>
                  </a:cubicBezTo>
                  <a:cubicBezTo>
                    <a:pt x="3811984" y="6397632"/>
                    <a:pt x="3855675" y="6324846"/>
                    <a:pt x="3668009" y="6364123"/>
                  </a:cubicBezTo>
                  <a:cubicBezTo>
                    <a:pt x="3480343" y="6403400"/>
                    <a:pt x="3225154" y="6325804"/>
                    <a:pt x="2906579" y="6364123"/>
                  </a:cubicBezTo>
                  <a:cubicBezTo>
                    <a:pt x="2588004" y="6402442"/>
                    <a:pt x="2679362" y="6330787"/>
                    <a:pt x="2606621" y="6364123"/>
                  </a:cubicBezTo>
                  <a:cubicBezTo>
                    <a:pt x="2533880" y="6397459"/>
                    <a:pt x="2251930" y="6334730"/>
                    <a:pt x="1937486" y="6364123"/>
                  </a:cubicBezTo>
                  <a:cubicBezTo>
                    <a:pt x="1623043" y="6393516"/>
                    <a:pt x="1440475" y="6355743"/>
                    <a:pt x="1060687" y="6364123"/>
                  </a:cubicBezTo>
                  <a:cubicBezTo>
                    <a:pt x="369882" y="6444696"/>
                    <a:pt x="-2441" y="5869677"/>
                    <a:pt x="0" y="5303436"/>
                  </a:cubicBezTo>
                  <a:cubicBezTo>
                    <a:pt x="-25976" y="5038548"/>
                    <a:pt x="39227" y="5000722"/>
                    <a:pt x="0" y="4730665"/>
                  </a:cubicBezTo>
                  <a:cubicBezTo>
                    <a:pt x="-39227" y="4460608"/>
                    <a:pt x="11915" y="4407657"/>
                    <a:pt x="0" y="4200321"/>
                  </a:cubicBezTo>
                  <a:cubicBezTo>
                    <a:pt x="-11915" y="3992985"/>
                    <a:pt x="23223" y="3912187"/>
                    <a:pt x="0" y="3627550"/>
                  </a:cubicBezTo>
                  <a:cubicBezTo>
                    <a:pt x="-23223" y="3342913"/>
                    <a:pt x="28841" y="3260481"/>
                    <a:pt x="0" y="3012352"/>
                  </a:cubicBezTo>
                  <a:cubicBezTo>
                    <a:pt x="-28841" y="2764223"/>
                    <a:pt x="36928" y="2634450"/>
                    <a:pt x="0" y="2439580"/>
                  </a:cubicBezTo>
                  <a:cubicBezTo>
                    <a:pt x="-36928" y="2244710"/>
                    <a:pt x="36047" y="2020954"/>
                    <a:pt x="0" y="1824382"/>
                  </a:cubicBezTo>
                  <a:cubicBezTo>
                    <a:pt x="-36047" y="1627810"/>
                    <a:pt x="26231" y="1360771"/>
                    <a:pt x="0" y="1060687"/>
                  </a:cubicBezTo>
                  <a:close/>
                </a:path>
                <a:path w="11350833" h="6364123" stroke="0" extrusionOk="0">
                  <a:moveTo>
                    <a:pt x="0" y="1060687"/>
                  </a:moveTo>
                  <a:cubicBezTo>
                    <a:pt x="-8915" y="533116"/>
                    <a:pt x="408411" y="18066"/>
                    <a:pt x="1060687" y="0"/>
                  </a:cubicBezTo>
                  <a:cubicBezTo>
                    <a:pt x="1329586" y="-1016"/>
                    <a:pt x="1571197" y="34132"/>
                    <a:pt x="1822117" y="0"/>
                  </a:cubicBezTo>
                  <a:cubicBezTo>
                    <a:pt x="2073037" y="-34132"/>
                    <a:pt x="2190375" y="25176"/>
                    <a:pt x="2491253" y="0"/>
                  </a:cubicBezTo>
                  <a:cubicBezTo>
                    <a:pt x="2792131" y="-25176"/>
                    <a:pt x="2738961" y="46755"/>
                    <a:pt x="2883505" y="0"/>
                  </a:cubicBezTo>
                  <a:cubicBezTo>
                    <a:pt x="3028049" y="-46755"/>
                    <a:pt x="3447897" y="23565"/>
                    <a:pt x="3644936" y="0"/>
                  </a:cubicBezTo>
                  <a:cubicBezTo>
                    <a:pt x="3841975" y="-23565"/>
                    <a:pt x="3874238" y="23001"/>
                    <a:pt x="3944893" y="0"/>
                  </a:cubicBezTo>
                  <a:cubicBezTo>
                    <a:pt x="4015548" y="-23001"/>
                    <a:pt x="4181246" y="32611"/>
                    <a:pt x="4244850" y="0"/>
                  </a:cubicBezTo>
                  <a:cubicBezTo>
                    <a:pt x="4308454" y="-32611"/>
                    <a:pt x="4574166" y="55374"/>
                    <a:pt x="4729397" y="0"/>
                  </a:cubicBezTo>
                  <a:cubicBezTo>
                    <a:pt x="4884628" y="-55374"/>
                    <a:pt x="4957681" y="3566"/>
                    <a:pt x="5121649" y="0"/>
                  </a:cubicBezTo>
                  <a:cubicBezTo>
                    <a:pt x="5285617" y="-3566"/>
                    <a:pt x="5326694" y="12399"/>
                    <a:pt x="5421606" y="0"/>
                  </a:cubicBezTo>
                  <a:cubicBezTo>
                    <a:pt x="5516518" y="-12399"/>
                    <a:pt x="5601172" y="20553"/>
                    <a:pt x="5721564" y="0"/>
                  </a:cubicBezTo>
                  <a:cubicBezTo>
                    <a:pt x="5841956" y="-20553"/>
                    <a:pt x="6236653" y="8558"/>
                    <a:pt x="6390700" y="0"/>
                  </a:cubicBezTo>
                  <a:cubicBezTo>
                    <a:pt x="6544747" y="-8558"/>
                    <a:pt x="6728476" y="57122"/>
                    <a:pt x="6875246" y="0"/>
                  </a:cubicBezTo>
                  <a:cubicBezTo>
                    <a:pt x="7022016" y="-57122"/>
                    <a:pt x="7255843" y="10156"/>
                    <a:pt x="7544382" y="0"/>
                  </a:cubicBezTo>
                  <a:cubicBezTo>
                    <a:pt x="7832921" y="-10156"/>
                    <a:pt x="8018026" y="66039"/>
                    <a:pt x="8213518" y="0"/>
                  </a:cubicBezTo>
                  <a:cubicBezTo>
                    <a:pt x="8409010" y="-66039"/>
                    <a:pt x="8428347" y="3477"/>
                    <a:pt x="8513475" y="0"/>
                  </a:cubicBezTo>
                  <a:cubicBezTo>
                    <a:pt x="8598603" y="-3477"/>
                    <a:pt x="8971187" y="34991"/>
                    <a:pt x="9090316" y="0"/>
                  </a:cubicBezTo>
                  <a:cubicBezTo>
                    <a:pt x="9209445" y="-34991"/>
                    <a:pt x="9496175" y="48605"/>
                    <a:pt x="9667158" y="0"/>
                  </a:cubicBezTo>
                  <a:cubicBezTo>
                    <a:pt x="9838141" y="-48605"/>
                    <a:pt x="10038053" y="16578"/>
                    <a:pt x="10290146" y="0"/>
                  </a:cubicBezTo>
                  <a:cubicBezTo>
                    <a:pt x="10770700" y="-26801"/>
                    <a:pt x="11423923" y="471850"/>
                    <a:pt x="11350833" y="1060687"/>
                  </a:cubicBezTo>
                  <a:cubicBezTo>
                    <a:pt x="11391626" y="1263723"/>
                    <a:pt x="11330312" y="1320101"/>
                    <a:pt x="11350833" y="1548603"/>
                  </a:cubicBezTo>
                  <a:cubicBezTo>
                    <a:pt x="11371354" y="1777105"/>
                    <a:pt x="11293384" y="1833245"/>
                    <a:pt x="11350833" y="2036519"/>
                  </a:cubicBezTo>
                  <a:cubicBezTo>
                    <a:pt x="11408282" y="2239793"/>
                    <a:pt x="11300144" y="2468921"/>
                    <a:pt x="11350833" y="2609290"/>
                  </a:cubicBezTo>
                  <a:cubicBezTo>
                    <a:pt x="11401522" y="2749659"/>
                    <a:pt x="11308782" y="2833575"/>
                    <a:pt x="11350833" y="3012352"/>
                  </a:cubicBezTo>
                  <a:cubicBezTo>
                    <a:pt x="11392884" y="3191129"/>
                    <a:pt x="11341587" y="3476440"/>
                    <a:pt x="11350833" y="3627550"/>
                  </a:cubicBezTo>
                  <a:cubicBezTo>
                    <a:pt x="11360079" y="3778660"/>
                    <a:pt x="11346506" y="4031340"/>
                    <a:pt x="11350833" y="4242749"/>
                  </a:cubicBezTo>
                  <a:cubicBezTo>
                    <a:pt x="11355160" y="4454158"/>
                    <a:pt x="11335704" y="4575168"/>
                    <a:pt x="11350833" y="4688237"/>
                  </a:cubicBezTo>
                  <a:cubicBezTo>
                    <a:pt x="11365962" y="4801306"/>
                    <a:pt x="11334398" y="5052276"/>
                    <a:pt x="11350833" y="5303436"/>
                  </a:cubicBezTo>
                  <a:cubicBezTo>
                    <a:pt x="11360109" y="5846530"/>
                    <a:pt x="10911663" y="6476321"/>
                    <a:pt x="10290146" y="6364123"/>
                  </a:cubicBezTo>
                  <a:cubicBezTo>
                    <a:pt x="10104946" y="6382625"/>
                    <a:pt x="9800977" y="6323185"/>
                    <a:pt x="9528716" y="6364123"/>
                  </a:cubicBezTo>
                  <a:cubicBezTo>
                    <a:pt x="9256455" y="6405061"/>
                    <a:pt x="9312165" y="6339332"/>
                    <a:pt x="9136464" y="6364123"/>
                  </a:cubicBezTo>
                  <a:cubicBezTo>
                    <a:pt x="8960763" y="6388914"/>
                    <a:pt x="8911072" y="6326883"/>
                    <a:pt x="8744212" y="6364123"/>
                  </a:cubicBezTo>
                  <a:cubicBezTo>
                    <a:pt x="8577352" y="6401363"/>
                    <a:pt x="8547238" y="6330231"/>
                    <a:pt x="8444254" y="6364123"/>
                  </a:cubicBezTo>
                  <a:cubicBezTo>
                    <a:pt x="8341270" y="6398015"/>
                    <a:pt x="8151019" y="6357971"/>
                    <a:pt x="8052002" y="6364123"/>
                  </a:cubicBezTo>
                  <a:cubicBezTo>
                    <a:pt x="7952985" y="6370275"/>
                    <a:pt x="7664857" y="6353445"/>
                    <a:pt x="7567456" y="6364123"/>
                  </a:cubicBezTo>
                  <a:cubicBezTo>
                    <a:pt x="7470055" y="6374801"/>
                    <a:pt x="7161598" y="6354923"/>
                    <a:pt x="6990614" y="6364123"/>
                  </a:cubicBezTo>
                  <a:cubicBezTo>
                    <a:pt x="6819630" y="6373323"/>
                    <a:pt x="6672022" y="6316374"/>
                    <a:pt x="6413773" y="6364123"/>
                  </a:cubicBezTo>
                  <a:cubicBezTo>
                    <a:pt x="6155524" y="6411872"/>
                    <a:pt x="5962053" y="6350477"/>
                    <a:pt x="5744637" y="6364123"/>
                  </a:cubicBezTo>
                  <a:cubicBezTo>
                    <a:pt x="5527221" y="6377769"/>
                    <a:pt x="5520368" y="6359498"/>
                    <a:pt x="5352385" y="6364123"/>
                  </a:cubicBezTo>
                  <a:cubicBezTo>
                    <a:pt x="5184402" y="6368748"/>
                    <a:pt x="5156079" y="6353942"/>
                    <a:pt x="5052428" y="6364123"/>
                  </a:cubicBezTo>
                  <a:cubicBezTo>
                    <a:pt x="4948777" y="6374304"/>
                    <a:pt x="4655907" y="6321968"/>
                    <a:pt x="4383292" y="6364123"/>
                  </a:cubicBezTo>
                  <a:cubicBezTo>
                    <a:pt x="4110677" y="6406278"/>
                    <a:pt x="4123859" y="6350188"/>
                    <a:pt x="3898746" y="6364123"/>
                  </a:cubicBezTo>
                  <a:cubicBezTo>
                    <a:pt x="3673633" y="6378058"/>
                    <a:pt x="3547132" y="6355001"/>
                    <a:pt x="3229610" y="6364123"/>
                  </a:cubicBezTo>
                  <a:cubicBezTo>
                    <a:pt x="2912088" y="6373245"/>
                    <a:pt x="2904059" y="6358885"/>
                    <a:pt x="2652769" y="6364123"/>
                  </a:cubicBezTo>
                  <a:cubicBezTo>
                    <a:pt x="2401479" y="6369361"/>
                    <a:pt x="2485573" y="6334068"/>
                    <a:pt x="2352811" y="6364123"/>
                  </a:cubicBezTo>
                  <a:cubicBezTo>
                    <a:pt x="2220049" y="6394178"/>
                    <a:pt x="1923695" y="6313886"/>
                    <a:pt x="1683675" y="6364123"/>
                  </a:cubicBezTo>
                  <a:cubicBezTo>
                    <a:pt x="1443655" y="6414360"/>
                    <a:pt x="1258636" y="6350469"/>
                    <a:pt x="1060687" y="6364123"/>
                  </a:cubicBezTo>
                  <a:cubicBezTo>
                    <a:pt x="459729" y="6344723"/>
                    <a:pt x="-43506" y="5859553"/>
                    <a:pt x="0" y="5303436"/>
                  </a:cubicBezTo>
                  <a:cubicBezTo>
                    <a:pt x="-43376" y="5002367"/>
                    <a:pt x="39377" y="4975154"/>
                    <a:pt x="0" y="4688237"/>
                  </a:cubicBezTo>
                  <a:cubicBezTo>
                    <a:pt x="-39377" y="4401320"/>
                    <a:pt x="49129" y="4272889"/>
                    <a:pt x="0" y="4157894"/>
                  </a:cubicBezTo>
                  <a:cubicBezTo>
                    <a:pt x="-49129" y="4042899"/>
                    <a:pt x="44549" y="3950461"/>
                    <a:pt x="0" y="3754833"/>
                  </a:cubicBezTo>
                  <a:cubicBezTo>
                    <a:pt x="-44549" y="3559205"/>
                    <a:pt x="50167" y="3394848"/>
                    <a:pt x="0" y="3182062"/>
                  </a:cubicBezTo>
                  <a:cubicBezTo>
                    <a:pt x="-50167" y="2969276"/>
                    <a:pt x="27727" y="2926087"/>
                    <a:pt x="0" y="2736573"/>
                  </a:cubicBezTo>
                  <a:cubicBezTo>
                    <a:pt x="-27727" y="2547059"/>
                    <a:pt x="13836" y="2403174"/>
                    <a:pt x="0" y="2206229"/>
                  </a:cubicBezTo>
                  <a:cubicBezTo>
                    <a:pt x="-13836" y="2009284"/>
                    <a:pt x="42267" y="1892009"/>
                    <a:pt x="0" y="1675886"/>
                  </a:cubicBezTo>
                  <a:cubicBezTo>
                    <a:pt x="-42267" y="1459763"/>
                    <a:pt x="23904" y="1241211"/>
                    <a:pt x="0" y="1060687"/>
                  </a:cubicBezTo>
                  <a:close/>
                </a:path>
              </a:pathLst>
            </a:custGeom>
            <a:solidFill>
              <a:schemeClr val="bg1"/>
            </a:solidFill>
            <a:ln w="19050">
              <a:prstDash val="dashDot"/>
              <a:extLst>
                <a:ext uri="{C807C97D-BFC1-408E-A445-0C87EB9F89A2}">
                  <ask:lineSketchStyleProps xmlns:ask="http://schemas.microsoft.com/office/drawing/2018/sketchyshapes" sd="798379857">
                    <a:prstGeom prst="flowChartAlternateProcess">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7" name="Flowchart: Manual Operation 26">
              <a:extLst>
                <a:ext uri="{FF2B5EF4-FFF2-40B4-BE49-F238E27FC236}">
                  <a16:creationId xmlns:a16="http://schemas.microsoft.com/office/drawing/2014/main" id="{4120FCAA-3CCC-433A-B685-9FB4CFAAA003}"/>
                </a:ext>
              </a:extLst>
            </p:cNvPr>
            <p:cNvSpPr/>
            <p:nvPr/>
          </p:nvSpPr>
          <p:spPr>
            <a:xfrm>
              <a:off x="185905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9" name="Flowchart: Manual Operation 28">
              <a:extLst>
                <a:ext uri="{FF2B5EF4-FFF2-40B4-BE49-F238E27FC236}">
                  <a16:creationId xmlns:a16="http://schemas.microsoft.com/office/drawing/2014/main" id="{ACCB79C3-F06D-4524-9FD0-6668C47DF3BC}"/>
                </a:ext>
              </a:extLst>
            </p:cNvPr>
            <p:cNvSpPr/>
            <p:nvPr/>
          </p:nvSpPr>
          <p:spPr>
            <a:xfrm>
              <a:off x="355634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3" name="Flowchart: Manual Operation 32">
              <a:extLst>
                <a:ext uri="{FF2B5EF4-FFF2-40B4-BE49-F238E27FC236}">
                  <a16:creationId xmlns:a16="http://schemas.microsoft.com/office/drawing/2014/main" id="{E4294EFB-A2E9-468D-BEFB-9F648AFFAD02}"/>
                </a:ext>
              </a:extLst>
            </p:cNvPr>
            <p:cNvSpPr/>
            <p:nvPr/>
          </p:nvSpPr>
          <p:spPr>
            <a:xfrm>
              <a:off x="525363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7" name="Flowchart: Manual Operation 36">
              <a:extLst>
                <a:ext uri="{FF2B5EF4-FFF2-40B4-BE49-F238E27FC236}">
                  <a16:creationId xmlns:a16="http://schemas.microsoft.com/office/drawing/2014/main" id="{A359397C-36D4-4BB5-AE5E-515A6391F43E}"/>
                </a:ext>
              </a:extLst>
            </p:cNvPr>
            <p:cNvSpPr/>
            <p:nvPr/>
          </p:nvSpPr>
          <p:spPr>
            <a:xfrm>
              <a:off x="695092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1" name="Flowchart: Manual Operation 40">
              <a:extLst>
                <a:ext uri="{FF2B5EF4-FFF2-40B4-BE49-F238E27FC236}">
                  <a16:creationId xmlns:a16="http://schemas.microsoft.com/office/drawing/2014/main" id="{B0501110-02B3-432B-83C6-CF225F166C46}"/>
                </a:ext>
              </a:extLst>
            </p:cNvPr>
            <p:cNvSpPr/>
            <p:nvPr/>
          </p:nvSpPr>
          <p:spPr>
            <a:xfrm>
              <a:off x="864821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2" name="Flowchart: Manual Operation 41">
              <a:extLst>
                <a:ext uri="{FF2B5EF4-FFF2-40B4-BE49-F238E27FC236}">
                  <a16:creationId xmlns:a16="http://schemas.microsoft.com/office/drawing/2014/main" id="{1CC260F4-1EC2-485C-9B4E-85B95DBEC7E5}"/>
                </a:ext>
              </a:extLst>
            </p:cNvPr>
            <p:cNvSpPr/>
            <p:nvPr/>
          </p:nvSpPr>
          <p:spPr>
            <a:xfrm>
              <a:off x="1034550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4" name="TextBox 3">
            <a:extLst>
              <a:ext uri="{FF2B5EF4-FFF2-40B4-BE49-F238E27FC236}">
                <a16:creationId xmlns:a16="http://schemas.microsoft.com/office/drawing/2014/main" id="{ED4EE4FD-589B-5CD3-D5AE-C4D5214FEA80}"/>
              </a:ext>
            </a:extLst>
          </p:cNvPr>
          <p:cNvSpPr txBox="1"/>
          <p:nvPr/>
        </p:nvSpPr>
        <p:spPr>
          <a:xfrm>
            <a:off x="954157" y="815009"/>
            <a:ext cx="1620078" cy="61555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Ví</a:t>
            </a:r>
            <a:r>
              <a:rPr kumimoji="0" lang="en-US" sz="40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dụ</a:t>
            </a:r>
            <a:r>
              <a:rPr kumimoji="0" lang="en-US" sz="40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a:t>
            </a:r>
            <a:endParaRPr kumimoji="0" lang="vi-VN"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 name="TextBox 2">
            <a:extLst>
              <a:ext uri="{FF2B5EF4-FFF2-40B4-BE49-F238E27FC236}">
                <a16:creationId xmlns:a16="http://schemas.microsoft.com/office/drawing/2014/main" id="{4E0C2EAB-C725-152E-44AE-6610C4719D16}"/>
              </a:ext>
            </a:extLst>
          </p:cNvPr>
          <p:cNvSpPr txBox="1"/>
          <p:nvPr/>
        </p:nvSpPr>
        <p:spPr>
          <a:xfrm>
            <a:off x="636104" y="1679713"/>
            <a:ext cx="5526157" cy="1107996"/>
          </a:xfrm>
          <a:prstGeom prst="rect">
            <a:avLst/>
          </a:prstGeom>
          <a:noFill/>
        </p:spPr>
        <p:txBody>
          <a:bodyPr wrap="square" lIns="0" tIns="0" rIns="0" bIns="0" rtlCol="0">
            <a:spAutoFit/>
          </a:bodyPr>
          <a:lstStyle/>
          <a:p>
            <a:pPr algn="l"/>
            <a:r>
              <a:rPr lang="en-US" sz="3600" b="0" i="0" u="none" strike="noStrike" dirty="0">
                <a:solidFill>
                  <a:srgbClr val="002060"/>
                </a:solidFill>
                <a:effectLst/>
                <a:latin typeface="Cambria" panose="02040503050406030204" pitchFamily="18" charset="0"/>
                <a:ea typeface="Cambria" panose="02040503050406030204" pitchFamily="18" charset="0"/>
              </a:rPr>
              <a:t>a) </a:t>
            </a:r>
            <a:r>
              <a:rPr lang="en-US" sz="3600" b="0" i="0" u="none" strike="noStrike" dirty="0" err="1">
                <a:solidFill>
                  <a:srgbClr val="002060"/>
                </a:solidFill>
                <a:effectLst/>
                <a:latin typeface="Cambria" panose="02040503050406030204" pitchFamily="18" charset="0"/>
                <a:ea typeface="Cambria" panose="02040503050406030204" pitchFamily="18" charset="0"/>
              </a:rPr>
              <a:t>Số</a:t>
            </a:r>
            <a:r>
              <a:rPr lang="en-US" sz="3600" b="0" i="0" u="none" strike="noStrike" dirty="0">
                <a:solidFill>
                  <a:srgbClr val="002060"/>
                </a:solidFill>
                <a:effectLst/>
                <a:latin typeface="Cambria" panose="02040503050406030204" pitchFamily="18" charset="0"/>
                <a:ea typeface="Cambria" panose="02040503050406030204" pitchFamily="18" charset="0"/>
              </a:rPr>
              <a:t> </a:t>
            </a:r>
            <a:r>
              <a:rPr lang="en-US" sz="3600" b="0" i="0" u="none" strike="noStrike" dirty="0" err="1">
                <a:solidFill>
                  <a:srgbClr val="002060"/>
                </a:solidFill>
                <a:effectLst/>
                <a:latin typeface="Cambria" panose="02040503050406030204" pitchFamily="18" charset="0"/>
                <a:ea typeface="Cambria" panose="02040503050406030204" pitchFamily="18" charset="0"/>
              </a:rPr>
              <a:t>trung</a:t>
            </a:r>
            <a:r>
              <a:rPr lang="en-US" sz="3600" b="0" i="0" u="none" strike="noStrike" dirty="0">
                <a:solidFill>
                  <a:srgbClr val="002060"/>
                </a:solidFill>
                <a:effectLst/>
                <a:latin typeface="Cambria" panose="02040503050406030204" pitchFamily="18" charset="0"/>
                <a:ea typeface="Cambria" panose="02040503050406030204" pitchFamily="18" charset="0"/>
              </a:rPr>
              <a:t> </a:t>
            </a:r>
            <a:r>
              <a:rPr lang="en-US" sz="3600" b="0" i="0" u="none" strike="noStrike" dirty="0" err="1">
                <a:solidFill>
                  <a:srgbClr val="002060"/>
                </a:solidFill>
                <a:effectLst/>
                <a:latin typeface="Cambria" panose="02040503050406030204" pitchFamily="18" charset="0"/>
                <a:ea typeface="Cambria" panose="02040503050406030204" pitchFamily="18" charset="0"/>
              </a:rPr>
              <a:t>bình</a:t>
            </a:r>
            <a:r>
              <a:rPr lang="en-US" sz="3600" b="0" i="0" u="none" strike="noStrike" dirty="0">
                <a:solidFill>
                  <a:srgbClr val="002060"/>
                </a:solidFill>
                <a:effectLst/>
                <a:latin typeface="Cambria" panose="02040503050406030204" pitchFamily="18" charset="0"/>
                <a:ea typeface="Cambria" panose="02040503050406030204" pitchFamily="18" charset="0"/>
              </a:rPr>
              <a:t> </a:t>
            </a:r>
            <a:r>
              <a:rPr lang="en-US" sz="3600" b="0" i="0" u="none" strike="noStrike" dirty="0" err="1">
                <a:solidFill>
                  <a:srgbClr val="002060"/>
                </a:solidFill>
                <a:effectLst/>
                <a:latin typeface="Cambria" panose="02040503050406030204" pitchFamily="18" charset="0"/>
                <a:ea typeface="Cambria" panose="02040503050406030204" pitchFamily="18" charset="0"/>
              </a:rPr>
              <a:t>cộng</a:t>
            </a:r>
            <a:r>
              <a:rPr lang="en-US" sz="3600" b="0" i="0" u="none" strike="noStrike" dirty="0">
                <a:solidFill>
                  <a:srgbClr val="002060"/>
                </a:solidFill>
                <a:effectLst/>
                <a:latin typeface="Cambria" panose="02040503050406030204" pitchFamily="18" charset="0"/>
                <a:ea typeface="Cambria" panose="02040503050406030204" pitchFamily="18" charset="0"/>
              </a:rPr>
              <a:t> </a:t>
            </a:r>
            <a:r>
              <a:rPr lang="en-US" sz="3600" b="0" i="0" u="none" strike="noStrike" dirty="0" err="1">
                <a:solidFill>
                  <a:srgbClr val="002060"/>
                </a:solidFill>
                <a:effectLst/>
                <a:latin typeface="Cambria" panose="02040503050406030204" pitchFamily="18" charset="0"/>
                <a:ea typeface="Cambria" panose="02040503050406030204" pitchFamily="18" charset="0"/>
              </a:rPr>
              <a:t>của</a:t>
            </a:r>
            <a:r>
              <a:rPr lang="en-US" sz="3600" b="0" i="0" u="none" strike="noStrike" dirty="0">
                <a:solidFill>
                  <a:srgbClr val="002060"/>
                </a:solidFill>
                <a:effectLst/>
                <a:latin typeface="Cambria" panose="02040503050406030204" pitchFamily="18" charset="0"/>
                <a:ea typeface="Cambria" panose="02040503050406030204" pitchFamily="18" charset="0"/>
              </a:rPr>
              <a:t> 46 </a:t>
            </a:r>
            <a:r>
              <a:rPr lang="en-US" sz="3600" b="0" i="0" u="none" strike="noStrike" dirty="0" err="1">
                <a:solidFill>
                  <a:srgbClr val="002060"/>
                </a:solidFill>
                <a:effectLst/>
                <a:latin typeface="Cambria" panose="02040503050406030204" pitchFamily="18" charset="0"/>
                <a:ea typeface="Cambria" panose="02040503050406030204" pitchFamily="18" charset="0"/>
              </a:rPr>
              <a:t>và</a:t>
            </a:r>
            <a:r>
              <a:rPr lang="en-US" sz="3600" b="0" i="0" u="none" strike="noStrike" dirty="0">
                <a:solidFill>
                  <a:srgbClr val="002060"/>
                </a:solidFill>
                <a:effectLst/>
                <a:latin typeface="Cambria" panose="02040503050406030204" pitchFamily="18" charset="0"/>
                <a:ea typeface="Cambria" panose="02040503050406030204" pitchFamily="18" charset="0"/>
              </a:rPr>
              <a:t> 24 </a:t>
            </a:r>
            <a:r>
              <a:rPr lang="en-US" sz="3600" b="0" i="0" u="none" strike="noStrike" dirty="0" err="1">
                <a:solidFill>
                  <a:srgbClr val="002060"/>
                </a:solidFill>
                <a:effectLst/>
                <a:latin typeface="Cambria" panose="02040503050406030204" pitchFamily="18" charset="0"/>
                <a:ea typeface="Cambria" panose="02040503050406030204" pitchFamily="18" charset="0"/>
              </a:rPr>
              <a:t>là</a:t>
            </a:r>
            <a:r>
              <a:rPr lang="en-US" sz="3600" b="0" i="0" u="none" strike="noStrike" dirty="0">
                <a:solidFill>
                  <a:srgbClr val="002060"/>
                </a:solidFill>
                <a:effectLst/>
                <a:latin typeface="Cambria" panose="02040503050406030204" pitchFamily="18" charset="0"/>
                <a:ea typeface="Cambria" panose="02040503050406030204" pitchFamily="18" charset="0"/>
              </a:rPr>
              <a:t>:</a:t>
            </a:r>
            <a:endParaRPr lang="en-US" sz="3600" dirty="0">
              <a:solidFill>
                <a:srgbClr val="002060"/>
              </a:solidFill>
              <a:latin typeface="Cambria" panose="02040503050406030204" pitchFamily="18" charset="0"/>
              <a:ea typeface="Cambria" panose="02040503050406030204" pitchFamily="18" charset="0"/>
            </a:endParaRPr>
          </a:p>
        </p:txBody>
      </p:sp>
      <p:cxnSp>
        <p:nvCxnSpPr>
          <p:cNvPr id="10" name="Straight Connector 9">
            <a:extLst>
              <a:ext uri="{FF2B5EF4-FFF2-40B4-BE49-F238E27FC236}">
                <a16:creationId xmlns:a16="http://schemas.microsoft.com/office/drawing/2014/main" id="{D81B7F3E-1329-602B-FEB7-F7679515EDBA}"/>
              </a:ext>
            </a:extLst>
          </p:cNvPr>
          <p:cNvCxnSpPr/>
          <p:nvPr/>
        </p:nvCxnSpPr>
        <p:spPr>
          <a:xfrm>
            <a:off x="6052930" y="1461052"/>
            <a:ext cx="0" cy="356814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F563E24-FB97-B4CE-7BA2-F6A38F980132}"/>
              </a:ext>
            </a:extLst>
          </p:cNvPr>
          <p:cNvSpPr txBox="1"/>
          <p:nvPr/>
        </p:nvSpPr>
        <p:spPr>
          <a:xfrm>
            <a:off x="1272209" y="3091068"/>
            <a:ext cx="4065105" cy="553998"/>
          </a:xfrm>
          <a:prstGeom prst="rect">
            <a:avLst/>
          </a:prstGeom>
          <a:noFill/>
        </p:spPr>
        <p:txBody>
          <a:bodyPr wrap="square" lIns="0" tIns="0" rIns="0" bIns="0" rtlCol="0">
            <a:spAutoFit/>
          </a:bodyPr>
          <a:lstStyle/>
          <a:p>
            <a:pPr algn="l"/>
            <a:r>
              <a:rPr lang="en-US" sz="3600" b="0" i="0" u="none" strike="noStrike" dirty="0">
                <a:solidFill>
                  <a:srgbClr val="002060"/>
                </a:solidFill>
                <a:effectLst/>
                <a:latin typeface="Cambria" panose="02040503050406030204" pitchFamily="18" charset="0"/>
                <a:ea typeface="Cambria" panose="02040503050406030204" pitchFamily="18" charset="0"/>
              </a:rPr>
              <a:t>(46 +24) : 2 = 35</a:t>
            </a:r>
          </a:p>
        </p:txBody>
      </p:sp>
      <p:sp>
        <p:nvSpPr>
          <p:cNvPr id="12" name="TextBox 11">
            <a:extLst>
              <a:ext uri="{FF2B5EF4-FFF2-40B4-BE49-F238E27FC236}">
                <a16:creationId xmlns:a16="http://schemas.microsoft.com/office/drawing/2014/main" id="{3CEDF2A3-45E2-69EA-339B-14643045496E}"/>
              </a:ext>
            </a:extLst>
          </p:cNvPr>
          <p:cNvSpPr txBox="1"/>
          <p:nvPr/>
        </p:nvSpPr>
        <p:spPr>
          <a:xfrm>
            <a:off x="6430617" y="1679714"/>
            <a:ext cx="5526157" cy="1107996"/>
          </a:xfrm>
          <a:prstGeom prst="rect">
            <a:avLst/>
          </a:prstGeom>
          <a:noFill/>
        </p:spPr>
        <p:txBody>
          <a:bodyPr wrap="square" lIns="0" tIns="0" rIns="0" bIns="0" rtlCol="0">
            <a:spAutoFit/>
          </a:bodyPr>
          <a:lstStyle/>
          <a:p>
            <a:pPr algn="l"/>
            <a:r>
              <a:rPr lang="en-US" sz="3600" b="0" i="0" u="none" strike="noStrike" dirty="0">
                <a:solidFill>
                  <a:srgbClr val="002060"/>
                </a:solidFill>
                <a:effectLst/>
                <a:latin typeface="Cambria" panose="02040503050406030204" pitchFamily="18" charset="0"/>
                <a:ea typeface="Cambria" panose="02040503050406030204" pitchFamily="18" charset="0"/>
              </a:rPr>
              <a:t>b) </a:t>
            </a:r>
            <a:r>
              <a:rPr lang="en-US" sz="3600" b="0" i="0" u="none" strike="noStrike" dirty="0" err="1">
                <a:solidFill>
                  <a:srgbClr val="002060"/>
                </a:solidFill>
                <a:effectLst/>
                <a:latin typeface="Cambria" panose="02040503050406030204" pitchFamily="18" charset="0"/>
                <a:ea typeface="Cambria" panose="02040503050406030204" pitchFamily="18" charset="0"/>
              </a:rPr>
              <a:t>Số</a:t>
            </a:r>
            <a:r>
              <a:rPr lang="en-US" sz="3600" b="0" i="0" u="none" strike="noStrike" dirty="0">
                <a:solidFill>
                  <a:srgbClr val="002060"/>
                </a:solidFill>
                <a:effectLst/>
                <a:latin typeface="Cambria" panose="02040503050406030204" pitchFamily="18" charset="0"/>
                <a:ea typeface="Cambria" panose="02040503050406030204" pitchFamily="18" charset="0"/>
              </a:rPr>
              <a:t> </a:t>
            </a:r>
            <a:r>
              <a:rPr lang="en-US" sz="3600" b="0" i="0" u="none" strike="noStrike" dirty="0" err="1">
                <a:solidFill>
                  <a:srgbClr val="002060"/>
                </a:solidFill>
                <a:effectLst/>
                <a:latin typeface="Cambria" panose="02040503050406030204" pitchFamily="18" charset="0"/>
                <a:ea typeface="Cambria" panose="02040503050406030204" pitchFamily="18" charset="0"/>
              </a:rPr>
              <a:t>trung</a:t>
            </a:r>
            <a:r>
              <a:rPr lang="en-US" sz="3600" b="0" i="0" u="none" strike="noStrike" dirty="0">
                <a:solidFill>
                  <a:srgbClr val="002060"/>
                </a:solidFill>
                <a:effectLst/>
                <a:latin typeface="Cambria" panose="02040503050406030204" pitchFamily="18" charset="0"/>
                <a:ea typeface="Cambria" panose="02040503050406030204" pitchFamily="18" charset="0"/>
              </a:rPr>
              <a:t> </a:t>
            </a:r>
            <a:r>
              <a:rPr lang="en-US" sz="3600" b="0" i="0" u="none" strike="noStrike" dirty="0" err="1">
                <a:solidFill>
                  <a:srgbClr val="002060"/>
                </a:solidFill>
                <a:effectLst/>
                <a:latin typeface="Cambria" panose="02040503050406030204" pitchFamily="18" charset="0"/>
                <a:ea typeface="Cambria" panose="02040503050406030204" pitchFamily="18" charset="0"/>
              </a:rPr>
              <a:t>bình</a:t>
            </a:r>
            <a:r>
              <a:rPr lang="en-US" sz="3600" b="0" i="0" u="none" strike="noStrike" dirty="0">
                <a:solidFill>
                  <a:srgbClr val="002060"/>
                </a:solidFill>
                <a:effectLst/>
                <a:latin typeface="Cambria" panose="02040503050406030204" pitchFamily="18" charset="0"/>
                <a:ea typeface="Cambria" panose="02040503050406030204" pitchFamily="18" charset="0"/>
              </a:rPr>
              <a:t> </a:t>
            </a:r>
            <a:r>
              <a:rPr lang="en-US" sz="3600" b="0" i="0" u="none" strike="noStrike" dirty="0" err="1">
                <a:solidFill>
                  <a:srgbClr val="002060"/>
                </a:solidFill>
                <a:effectLst/>
                <a:latin typeface="Cambria" panose="02040503050406030204" pitchFamily="18" charset="0"/>
                <a:ea typeface="Cambria" panose="02040503050406030204" pitchFamily="18" charset="0"/>
              </a:rPr>
              <a:t>cộng</a:t>
            </a:r>
            <a:r>
              <a:rPr lang="en-US" sz="3600" b="0" i="0" u="none" strike="noStrike" dirty="0">
                <a:solidFill>
                  <a:srgbClr val="002060"/>
                </a:solidFill>
                <a:effectLst/>
                <a:latin typeface="Cambria" panose="02040503050406030204" pitchFamily="18" charset="0"/>
                <a:ea typeface="Cambria" panose="02040503050406030204" pitchFamily="18" charset="0"/>
              </a:rPr>
              <a:t> </a:t>
            </a:r>
            <a:r>
              <a:rPr lang="en-US" sz="3600" b="0" i="0" u="none" strike="noStrike" dirty="0" err="1">
                <a:solidFill>
                  <a:srgbClr val="002060"/>
                </a:solidFill>
                <a:effectLst/>
                <a:latin typeface="Cambria" panose="02040503050406030204" pitchFamily="18" charset="0"/>
                <a:ea typeface="Cambria" panose="02040503050406030204" pitchFamily="18" charset="0"/>
              </a:rPr>
              <a:t>của</a:t>
            </a:r>
            <a:r>
              <a:rPr lang="en-US" sz="3600" b="0" i="0" u="none" strike="noStrike" dirty="0">
                <a:solidFill>
                  <a:srgbClr val="002060"/>
                </a:solidFill>
                <a:effectLst/>
                <a:latin typeface="Cambria" panose="02040503050406030204" pitchFamily="18" charset="0"/>
                <a:ea typeface="Cambria" panose="02040503050406030204" pitchFamily="18" charset="0"/>
              </a:rPr>
              <a:t> 10, 7 </a:t>
            </a:r>
            <a:r>
              <a:rPr lang="en-US" sz="3600" b="0" i="0" u="none" strike="noStrike" dirty="0" err="1">
                <a:solidFill>
                  <a:srgbClr val="002060"/>
                </a:solidFill>
                <a:effectLst/>
                <a:latin typeface="Cambria" panose="02040503050406030204" pitchFamily="18" charset="0"/>
                <a:ea typeface="Cambria" panose="02040503050406030204" pitchFamily="18" charset="0"/>
              </a:rPr>
              <a:t>và</a:t>
            </a:r>
            <a:r>
              <a:rPr lang="en-US" sz="3600" b="0" i="0" u="none" strike="noStrike" dirty="0">
                <a:solidFill>
                  <a:srgbClr val="002060"/>
                </a:solidFill>
                <a:effectLst/>
                <a:latin typeface="Cambria" panose="02040503050406030204" pitchFamily="18" charset="0"/>
                <a:ea typeface="Cambria" panose="02040503050406030204" pitchFamily="18" charset="0"/>
              </a:rPr>
              <a:t> 11 </a:t>
            </a:r>
            <a:r>
              <a:rPr lang="en-US" sz="3600" b="0" i="0" u="none" strike="noStrike" dirty="0" err="1">
                <a:solidFill>
                  <a:srgbClr val="002060"/>
                </a:solidFill>
                <a:effectLst/>
                <a:latin typeface="Cambria" panose="02040503050406030204" pitchFamily="18" charset="0"/>
                <a:ea typeface="Cambria" panose="02040503050406030204" pitchFamily="18" charset="0"/>
              </a:rPr>
              <a:t>là</a:t>
            </a:r>
            <a:r>
              <a:rPr lang="en-US" sz="3600" b="0" i="0" u="none" strike="noStrike" dirty="0">
                <a:solidFill>
                  <a:srgbClr val="002060"/>
                </a:solidFill>
                <a:effectLst/>
                <a:latin typeface="Cambria" panose="02040503050406030204" pitchFamily="18" charset="0"/>
                <a:ea typeface="Cambria" panose="02040503050406030204" pitchFamily="18" charset="0"/>
              </a:rPr>
              <a:t>:</a:t>
            </a:r>
            <a:endParaRPr lang="en-US" sz="3600" dirty="0">
              <a:solidFill>
                <a:srgbClr val="002060"/>
              </a:solidFill>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id="{3BF70189-B228-7738-3C5C-A42A349504BC}"/>
              </a:ext>
            </a:extLst>
          </p:cNvPr>
          <p:cNvSpPr txBox="1"/>
          <p:nvPr/>
        </p:nvSpPr>
        <p:spPr>
          <a:xfrm>
            <a:off x="6460435" y="3081129"/>
            <a:ext cx="4989443" cy="553998"/>
          </a:xfrm>
          <a:prstGeom prst="rect">
            <a:avLst/>
          </a:prstGeom>
          <a:noFill/>
        </p:spPr>
        <p:txBody>
          <a:bodyPr wrap="square" lIns="0" tIns="0" rIns="0" bIns="0" rtlCol="0">
            <a:spAutoFit/>
          </a:bodyPr>
          <a:lstStyle/>
          <a:p>
            <a:pPr algn="l"/>
            <a:r>
              <a:rPr lang="en-US" sz="3600" b="0" i="0" u="none" strike="noStrike" dirty="0">
                <a:solidFill>
                  <a:srgbClr val="002060"/>
                </a:solidFill>
                <a:effectLst/>
                <a:latin typeface="Cambria" panose="02040503050406030204" pitchFamily="18" charset="0"/>
                <a:ea typeface="Cambria" panose="02040503050406030204" pitchFamily="18" charset="0"/>
              </a:rPr>
              <a:t>(10 + 20 + 7 +11) : 4 = 12</a:t>
            </a:r>
          </a:p>
        </p:txBody>
      </p:sp>
    </p:spTree>
    <p:custDataLst>
      <p:tags r:id="rId1"/>
    </p:custDataLst>
    <p:extLst>
      <p:ext uri="{BB962C8B-B14F-4D97-AF65-F5344CB8AC3E}">
        <p14:creationId xmlns:p14="http://schemas.microsoft.com/office/powerpoint/2010/main" val="36793439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24" name="矩形 7">
            <a:extLst>
              <a:ext uri="{FF2B5EF4-FFF2-40B4-BE49-F238E27FC236}">
                <a16:creationId xmlns:a16="http://schemas.microsoft.com/office/drawing/2014/main" id="{203A7EB2-6E6E-413C-819B-772C8089B714}"/>
              </a:ext>
            </a:extLst>
          </p:cNvPr>
          <p:cNvSpPr/>
          <p:nvPr/>
        </p:nvSpPr>
        <p:spPr>
          <a:xfrm flipV="1">
            <a:off x="-42148" y="225680"/>
            <a:ext cx="12190413" cy="45719"/>
          </a:xfrm>
          <a:prstGeom prst="rect">
            <a:avLst/>
          </a:prstGeom>
          <a:solidFill>
            <a:srgbClr val="009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nvGrpSpPr>
          <p:cNvPr id="25" name="Group 24">
            <a:extLst>
              <a:ext uri="{FF2B5EF4-FFF2-40B4-BE49-F238E27FC236}">
                <a16:creationId xmlns:a16="http://schemas.microsoft.com/office/drawing/2014/main" id="{E3DADED1-FDA6-48BF-8EDD-DEAD1DD6E79F}"/>
              </a:ext>
            </a:extLst>
          </p:cNvPr>
          <p:cNvGrpSpPr/>
          <p:nvPr/>
        </p:nvGrpSpPr>
        <p:grpSpPr>
          <a:xfrm>
            <a:off x="224553" y="152400"/>
            <a:ext cx="11741304" cy="6278879"/>
            <a:chOff x="388883" y="1124654"/>
            <a:chExt cx="11350833" cy="5438254"/>
          </a:xfrm>
        </p:grpSpPr>
        <p:sp>
          <p:nvSpPr>
            <p:cNvPr id="26" name="Flowchart: Alternate Process 25">
              <a:extLst>
                <a:ext uri="{FF2B5EF4-FFF2-40B4-BE49-F238E27FC236}">
                  <a16:creationId xmlns:a16="http://schemas.microsoft.com/office/drawing/2014/main" id="{DA8351C2-A678-4F09-A03D-79231E569236}"/>
                </a:ext>
              </a:extLst>
            </p:cNvPr>
            <p:cNvSpPr/>
            <p:nvPr/>
          </p:nvSpPr>
          <p:spPr>
            <a:xfrm>
              <a:off x="388883" y="1602554"/>
              <a:ext cx="11350833" cy="4960354"/>
            </a:xfrm>
            <a:custGeom>
              <a:avLst/>
              <a:gdLst>
                <a:gd name="connsiteX0" fmla="*/ 0 w 11350833"/>
                <a:gd name="connsiteY0" fmla="*/ 826726 h 4960354"/>
                <a:gd name="connsiteX1" fmla="*/ 826726 w 11350833"/>
                <a:gd name="connsiteY1" fmla="*/ 0 h 4960354"/>
                <a:gd name="connsiteX2" fmla="*/ 1397160 w 11350833"/>
                <a:gd name="connsiteY2" fmla="*/ 0 h 4960354"/>
                <a:gd name="connsiteX3" fmla="*/ 2161542 w 11350833"/>
                <a:gd name="connsiteY3" fmla="*/ 0 h 4960354"/>
                <a:gd name="connsiteX4" fmla="*/ 2635002 w 11350833"/>
                <a:gd name="connsiteY4" fmla="*/ 0 h 4960354"/>
                <a:gd name="connsiteX5" fmla="*/ 2914515 w 11350833"/>
                <a:gd name="connsiteY5" fmla="*/ 0 h 4960354"/>
                <a:gd name="connsiteX6" fmla="*/ 3678897 w 11350833"/>
                <a:gd name="connsiteY6" fmla="*/ 0 h 4960354"/>
                <a:gd name="connsiteX7" fmla="*/ 4346305 w 11350833"/>
                <a:gd name="connsiteY7" fmla="*/ 0 h 4960354"/>
                <a:gd name="connsiteX8" fmla="*/ 4819765 w 11350833"/>
                <a:gd name="connsiteY8" fmla="*/ 0 h 4960354"/>
                <a:gd name="connsiteX9" fmla="*/ 5584147 w 11350833"/>
                <a:gd name="connsiteY9" fmla="*/ 0 h 4960354"/>
                <a:gd name="connsiteX10" fmla="*/ 6251555 w 11350833"/>
                <a:gd name="connsiteY10" fmla="*/ 0 h 4960354"/>
                <a:gd name="connsiteX11" fmla="*/ 7015937 w 11350833"/>
                <a:gd name="connsiteY11" fmla="*/ 0 h 4960354"/>
                <a:gd name="connsiteX12" fmla="*/ 7392423 w 11350833"/>
                <a:gd name="connsiteY12" fmla="*/ 0 h 4960354"/>
                <a:gd name="connsiteX13" fmla="*/ 8156805 w 11350833"/>
                <a:gd name="connsiteY13" fmla="*/ 0 h 4960354"/>
                <a:gd name="connsiteX14" fmla="*/ 8824213 w 11350833"/>
                <a:gd name="connsiteY14" fmla="*/ 0 h 4960354"/>
                <a:gd name="connsiteX15" fmla="*/ 9491621 w 11350833"/>
                <a:gd name="connsiteY15" fmla="*/ 0 h 4960354"/>
                <a:gd name="connsiteX16" fmla="*/ 10524107 w 11350833"/>
                <a:gd name="connsiteY16" fmla="*/ 0 h 4960354"/>
                <a:gd name="connsiteX17" fmla="*/ 11350833 w 11350833"/>
                <a:gd name="connsiteY17" fmla="*/ 826726 h 4960354"/>
                <a:gd name="connsiteX18" fmla="*/ 11350833 w 11350833"/>
                <a:gd name="connsiteY18" fmla="*/ 1344807 h 4960354"/>
                <a:gd name="connsiteX19" fmla="*/ 11350833 w 11350833"/>
                <a:gd name="connsiteY19" fmla="*/ 1895958 h 4960354"/>
                <a:gd name="connsiteX20" fmla="*/ 11350833 w 11350833"/>
                <a:gd name="connsiteY20" fmla="*/ 2347901 h 4960354"/>
                <a:gd name="connsiteX21" fmla="*/ 11350833 w 11350833"/>
                <a:gd name="connsiteY21" fmla="*/ 2932120 h 4960354"/>
                <a:gd name="connsiteX22" fmla="*/ 11350833 w 11350833"/>
                <a:gd name="connsiteY22" fmla="*/ 3549409 h 4960354"/>
                <a:gd name="connsiteX23" fmla="*/ 11350833 w 11350833"/>
                <a:gd name="connsiteY23" fmla="*/ 4133628 h 4960354"/>
                <a:gd name="connsiteX24" fmla="*/ 10524107 w 11350833"/>
                <a:gd name="connsiteY24" fmla="*/ 4960354 h 4960354"/>
                <a:gd name="connsiteX25" fmla="*/ 10244594 w 11350833"/>
                <a:gd name="connsiteY25" fmla="*/ 4960354 h 4960354"/>
                <a:gd name="connsiteX26" fmla="*/ 9868108 w 11350833"/>
                <a:gd name="connsiteY26" fmla="*/ 4960354 h 4960354"/>
                <a:gd name="connsiteX27" fmla="*/ 9491621 w 11350833"/>
                <a:gd name="connsiteY27" fmla="*/ 4960354 h 4960354"/>
                <a:gd name="connsiteX28" fmla="*/ 8824213 w 11350833"/>
                <a:gd name="connsiteY28" fmla="*/ 4960354 h 4960354"/>
                <a:gd name="connsiteX29" fmla="*/ 8544700 w 11350833"/>
                <a:gd name="connsiteY29" fmla="*/ 4960354 h 4960354"/>
                <a:gd name="connsiteX30" fmla="*/ 7974266 w 11350833"/>
                <a:gd name="connsiteY30" fmla="*/ 4960354 h 4960354"/>
                <a:gd name="connsiteX31" fmla="*/ 7694753 w 11350833"/>
                <a:gd name="connsiteY31" fmla="*/ 4960354 h 4960354"/>
                <a:gd name="connsiteX32" fmla="*/ 7124319 w 11350833"/>
                <a:gd name="connsiteY32" fmla="*/ 4960354 h 4960354"/>
                <a:gd name="connsiteX33" fmla="*/ 6456911 w 11350833"/>
                <a:gd name="connsiteY33" fmla="*/ 4960354 h 4960354"/>
                <a:gd name="connsiteX34" fmla="*/ 6080425 w 11350833"/>
                <a:gd name="connsiteY34" fmla="*/ 4960354 h 4960354"/>
                <a:gd name="connsiteX35" fmla="*/ 5606964 w 11350833"/>
                <a:gd name="connsiteY35" fmla="*/ 4960354 h 4960354"/>
                <a:gd name="connsiteX36" fmla="*/ 5230478 w 11350833"/>
                <a:gd name="connsiteY36" fmla="*/ 4960354 h 4960354"/>
                <a:gd name="connsiteX37" fmla="*/ 4757017 w 11350833"/>
                <a:gd name="connsiteY37" fmla="*/ 4960354 h 4960354"/>
                <a:gd name="connsiteX38" fmla="*/ 4380531 w 11350833"/>
                <a:gd name="connsiteY38" fmla="*/ 4960354 h 4960354"/>
                <a:gd name="connsiteX39" fmla="*/ 4101018 w 11350833"/>
                <a:gd name="connsiteY39" fmla="*/ 4960354 h 4960354"/>
                <a:gd name="connsiteX40" fmla="*/ 3724532 w 11350833"/>
                <a:gd name="connsiteY40" fmla="*/ 4960354 h 4960354"/>
                <a:gd name="connsiteX41" fmla="*/ 3154097 w 11350833"/>
                <a:gd name="connsiteY41" fmla="*/ 4960354 h 4960354"/>
                <a:gd name="connsiteX42" fmla="*/ 2777611 w 11350833"/>
                <a:gd name="connsiteY42" fmla="*/ 4960354 h 4960354"/>
                <a:gd name="connsiteX43" fmla="*/ 2013229 w 11350833"/>
                <a:gd name="connsiteY43" fmla="*/ 4960354 h 4960354"/>
                <a:gd name="connsiteX44" fmla="*/ 1733716 w 11350833"/>
                <a:gd name="connsiteY44" fmla="*/ 4960354 h 4960354"/>
                <a:gd name="connsiteX45" fmla="*/ 826726 w 11350833"/>
                <a:gd name="connsiteY45" fmla="*/ 4960354 h 4960354"/>
                <a:gd name="connsiteX46" fmla="*/ 0 w 11350833"/>
                <a:gd name="connsiteY46" fmla="*/ 4133628 h 4960354"/>
                <a:gd name="connsiteX47" fmla="*/ 0 w 11350833"/>
                <a:gd name="connsiteY47" fmla="*/ 3549409 h 4960354"/>
                <a:gd name="connsiteX48" fmla="*/ 0 w 11350833"/>
                <a:gd name="connsiteY48" fmla="*/ 3064396 h 4960354"/>
                <a:gd name="connsiteX49" fmla="*/ 0 w 11350833"/>
                <a:gd name="connsiteY49" fmla="*/ 2513246 h 4960354"/>
                <a:gd name="connsiteX50" fmla="*/ 0 w 11350833"/>
                <a:gd name="connsiteY50" fmla="*/ 1929027 h 4960354"/>
                <a:gd name="connsiteX51" fmla="*/ 0 w 11350833"/>
                <a:gd name="connsiteY51" fmla="*/ 1311738 h 4960354"/>
                <a:gd name="connsiteX52" fmla="*/ 0 w 11350833"/>
                <a:gd name="connsiteY52" fmla="*/ 826726 h 4960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350833" h="4960354" fill="none" extrusionOk="0">
                  <a:moveTo>
                    <a:pt x="0" y="826726"/>
                  </a:moveTo>
                  <a:cubicBezTo>
                    <a:pt x="-9067" y="480254"/>
                    <a:pt x="299003" y="75715"/>
                    <a:pt x="826726" y="0"/>
                  </a:cubicBezTo>
                  <a:cubicBezTo>
                    <a:pt x="985417" y="-65333"/>
                    <a:pt x="1246912" y="54302"/>
                    <a:pt x="1397160" y="0"/>
                  </a:cubicBezTo>
                  <a:cubicBezTo>
                    <a:pt x="1547408" y="-54302"/>
                    <a:pt x="1841063" y="33245"/>
                    <a:pt x="2161542" y="0"/>
                  </a:cubicBezTo>
                  <a:cubicBezTo>
                    <a:pt x="2482021" y="-33245"/>
                    <a:pt x="2443635" y="51645"/>
                    <a:pt x="2635002" y="0"/>
                  </a:cubicBezTo>
                  <a:cubicBezTo>
                    <a:pt x="2826369" y="-51645"/>
                    <a:pt x="2786083" y="30900"/>
                    <a:pt x="2914515" y="0"/>
                  </a:cubicBezTo>
                  <a:cubicBezTo>
                    <a:pt x="3042947" y="-30900"/>
                    <a:pt x="3452377" y="70169"/>
                    <a:pt x="3678897" y="0"/>
                  </a:cubicBezTo>
                  <a:cubicBezTo>
                    <a:pt x="3905417" y="-70169"/>
                    <a:pt x="4084121" y="69040"/>
                    <a:pt x="4346305" y="0"/>
                  </a:cubicBezTo>
                  <a:cubicBezTo>
                    <a:pt x="4608489" y="-69040"/>
                    <a:pt x="4642163" y="17607"/>
                    <a:pt x="4819765" y="0"/>
                  </a:cubicBezTo>
                  <a:cubicBezTo>
                    <a:pt x="4997367" y="-17607"/>
                    <a:pt x="5325383" y="61074"/>
                    <a:pt x="5584147" y="0"/>
                  </a:cubicBezTo>
                  <a:cubicBezTo>
                    <a:pt x="5842911" y="-61074"/>
                    <a:pt x="5929896" y="77263"/>
                    <a:pt x="6251555" y="0"/>
                  </a:cubicBezTo>
                  <a:cubicBezTo>
                    <a:pt x="6573214" y="-77263"/>
                    <a:pt x="6812587" y="85972"/>
                    <a:pt x="7015937" y="0"/>
                  </a:cubicBezTo>
                  <a:cubicBezTo>
                    <a:pt x="7219287" y="-85972"/>
                    <a:pt x="7300532" y="20648"/>
                    <a:pt x="7392423" y="0"/>
                  </a:cubicBezTo>
                  <a:cubicBezTo>
                    <a:pt x="7484314" y="-20648"/>
                    <a:pt x="7834099" y="24049"/>
                    <a:pt x="8156805" y="0"/>
                  </a:cubicBezTo>
                  <a:cubicBezTo>
                    <a:pt x="8479511" y="-24049"/>
                    <a:pt x="8644631" y="78959"/>
                    <a:pt x="8824213" y="0"/>
                  </a:cubicBezTo>
                  <a:cubicBezTo>
                    <a:pt x="9003795" y="-78959"/>
                    <a:pt x="9246441" y="8104"/>
                    <a:pt x="9491621" y="0"/>
                  </a:cubicBezTo>
                  <a:cubicBezTo>
                    <a:pt x="9736801" y="-8104"/>
                    <a:pt x="10071790" y="94458"/>
                    <a:pt x="10524107" y="0"/>
                  </a:cubicBezTo>
                  <a:cubicBezTo>
                    <a:pt x="10996195" y="132348"/>
                    <a:pt x="11396885" y="336082"/>
                    <a:pt x="11350833" y="826726"/>
                  </a:cubicBezTo>
                  <a:cubicBezTo>
                    <a:pt x="11365549" y="987067"/>
                    <a:pt x="11309806" y="1171575"/>
                    <a:pt x="11350833" y="1344807"/>
                  </a:cubicBezTo>
                  <a:cubicBezTo>
                    <a:pt x="11391860" y="1518039"/>
                    <a:pt x="11318467" y="1649222"/>
                    <a:pt x="11350833" y="1895958"/>
                  </a:cubicBezTo>
                  <a:cubicBezTo>
                    <a:pt x="11383199" y="2142694"/>
                    <a:pt x="11339757" y="2162050"/>
                    <a:pt x="11350833" y="2347901"/>
                  </a:cubicBezTo>
                  <a:cubicBezTo>
                    <a:pt x="11361909" y="2533752"/>
                    <a:pt x="11283642" y="2668407"/>
                    <a:pt x="11350833" y="2932120"/>
                  </a:cubicBezTo>
                  <a:cubicBezTo>
                    <a:pt x="11418024" y="3195833"/>
                    <a:pt x="11328186" y="3296413"/>
                    <a:pt x="11350833" y="3549409"/>
                  </a:cubicBezTo>
                  <a:cubicBezTo>
                    <a:pt x="11373480" y="3802405"/>
                    <a:pt x="11317318" y="3956910"/>
                    <a:pt x="11350833" y="4133628"/>
                  </a:cubicBezTo>
                  <a:cubicBezTo>
                    <a:pt x="11446818" y="4502806"/>
                    <a:pt x="11014592" y="4844697"/>
                    <a:pt x="10524107" y="4960354"/>
                  </a:cubicBezTo>
                  <a:cubicBezTo>
                    <a:pt x="10456245" y="4986069"/>
                    <a:pt x="10350453" y="4936643"/>
                    <a:pt x="10244594" y="4960354"/>
                  </a:cubicBezTo>
                  <a:cubicBezTo>
                    <a:pt x="10138735" y="4984065"/>
                    <a:pt x="10019543" y="4949802"/>
                    <a:pt x="9868108" y="4960354"/>
                  </a:cubicBezTo>
                  <a:cubicBezTo>
                    <a:pt x="9716673" y="4970906"/>
                    <a:pt x="9656067" y="4953876"/>
                    <a:pt x="9491621" y="4960354"/>
                  </a:cubicBezTo>
                  <a:cubicBezTo>
                    <a:pt x="9327175" y="4966832"/>
                    <a:pt x="9149907" y="4946236"/>
                    <a:pt x="8824213" y="4960354"/>
                  </a:cubicBezTo>
                  <a:cubicBezTo>
                    <a:pt x="8498519" y="4974472"/>
                    <a:pt x="8638627" y="4955065"/>
                    <a:pt x="8544700" y="4960354"/>
                  </a:cubicBezTo>
                  <a:cubicBezTo>
                    <a:pt x="8450773" y="4965643"/>
                    <a:pt x="8175112" y="4938440"/>
                    <a:pt x="7974266" y="4960354"/>
                  </a:cubicBezTo>
                  <a:cubicBezTo>
                    <a:pt x="7773420" y="4982268"/>
                    <a:pt x="7797621" y="4926827"/>
                    <a:pt x="7694753" y="4960354"/>
                  </a:cubicBezTo>
                  <a:cubicBezTo>
                    <a:pt x="7591885" y="4993881"/>
                    <a:pt x="7392048" y="4920696"/>
                    <a:pt x="7124319" y="4960354"/>
                  </a:cubicBezTo>
                  <a:cubicBezTo>
                    <a:pt x="6856590" y="5000012"/>
                    <a:pt x="6772544" y="4898890"/>
                    <a:pt x="6456911" y="4960354"/>
                  </a:cubicBezTo>
                  <a:cubicBezTo>
                    <a:pt x="6141278" y="5021818"/>
                    <a:pt x="6183167" y="4930724"/>
                    <a:pt x="6080425" y="4960354"/>
                  </a:cubicBezTo>
                  <a:cubicBezTo>
                    <a:pt x="5977683" y="4989984"/>
                    <a:pt x="5758779" y="4936775"/>
                    <a:pt x="5606964" y="4960354"/>
                  </a:cubicBezTo>
                  <a:cubicBezTo>
                    <a:pt x="5455149" y="4983933"/>
                    <a:pt x="5345955" y="4948707"/>
                    <a:pt x="5230478" y="4960354"/>
                  </a:cubicBezTo>
                  <a:cubicBezTo>
                    <a:pt x="5115001" y="4972001"/>
                    <a:pt x="4873073" y="4919398"/>
                    <a:pt x="4757017" y="4960354"/>
                  </a:cubicBezTo>
                  <a:cubicBezTo>
                    <a:pt x="4640961" y="5001310"/>
                    <a:pt x="4557012" y="4959948"/>
                    <a:pt x="4380531" y="4960354"/>
                  </a:cubicBezTo>
                  <a:cubicBezTo>
                    <a:pt x="4204050" y="4960760"/>
                    <a:pt x="4161367" y="4954044"/>
                    <a:pt x="4101018" y="4960354"/>
                  </a:cubicBezTo>
                  <a:cubicBezTo>
                    <a:pt x="4040669" y="4966664"/>
                    <a:pt x="3856496" y="4949833"/>
                    <a:pt x="3724532" y="4960354"/>
                  </a:cubicBezTo>
                  <a:cubicBezTo>
                    <a:pt x="3592568" y="4970875"/>
                    <a:pt x="3418988" y="4904419"/>
                    <a:pt x="3154097" y="4960354"/>
                  </a:cubicBezTo>
                  <a:cubicBezTo>
                    <a:pt x="2889206" y="5016289"/>
                    <a:pt x="2957907" y="4928116"/>
                    <a:pt x="2777611" y="4960354"/>
                  </a:cubicBezTo>
                  <a:cubicBezTo>
                    <a:pt x="2597315" y="4992592"/>
                    <a:pt x="2217641" y="4945438"/>
                    <a:pt x="2013229" y="4960354"/>
                  </a:cubicBezTo>
                  <a:cubicBezTo>
                    <a:pt x="1808817" y="4975270"/>
                    <a:pt x="1805892" y="4957298"/>
                    <a:pt x="1733716" y="4960354"/>
                  </a:cubicBezTo>
                  <a:cubicBezTo>
                    <a:pt x="1661540" y="4963410"/>
                    <a:pt x="1090500" y="4918298"/>
                    <a:pt x="826726" y="4960354"/>
                  </a:cubicBezTo>
                  <a:cubicBezTo>
                    <a:pt x="260312" y="4935272"/>
                    <a:pt x="61722" y="4706214"/>
                    <a:pt x="0" y="4133628"/>
                  </a:cubicBezTo>
                  <a:cubicBezTo>
                    <a:pt x="-56426" y="3943183"/>
                    <a:pt x="34091" y="3667420"/>
                    <a:pt x="0" y="3549409"/>
                  </a:cubicBezTo>
                  <a:cubicBezTo>
                    <a:pt x="-34091" y="3431398"/>
                    <a:pt x="6358" y="3174705"/>
                    <a:pt x="0" y="3064396"/>
                  </a:cubicBezTo>
                  <a:cubicBezTo>
                    <a:pt x="-6358" y="2954087"/>
                    <a:pt x="30006" y="2695072"/>
                    <a:pt x="0" y="2513246"/>
                  </a:cubicBezTo>
                  <a:cubicBezTo>
                    <a:pt x="-30006" y="2331420"/>
                    <a:pt x="52313" y="2212827"/>
                    <a:pt x="0" y="1929027"/>
                  </a:cubicBezTo>
                  <a:cubicBezTo>
                    <a:pt x="-52313" y="1645227"/>
                    <a:pt x="32765" y="1523197"/>
                    <a:pt x="0" y="1311738"/>
                  </a:cubicBezTo>
                  <a:cubicBezTo>
                    <a:pt x="-32765" y="1100279"/>
                    <a:pt x="46741" y="948801"/>
                    <a:pt x="0" y="826726"/>
                  </a:cubicBezTo>
                  <a:close/>
                </a:path>
                <a:path w="11350833" h="4960354" stroke="0" extrusionOk="0">
                  <a:moveTo>
                    <a:pt x="0" y="826726"/>
                  </a:moveTo>
                  <a:cubicBezTo>
                    <a:pt x="-3628" y="393839"/>
                    <a:pt x="294720" y="20496"/>
                    <a:pt x="826726" y="0"/>
                  </a:cubicBezTo>
                  <a:cubicBezTo>
                    <a:pt x="1162197" y="-2308"/>
                    <a:pt x="1378910" y="62710"/>
                    <a:pt x="1591108" y="0"/>
                  </a:cubicBezTo>
                  <a:cubicBezTo>
                    <a:pt x="1803306" y="-62710"/>
                    <a:pt x="2056341" y="51718"/>
                    <a:pt x="2258516" y="0"/>
                  </a:cubicBezTo>
                  <a:cubicBezTo>
                    <a:pt x="2460691" y="-51718"/>
                    <a:pt x="2483483" y="33002"/>
                    <a:pt x="2635002" y="0"/>
                  </a:cubicBezTo>
                  <a:cubicBezTo>
                    <a:pt x="2786521" y="-33002"/>
                    <a:pt x="3083017" y="5227"/>
                    <a:pt x="3399384" y="0"/>
                  </a:cubicBezTo>
                  <a:cubicBezTo>
                    <a:pt x="3715751" y="-5227"/>
                    <a:pt x="3589063" y="2094"/>
                    <a:pt x="3678897" y="0"/>
                  </a:cubicBezTo>
                  <a:cubicBezTo>
                    <a:pt x="3768731" y="-2094"/>
                    <a:pt x="3865444" y="32032"/>
                    <a:pt x="3958410" y="0"/>
                  </a:cubicBezTo>
                  <a:cubicBezTo>
                    <a:pt x="4051376" y="-32032"/>
                    <a:pt x="4214840" y="42124"/>
                    <a:pt x="4431870" y="0"/>
                  </a:cubicBezTo>
                  <a:cubicBezTo>
                    <a:pt x="4648900" y="-42124"/>
                    <a:pt x="4647009" y="36577"/>
                    <a:pt x="4808357" y="0"/>
                  </a:cubicBezTo>
                  <a:cubicBezTo>
                    <a:pt x="4969705" y="-36577"/>
                    <a:pt x="4990809" y="5301"/>
                    <a:pt x="5087869" y="0"/>
                  </a:cubicBezTo>
                  <a:cubicBezTo>
                    <a:pt x="5184929" y="-5301"/>
                    <a:pt x="5233592" y="31944"/>
                    <a:pt x="5367382" y="0"/>
                  </a:cubicBezTo>
                  <a:cubicBezTo>
                    <a:pt x="5501172" y="-31944"/>
                    <a:pt x="5707303" y="78588"/>
                    <a:pt x="6034790" y="0"/>
                  </a:cubicBezTo>
                  <a:cubicBezTo>
                    <a:pt x="6362277" y="-78588"/>
                    <a:pt x="6374248" y="50069"/>
                    <a:pt x="6508250" y="0"/>
                  </a:cubicBezTo>
                  <a:cubicBezTo>
                    <a:pt x="6642252" y="-50069"/>
                    <a:pt x="6956600" y="48360"/>
                    <a:pt x="7175658" y="0"/>
                  </a:cubicBezTo>
                  <a:cubicBezTo>
                    <a:pt x="7394716" y="-48360"/>
                    <a:pt x="7700172" y="29265"/>
                    <a:pt x="7843066" y="0"/>
                  </a:cubicBezTo>
                  <a:cubicBezTo>
                    <a:pt x="7985960" y="-29265"/>
                    <a:pt x="8030122" y="28906"/>
                    <a:pt x="8122579" y="0"/>
                  </a:cubicBezTo>
                  <a:cubicBezTo>
                    <a:pt x="8215036" y="-28906"/>
                    <a:pt x="8459663" y="1347"/>
                    <a:pt x="8693013" y="0"/>
                  </a:cubicBezTo>
                  <a:cubicBezTo>
                    <a:pt x="8926363" y="-1347"/>
                    <a:pt x="9064995" y="43186"/>
                    <a:pt x="9263447" y="0"/>
                  </a:cubicBezTo>
                  <a:cubicBezTo>
                    <a:pt x="9461899" y="-43186"/>
                    <a:pt x="9462248" y="3349"/>
                    <a:pt x="9639934" y="0"/>
                  </a:cubicBezTo>
                  <a:cubicBezTo>
                    <a:pt x="9817620" y="-3349"/>
                    <a:pt x="10091398" y="80388"/>
                    <a:pt x="10524107" y="0"/>
                  </a:cubicBezTo>
                  <a:cubicBezTo>
                    <a:pt x="11090411" y="-66969"/>
                    <a:pt x="11415028" y="443406"/>
                    <a:pt x="11350833" y="826726"/>
                  </a:cubicBezTo>
                  <a:cubicBezTo>
                    <a:pt x="11391869" y="1068263"/>
                    <a:pt x="11316405" y="1293998"/>
                    <a:pt x="11350833" y="1410945"/>
                  </a:cubicBezTo>
                  <a:cubicBezTo>
                    <a:pt x="11385261" y="1527892"/>
                    <a:pt x="11292054" y="1722776"/>
                    <a:pt x="11350833" y="1995165"/>
                  </a:cubicBezTo>
                  <a:cubicBezTo>
                    <a:pt x="11409612" y="2267554"/>
                    <a:pt x="11345030" y="2306670"/>
                    <a:pt x="11350833" y="2447108"/>
                  </a:cubicBezTo>
                  <a:cubicBezTo>
                    <a:pt x="11356636" y="2587546"/>
                    <a:pt x="11292794" y="2760341"/>
                    <a:pt x="11350833" y="3064396"/>
                  </a:cubicBezTo>
                  <a:cubicBezTo>
                    <a:pt x="11408872" y="3368451"/>
                    <a:pt x="11332715" y="3916152"/>
                    <a:pt x="11350833" y="4133628"/>
                  </a:cubicBezTo>
                  <a:cubicBezTo>
                    <a:pt x="11415356" y="4642212"/>
                    <a:pt x="11085405" y="4976033"/>
                    <a:pt x="10524107" y="4960354"/>
                  </a:cubicBezTo>
                  <a:cubicBezTo>
                    <a:pt x="10418450" y="4979077"/>
                    <a:pt x="10306335" y="4917081"/>
                    <a:pt x="10147620" y="4960354"/>
                  </a:cubicBezTo>
                  <a:cubicBezTo>
                    <a:pt x="9988905" y="5003627"/>
                    <a:pt x="9880011" y="4921500"/>
                    <a:pt x="9771134" y="4960354"/>
                  </a:cubicBezTo>
                  <a:cubicBezTo>
                    <a:pt x="9662257" y="4999208"/>
                    <a:pt x="9582881" y="4938522"/>
                    <a:pt x="9491621" y="4960354"/>
                  </a:cubicBezTo>
                  <a:cubicBezTo>
                    <a:pt x="9400361" y="4982186"/>
                    <a:pt x="9217787" y="4930872"/>
                    <a:pt x="9115135" y="4960354"/>
                  </a:cubicBezTo>
                  <a:cubicBezTo>
                    <a:pt x="9012483" y="4989836"/>
                    <a:pt x="8853017" y="4955152"/>
                    <a:pt x="8738648" y="4960354"/>
                  </a:cubicBezTo>
                  <a:cubicBezTo>
                    <a:pt x="8624279" y="4965556"/>
                    <a:pt x="8535600" y="4945041"/>
                    <a:pt x="8459135" y="4960354"/>
                  </a:cubicBezTo>
                  <a:cubicBezTo>
                    <a:pt x="8382670" y="4975667"/>
                    <a:pt x="8165425" y="4944421"/>
                    <a:pt x="8082649" y="4960354"/>
                  </a:cubicBezTo>
                  <a:cubicBezTo>
                    <a:pt x="7999873" y="4976287"/>
                    <a:pt x="7812421" y="4935043"/>
                    <a:pt x="7609188" y="4960354"/>
                  </a:cubicBezTo>
                  <a:cubicBezTo>
                    <a:pt x="7405955" y="4985665"/>
                    <a:pt x="7226843" y="4944500"/>
                    <a:pt x="7038754" y="4960354"/>
                  </a:cubicBezTo>
                  <a:cubicBezTo>
                    <a:pt x="6850665" y="4976208"/>
                    <a:pt x="6666502" y="4937012"/>
                    <a:pt x="6468320" y="4960354"/>
                  </a:cubicBezTo>
                  <a:cubicBezTo>
                    <a:pt x="6270138" y="4983696"/>
                    <a:pt x="6065866" y="4902467"/>
                    <a:pt x="5800912" y="4960354"/>
                  </a:cubicBezTo>
                  <a:cubicBezTo>
                    <a:pt x="5535958" y="5018241"/>
                    <a:pt x="5589564" y="4944044"/>
                    <a:pt x="5424425" y="4960354"/>
                  </a:cubicBezTo>
                  <a:cubicBezTo>
                    <a:pt x="5259286" y="4976664"/>
                    <a:pt x="5279643" y="4944077"/>
                    <a:pt x="5144913" y="4960354"/>
                  </a:cubicBezTo>
                  <a:cubicBezTo>
                    <a:pt x="5010183" y="4976631"/>
                    <a:pt x="4716512" y="4951863"/>
                    <a:pt x="4477505" y="4960354"/>
                  </a:cubicBezTo>
                  <a:cubicBezTo>
                    <a:pt x="4238498" y="4968845"/>
                    <a:pt x="4111690" y="4950609"/>
                    <a:pt x="4004044" y="4960354"/>
                  </a:cubicBezTo>
                  <a:cubicBezTo>
                    <a:pt x="3896398" y="4970099"/>
                    <a:pt x="3486836" y="4893140"/>
                    <a:pt x="3336636" y="4960354"/>
                  </a:cubicBezTo>
                  <a:cubicBezTo>
                    <a:pt x="3186436" y="5027568"/>
                    <a:pt x="2915239" y="4942669"/>
                    <a:pt x="2766202" y="4960354"/>
                  </a:cubicBezTo>
                  <a:cubicBezTo>
                    <a:pt x="2617165" y="4978039"/>
                    <a:pt x="2554624" y="4953386"/>
                    <a:pt x="2486689" y="4960354"/>
                  </a:cubicBezTo>
                  <a:cubicBezTo>
                    <a:pt x="2418754" y="4967322"/>
                    <a:pt x="2059561" y="4892349"/>
                    <a:pt x="1819281" y="4960354"/>
                  </a:cubicBezTo>
                  <a:cubicBezTo>
                    <a:pt x="1579001" y="5028359"/>
                    <a:pt x="1559101" y="4904880"/>
                    <a:pt x="1345821" y="4960354"/>
                  </a:cubicBezTo>
                  <a:cubicBezTo>
                    <a:pt x="1132541" y="5015828"/>
                    <a:pt x="1028700" y="4913514"/>
                    <a:pt x="826726" y="4960354"/>
                  </a:cubicBezTo>
                  <a:cubicBezTo>
                    <a:pt x="377554" y="4867406"/>
                    <a:pt x="-65521" y="4664022"/>
                    <a:pt x="0" y="4133628"/>
                  </a:cubicBezTo>
                  <a:cubicBezTo>
                    <a:pt x="-28677" y="3982773"/>
                    <a:pt x="45571" y="3888358"/>
                    <a:pt x="0" y="3681685"/>
                  </a:cubicBezTo>
                  <a:cubicBezTo>
                    <a:pt x="-45571" y="3475012"/>
                    <a:pt x="38428" y="3370713"/>
                    <a:pt x="0" y="3229741"/>
                  </a:cubicBezTo>
                  <a:cubicBezTo>
                    <a:pt x="-38428" y="3088769"/>
                    <a:pt x="48253" y="2840393"/>
                    <a:pt x="0" y="2645522"/>
                  </a:cubicBezTo>
                  <a:cubicBezTo>
                    <a:pt x="-48253" y="2450651"/>
                    <a:pt x="42393" y="2331010"/>
                    <a:pt x="0" y="2160510"/>
                  </a:cubicBezTo>
                  <a:cubicBezTo>
                    <a:pt x="-42393" y="1990010"/>
                    <a:pt x="46606" y="1826966"/>
                    <a:pt x="0" y="1609359"/>
                  </a:cubicBezTo>
                  <a:cubicBezTo>
                    <a:pt x="-46606" y="1391752"/>
                    <a:pt x="87881" y="1180454"/>
                    <a:pt x="0" y="826726"/>
                  </a:cubicBezTo>
                  <a:close/>
                </a:path>
              </a:pathLst>
            </a:custGeom>
            <a:solidFill>
              <a:schemeClr val="bg1"/>
            </a:solidFill>
            <a:ln w="19050">
              <a:prstDash val="dashDot"/>
              <a:extLst>
                <a:ext uri="{C807C97D-BFC1-408E-A445-0C87EB9F89A2}">
                  <ask:lineSketchStyleProps xmlns:ask="http://schemas.microsoft.com/office/drawing/2018/sketchyshapes" sd="798379857">
                    <a:prstGeom prst="flowChartAlternateProcess">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7" name="Flowchart: Manual Operation 26">
              <a:extLst>
                <a:ext uri="{FF2B5EF4-FFF2-40B4-BE49-F238E27FC236}">
                  <a16:creationId xmlns:a16="http://schemas.microsoft.com/office/drawing/2014/main" id="{4120FCAA-3CCC-433A-B685-9FB4CFAAA003}"/>
                </a:ext>
              </a:extLst>
            </p:cNvPr>
            <p:cNvSpPr/>
            <p:nvPr/>
          </p:nvSpPr>
          <p:spPr>
            <a:xfrm>
              <a:off x="185905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9" name="Flowchart: Manual Operation 28">
              <a:extLst>
                <a:ext uri="{FF2B5EF4-FFF2-40B4-BE49-F238E27FC236}">
                  <a16:creationId xmlns:a16="http://schemas.microsoft.com/office/drawing/2014/main" id="{ACCB79C3-F06D-4524-9FD0-6668C47DF3BC}"/>
                </a:ext>
              </a:extLst>
            </p:cNvPr>
            <p:cNvSpPr/>
            <p:nvPr/>
          </p:nvSpPr>
          <p:spPr>
            <a:xfrm>
              <a:off x="355634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3" name="Flowchart: Manual Operation 32">
              <a:extLst>
                <a:ext uri="{FF2B5EF4-FFF2-40B4-BE49-F238E27FC236}">
                  <a16:creationId xmlns:a16="http://schemas.microsoft.com/office/drawing/2014/main" id="{E4294EFB-A2E9-468D-BEFB-9F648AFFAD02}"/>
                </a:ext>
              </a:extLst>
            </p:cNvPr>
            <p:cNvSpPr/>
            <p:nvPr/>
          </p:nvSpPr>
          <p:spPr>
            <a:xfrm>
              <a:off x="525363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7" name="Flowchart: Manual Operation 36">
              <a:extLst>
                <a:ext uri="{FF2B5EF4-FFF2-40B4-BE49-F238E27FC236}">
                  <a16:creationId xmlns:a16="http://schemas.microsoft.com/office/drawing/2014/main" id="{A359397C-36D4-4BB5-AE5E-515A6391F43E}"/>
                </a:ext>
              </a:extLst>
            </p:cNvPr>
            <p:cNvSpPr/>
            <p:nvPr/>
          </p:nvSpPr>
          <p:spPr>
            <a:xfrm>
              <a:off x="695092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1" name="Flowchart: Manual Operation 40">
              <a:extLst>
                <a:ext uri="{FF2B5EF4-FFF2-40B4-BE49-F238E27FC236}">
                  <a16:creationId xmlns:a16="http://schemas.microsoft.com/office/drawing/2014/main" id="{B0501110-02B3-432B-83C6-CF225F166C46}"/>
                </a:ext>
              </a:extLst>
            </p:cNvPr>
            <p:cNvSpPr/>
            <p:nvPr/>
          </p:nvSpPr>
          <p:spPr>
            <a:xfrm>
              <a:off x="864821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2" name="Flowchart: Manual Operation 41">
              <a:extLst>
                <a:ext uri="{FF2B5EF4-FFF2-40B4-BE49-F238E27FC236}">
                  <a16:creationId xmlns:a16="http://schemas.microsoft.com/office/drawing/2014/main" id="{1CC260F4-1EC2-485C-9B4E-85B95DBEC7E5}"/>
                </a:ext>
              </a:extLst>
            </p:cNvPr>
            <p:cNvSpPr/>
            <p:nvPr/>
          </p:nvSpPr>
          <p:spPr>
            <a:xfrm>
              <a:off x="1034550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pic>
        <p:nvPicPr>
          <p:cNvPr id="16" name="Picture 15">
            <a:extLst>
              <a:ext uri="{FF2B5EF4-FFF2-40B4-BE49-F238E27FC236}">
                <a16:creationId xmlns:a16="http://schemas.microsoft.com/office/drawing/2014/main" id="{FBF2DA5F-C17A-4A8E-89F6-8E87D7D2690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499" r="27260"/>
          <a:stretch/>
        </p:blipFill>
        <p:spPr>
          <a:xfrm flipH="1">
            <a:off x="844555" y="2461409"/>
            <a:ext cx="2604054" cy="4183819"/>
          </a:xfrm>
          <a:prstGeom prst="rect">
            <a:avLst/>
          </a:prstGeom>
        </p:spPr>
      </p:pic>
      <p:sp>
        <p:nvSpPr>
          <p:cNvPr id="19" name="Oval 18">
            <a:extLst>
              <a:ext uri="{FF2B5EF4-FFF2-40B4-BE49-F238E27FC236}">
                <a16:creationId xmlns:a16="http://schemas.microsoft.com/office/drawing/2014/main" id="{C44D89C6-0170-4675-B9D4-09447414B86F}"/>
              </a:ext>
            </a:extLst>
          </p:cNvPr>
          <p:cNvSpPr/>
          <p:nvPr/>
        </p:nvSpPr>
        <p:spPr>
          <a:xfrm>
            <a:off x="1917283" y="4517812"/>
            <a:ext cx="94268" cy="94268"/>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0" name="Oval 19">
            <a:extLst>
              <a:ext uri="{FF2B5EF4-FFF2-40B4-BE49-F238E27FC236}">
                <a16:creationId xmlns:a16="http://schemas.microsoft.com/office/drawing/2014/main" id="{E2AAEDA7-EC4F-4E2F-8A25-93758242BC3F}"/>
              </a:ext>
            </a:extLst>
          </p:cNvPr>
          <p:cNvSpPr/>
          <p:nvPr/>
        </p:nvSpPr>
        <p:spPr>
          <a:xfrm>
            <a:off x="1870149" y="5675891"/>
            <a:ext cx="94268" cy="94268"/>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 name="Oval Callout 8">
            <a:extLst>
              <a:ext uri="{FF2B5EF4-FFF2-40B4-BE49-F238E27FC236}">
                <a16:creationId xmlns:a16="http://schemas.microsoft.com/office/drawing/2014/main" id="{920F020A-6F91-3CFB-ADC5-01305DC5B7DF}"/>
              </a:ext>
            </a:extLst>
          </p:cNvPr>
          <p:cNvSpPr/>
          <p:nvPr/>
        </p:nvSpPr>
        <p:spPr>
          <a:xfrm>
            <a:off x="2385391" y="698265"/>
            <a:ext cx="6728792" cy="2641599"/>
          </a:xfrm>
          <a:prstGeom prst="wedgeEllipseCallout">
            <a:avLst>
              <a:gd name="adj1" fmla="val -50415"/>
              <a:gd name="adj2" fmla="val 56530"/>
            </a:avLst>
          </a:prstGeom>
          <a:solidFill>
            <a:srgbClr val="FFFF99">
              <a:alpha val="59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defRPr/>
            </a:pPr>
            <a:r>
              <a:rPr lang="en-US" sz="4000" b="1" dirty="0" err="1">
                <a:solidFill>
                  <a:srgbClr val="C00000"/>
                </a:solidFill>
                <a:latin typeface="Calibri" panose="020F0502020204030204" pitchFamily="34" charset="0"/>
                <a:ea typeface="杨任东竹石体-Semibold"/>
                <a:cs typeface="Calibri" panose="020F0502020204030204" pitchFamily="34" charset="0"/>
              </a:rPr>
              <a:t>Em</a:t>
            </a:r>
            <a:r>
              <a:rPr lang="en-US" sz="4000" b="1" dirty="0">
                <a:solidFill>
                  <a:srgbClr val="C00000"/>
                </a:solidFill>
                <a:latin typeface="Calibri" panose="020F0502020204030204" pitchFamily="34" charset="0"/>
                <a:ea typeface="杨任东竹石体-Semibold"/>
                <a:cs typeface="Calibri" panose="020F0502020204030204" pitchFamily="34" charset="0"/>
              </a:rPr>
              <a:t> </a:t>
            </a:r>
            <a:r>
              <a:rPr lang="en-US" sz="4000" b="1" dirty="0" err="1">
                <a:solidFill>
                  <a:srgbClr val="C00000"/>
                </a:solidFill>
                <a:latin typeface="Calibri" panose="020F0502020204030204" pitchFamily="34" charset="0"/>
                <a:ea typeface="杨任东竹石体-Semibold"/>
                <a:cs typeface="Calibri" panose="020F0502020204030204" pitchFamily="34" charset="0"/>
              </a:rPr>
              <a:t>hãy</a:t>
            </a:r>
            <a:r>
              <a:rPr lang="en-US" sz="4000" b="1" dirty="0">
                <a:solidFill>
                  <a:srgbClr val="C00000"/>
                </a:solidFill>
                <a:latin typeface="Calibri" panose="020F0502020204030204" pitchFamily="34" charset="0"/>
                <a:ea typeface="杨任东竹石体-Semibold"/>
                <a:cs typeface="Calibri" panose="020F0502020204030204" pitchFamily="34" charset="0"/>
              </a:rPr>
              <a:t> </a:t>
            </a:r>
            <a:r>
              <a:rPr lang="vi-VN" sz="4000" b="1" dirty="0">
                <a:solidFill>
                  <a:srgbClr val="C00000"/>
                </a:solidFill>
                <a:latin typeface="Calibri" panose="020F0502020204030204" pitchFamily="34" charset="0"/>
                <a:ea typeface="杨任东竹石体-Semibold"/>
                <a:cs typeface="Calibri" panose="020F0502020204030204" pitchFamily="34" charset="0"/>
              </a:rPr>
              <a:t>rút ra cách tính số trung bình cộng của nhiều số? </a:t>
            </a:r>
            <a:endParaRPr kumimoji="0" lang="en-US" sz="4000" b="1" i="0" u="none" strike="noStrike" kern="1200" cap="none" spc="0" normalizeH="0" baseline="0" noProof="0" dirty="0">
              <a:ln>
                <a:noFill/>
              </a:ln>
              <a:solidFill>
                <a:srgbClr val="C00000"/>
              </a:solidFill>
              <a:effectLst/>
              <a:uLnTx/>
              <a:uFillTx/>
              <a:latin typeface="Calibri" panose="020F0502020204030204" pitchFamily="34" charset="0"/>
              <a:ea typeface="杨任东竹石体-Semibold"/>
              <a:cs typeface="Calibri" panose="020F0502020204030204" pitchFamily="34" charset="0"/>
            </a:endParaRPr>
          </a:p>
        </p:txBody>
      </p:sp>
      <p:sp>
        <p:nvSpPr>
          <p:cNvPr id="3" name="Rounded Rectangle 2">
            <a:extLst>
              <a:ext uri="{FF2B5EF4-FFF2-40B4-BE49-F238E27FC236}">
                <a16:creationId xmlns:a16="http://schemas.microsoft.com/office/drawing/2014/main" id="{D795BA61-FE41-B25B-DEF0-0939A5E942DA}"/>
              </a:ext>
            </a:extLst>
          </p:cNvPr>
          <p:cNvSpPr/>
          <p:nvPr/>
        </p:nvSpPr>
        <p:spPr>
          <a:xfrm>
            <a:off x="2941983" y="3925903"/>
            <a:ext cx="8517833" cy="1759279"/>
          </a:xfrm>
          <a:prstGeom prst="roundRect">
            <a:avLst/>
          </a:prstGeom>
          <a:solidFill>
            <a:schemeClr val="accent2">
              <a:lumMod val="20000"/>
              <a:lumOff val="80000"/>
            </a:schemeClr>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a:solidFill>
                  <a:prstClr val="black"/>
                </a:solidFill>
                <a:latin typeface="Cambria" panose="02040503050406030204" pitchFamily="18" charset="0"/>
                <a:ea typeface="Cambria" panose="02040503050406030204" pitchFamily="18" charset="0"/>
                <a:cs typeface="Arial-Rounded" panose="020B0500000000000000" pitchFamily="34" charset="0"/>
              </a:rPr>
              <a:t>Muốn tìm số trung bình cộng của nhiều số, ta tính tổng của các số đó, rồi lấy tổng tìm được chia cho số các số hạng.</a:t>
            </a:r>
            <a:endParaRPr kumimoji="0" lang="en-US" sz="36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27591345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24" name="矩形 7">
            <a:extLst>
              <a:ext uri="{FF2B5EF4-FFF2-40B4-BE49-F238E27FC236}">
                <a16:creationId xmlns:a16="http://schemas.microsoft.com/office/drawing/2014/main" id="{203A7EB2-6E6E-413C-819B-772C8089B714}"/>
              </a:ext>
            </a:extLst>
          </p:cNvPr>
          <p:cNvSpPr/>
          <p:nvPr/>
        </p:nvSpPr>
        <p:spPr>
          <a:xfrm flipV="1">
            <a:off x="-1" y="762000"/>
            <a:ext cx="12190413" cy="45719"/>
          </a:xfrm>
          <a:prstGeom prst="rect">
            <a:avLst/>
          </a:prstGeom>
          <a:solidFill>
            <a:srgbClr val="009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nvGrpSpPr>
          <p:cNvPr id="25" name="Group 24">
            <a:extLst>
              <a:ext uri="{FF2B5EF4-FFF2-40B4-BE49-F238E27FC236}">
                <a16:creationId xmlns:a16="http://schemas.microsoft.com/office/drawing/2014/main" id="{E3DADED1-FDA6-48BF-8EDD-DEAD1DD6E79F}"/>
              </a:ext>
            </a:extLst>
          </p:cNvPr>
          <p:cNvGrpSpPr/>
          <p:nvPr/>
        </p:nvGrpSpPr>
        <p:grpSpPr>
          <a:xfrm>
            <a:off x="388882" y="-258416"/>
            <a:ext cx="11350833" cy="6977268"/>
            <a:chOff x="388883" y="1124654"/>
            <a:chExt cx="11350833" cy="5438254"/>
          </a:xfrm>
        </p:grpSpPr>
        <p:sp>
          <p:nvSpPr>
            <p:cNvPr id="26" name="Flowchart: Alternate Process 25">
              <a:extLst>
                <a:ext uri="{FF2B5EF4-FFF2-40B4-BE49-F238E27FC236}">
                  <a16:creationId xmlns:a16="http://schemas.microsoft.com/office/drawing/2014/main" id="{DA8351C2-A678-4F09-A03D-79231E569236}"/>
                </a:ext>
              </a:extLst>
            </p:cNvPr>
            <p:cNvSpPr/>
            <p:nvPr/>
          </p:nvSpPr>
          <p:spPr>
            <a:xfrm>
              <a:off x="388883" y="1602554"/>
              <a:ext cx="11350833" cy="4960354"/>
            </a:xfrm>
            <a:custGeom>
              <a:avLst/>
              <a:gdLst>
                <a:gd name="connsiteX0" fmla="*/ 0 w 11350833"/>
                <a:gd name="connsiteY0" fmla="*/ 1060687 h 6364123"/>
                <a:gd name="connsiteX1" fmla="*/ 1060687 w 11350833"/>
                <a:gd name="connsiteY1" fmla="*/ 0 h 6364123"/>
                <a:gd name="connsiteX2" fmla="*/ 1360644 w 11350833"/>
                <a:gd name="connsiteY2" fmla="*/ 0 h 6364123"/>
                <a:gd name="connsiteX3" fmla="*/ 1845191 w 11350833"/>
                <a:gd name="connsiteY3" fmla="*/ 0 h 6364123"/>
                <a:gd name="connsiteX4" fmla="*/ 2145148 w 11350833"/>
                <a:gd name="connsiteY4" fmla="*/ 0 h 6364123"/>
                <a:gd name="connsiteX5" fmla="*/ 2906579 w 11350833"/>
                <a:gd name="connsiteY5" fmla="*/ 0 h 6364123"/>
                <a:gd name="connsiteX6" fmla="*/ 3575715 w 11350833"/>
                <a:gd name="connsiteY6" fmla="*/ 0 h 6364123"/>
                <a:gd name="connsiteX7" fmla="*/ 4060261 w 11350833"/>
                <a:gd name="connsiteY7" fmla="*/ 0 h 6364123"/>
                <a:gd name="connsiteX8" fmla="*/ 4821692 w 11350833"/>
                <a:gd name="connsiteY8" fmla="*/ 0 h 6364123"/>
                <a:gd name="connsiteX9" fmla="*/ 5490827 w 11350833"/>
                <a:gd name="connsiteY9" fmla="*/ 0 h 6364123"/>
                <a:gd name="connsiteX10" fmla="*/ 6252258 w 11350833"/>
                <a:gd name="connsiteY10" fmla="*/ 0 h 6364123"/>
                <a:gd name="connsiteX11" fmla="*/ 6644510 w 11350833"/>
                <a:gd name="connsiteY11" fmla="*/ 0 h 6364123"/>
                <a:gd name="connsiteX12" fmla="*/ 7405940 w 11350833"/>
                <a:gd name="connsiteY12" fmla="*/ 0 h 6364123"/>
                <a:gd name="connsiteX13" fmla="*/ 8075076 w 11350833"/>
                <a:gd name="connsiteY13" fmla="*/ 0 h 6364123"/>
                <a:gd name="connsiteX14" fmla="*/ 8744212 w 11350833"/>
                <a:gd name="connsiteY14" fmla="*/ 0 h 6364123"/>
                <a:gd name="connsiteX15" fmla="*/ 9505642 w 11350833"/>
                <a:gd name="connsiteY15" fmla="*/ 0 h 6364123"/>
                <a:gd name="connsiteX16" fmla="*/ 10290146 w 11350833"/>
                <a:gd name="connsiteY16" fmla="*/ 0 h 6364123"/>
                <a:gd name="connsiteX17" fmla="*/ 11350833 w 11350833"/>
                <a:gd name="connsiteY17" fmla="*/ 1060687 h 6364123"/>
                <a:gd name="connsiteX18" fmla="*/ 11350833 w 11350833"/>
                <a:gd name="connsiteY18" fmla="*/ 1633458 h 6364123"/>
                <a:gd name="connsiteX19" fmla="*/ 11350833 w 11350833"/>
                <a:gd name="connsiteY19" fmla="*/ 2036519 h 6364123"/>
                <a:gd name="connsiteX20" fmla="*/ 11350833 w 11350833"/>
                <a:gd name="connsiteY20" fmla="*/ 2609290 h 6364123"/>
                <a:gd name="connsiteX21" fmla="*/ 11350833 w 11350833"/>
                <a:gd name="connsiteY21" fmla="*/ 3224489 h 6364123"/>
                <a:gd name="connsiteX22" fmla="*/ 11350833 w 11350833"/>
                <a:gd name="connsiteY22" fmla="*/ 3712405 h 6364123"/>
                <a:gd name="connsiteX23" fmla="*/ 11350833 w 11350833"/>
                <a:gd name="connsiteY23" fmla="*/ 4115466 h 6364123"/>
                <a:gd name="connsiteX24" fmla="*/ 11350833 w 11350833"/>
                <a:gd name="connsiteY24" fmla="*/ 4730665 h 6364123"/>
                <a:gd name="connsiteX25" fmla="*/ 11350833 w 11350833"/>
                <a:gd name="connsiteY25" fmla="*/ 5303436 h 6364123"/>
                <a:gd name="connsiteX26" fmla="*/ 10290146 w 11350833"/>
                <a:gd name="connsiteY26" fmla="*/ 6364123 h 6364123"/>
                <a:gd name="connsiteX27" fmla="*/ 9897894 w 11350833"/>
                <a:gd name="connsiteY27" fmla="*/ 6364123 h 6364123"/>
                <a:gd name="connsiteX28" fmla="*/ 9597937 w 11350833"/>
                <a:gd name="connsiteY28" fmla="*/ 6364123 h 6364123"/>
                <a:gd name="connsiteX29" fmla="*/ 9021095 w 11350833"/>
                <a:gd name="connsiteY29" fmla="*/ 6364123 h 6364123"/>
                <a:gd name="connsiteX30" fmla="*/ 8721138 w 11350833"/>
                <a:gd name="connsiteY30" fmla="*/ 6364123 h 6364123"/>
                <a:gd name="connsiteX31" fmla="*/ 8144297 w 11350833"/>
                <a:gd name="connsiteY31" fmla="*/ 6364123 h 6364123"/>
                <a:gd name="connsiteX32" fmla="*/ 7475161 w 11350833"/>
                <a:gd name="connsiteY32" fmla="*/ 6364123 h 6364123"/>
                <a:gd name="connsiteX33" fmla="*/ 7082909 w 11350833"/>
                <a:gd name="connsiteY33" fmla="*/ 6364123 h 6364123"/>
                <a:gd name="connsiteX34" fmla="*/ 6598362 w 11350833"/>
                <a:gd name="connsiteY34" fmla="*/ 6364123 h 6364123"/>
                <a:gd name="connsiteX35" fmla="*/ 6206110 w 11350833"/>
                <a:gd name="connsiteY35" fmla="*/ 6364123 h 6364123"/>
                <a:gd name="connsiteX36" fmla="*/ 5721564 w 11350833"/>
                <a:gd name="connsiteY36" fmla="*/ 6364123 h 6364123"/>
                <a:gd name="connsiteX37" fmla="*/ 5329312 w 11350833"/>
                <a:gd name="connsiteY37" fmla="*/ 6364123 h 6364123"/>
                <a:gd name="connsiteX38" fmla="*/ 5029354 w 11350833"/>
                <a:gd name="connsiteY38" fmla="*/ 6364123 h 6364123"/>
                <a:gd name="connsiteX39" fmla="*/ 4637102 w 11350833"/>
                <a:gd name="connsiteY39" fmla="*/ 6364123 h 6364123"/>
                <a:gd name="connsiteX40" fmla="*/ 4060261 w 11350833"/>
                <a:gd name="connsiteY40" fmla="*/ 6364123 h 6364123"/>
                <a:gd name="connsiteX41" fmla="*/ 3668009 w 11350833"/>
                <a:gd name="connsiteY41" fmla="*/ 6364123 h 6364123"/>
                <a:gd name="connsiteX42" fmla="*/ 2906579 w 11350833"/>
                <a:gd name="connsiteY42" fmla="*/ 6364123 h 6364123"/>
                <a:gd name="connsiteX43" fmla="*/ 2606621 w 11350833"/>
                <a:gd name="connsiteY43" fmla="*/ 6364123 h 6364123"/>
                <a:gd name="connsiteX44" fmla="*/ 1937486 w 11350833"/>
                <a:gd name="connsiteY44" fmla="*/ 6364123 h 6364123"/>
                <a:gd name="connsiteX45" fmla="*/ 1060687 w 11350833"/>
                <a:gd name="connsiteY45" fmla="*/ 6364123 h 6364123"/>
                <a:gd name="connsiteX46" fmla="*/ 0 w 11350833"/>
                <a:gd name="connsiteY46" fmla="*/ 5303436 h 6364123"/>
                <a:gd name="connsiteX47" fmla="*/ 0 w 11350833"/>
                <a:gd name="connsiteY47" fmla="*/ 4730665 h 6364123"/>
                <a:gd name="connsiteX48" fmla="*/ 0 w 11350833"/>
                <a:gd name="connsiteY48" fmla="*/ 4200321 h 6364123"/>
                <a:gd name="connsiteX49" fmla="*/ 0 w 11350833"/>
                <a:gd name="connsiteY49" fmla="*/ 3627550 h 6364123"/>
                <a:gd name="connsiteX50" fmla="*/ 0 w 11350833"/>
                <a:gd name="connsiteY50" fmla="*/ 3012352 h 6364123"/>
                <a:gd name="connsiteX51" fmla="*/ 0 w 11350833"/>
                <a:gd name="connsiteY51" fmla="*/ 2439580 h 6364123"/>
                <a:gd name="connsiteX52" fmla="*/ 0 w 11350833"/>
                <a:gd name="connsiteY52" fmla="*/ 1824382 h 6364123"/>
                <a:gd name="connsiteX53" fmla="*/ 0 w 11350833"/>
                <a:gd name="connsiteY53" fmla="*/ 1060687 h 63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350833" h="6364123" fill="none" extrusionOk="0">
                  <a:moveTo>
                    <a:pt x="0" y="1060687"/>
                  </a:moveTo>
                  <a:cubicBezTo>
                    <a:pt x="-90789" y="393037"/>
                    <a:pt x="515538" y="129998"/>
                    <a:pt x="1060687" y="0"/>
                  </a:cubicBezTo>
                  <a:cubicBezTo>
                    <a:pt x="1145661" y="-2755"/>
                    <a:pt x="1223110" y="9739"/>
                    <a:pt x="1360644" y="0"/>
                  </a:cubicBezTo>
                  <a:cubicBezTo>
                    <a:pt x="1498178" y="-9739"/>
                    <a:pt x="1692853" y="37512"/>
                    <a:pt x="1845191" y="0"/>
                  </a:cubicBezTo>
                  <a:cubicBezTo>
                    <a:pt x="1997529" y="-37512"/>
                    <a:pt x="2083444" y="18751"/>
                    <a:pt x="2145148" y="0"/>
                  </a:cubicBezTo>
                  <a:cubicBezTo>
                    <a:pt x="2206852" y="-18751"/>
                    <a:pt x="2715618" y="39987"/>
                    <a:pt x="2906579" y="0"/>
                  </a:cubicBezTo>
                  <a:cubicBezTo>
                    <a:pt x="3097540" y="-39987"/>
                    <a:pt x="3281305" y="62251"/>
                    <a:pt x="3575715" y="0"/>
                  </a:cubicBezTo>
                  <a:cubicBezTo>
                    <a:pt x="3870125" y="-62251"/>
                    <a:pt x="3938801" y="812"/>
                    <a:pt x="4060261" y="0"/>
                  </a:cubicBezTo>
                  <a:cubicBezTo>
                    <a:pt x="4181721" y="-812"/>
                    <a:pt x="4593565" y="22999"/>
                    <a:pt x="4821692" y="0"/>
                  </a:cubicBezTo>
                  <a:cubicBezTo>
                    <a:pt x="5049819" y="-22999"/>
                    <a:pt x="5241549" y="53777"/>
                    <a:pt x="5490827" y="0"/>
                  </a:cubicBezTo>
                  <a:cubicBezTo>
                    <a:pt x="5740106" y="-53777"/>
                    <a:pt x="6054482" y="51782"/>
                    <a:pt x="6252258" y="0"/>
                  </a:cubicBezTo>
                  <a:cubicBezTo>
                    <a:pt x="6450034" y="-51782"/>
                    <a:pt x="6461965" y="25336"/>
                    <a:pt x="6644510" y="0"/>
                  </a:cubicBezTo>
                  <a:cubicBezTo>
                    <a:pt x="6827055" y="-25336"/>
                    <a:pt x="7212256" y="18544"/>
                    <a:pt x="7405940" y="0"/>
                  </a:cubicBezTo>
                  <a:cubicBezTo>
                    <a:pt x="7599624" y="-18544"/>
                    <a:pt x="7825994" y="65575"/>
                    <a:pt x="8075076" y="0"/>
                  </a:cubicBezTo>
                  <a:cubicBezTo>
                    <a:pt x="8324158" y="-65575"/>
                    <a:pt x="8436826" y="55695"/>
                    <a:pt x="8744212" y="0"/>
                  </a:cubicBezTo>
                  <a:cubicBezTo>
                    <a:pt x="9051598" y="-55695"/>
                    <a:pt x="9274461" y="11884"/>
                    <a:pt x="9505642" y="0"/>
                  </a:cubicBezTo>
                  <a:cubicBezTo>
                    <a:pt x="9736823" y="-11884"/>
                    <a:pt x="9909020" y="41113"/>
                    <a:pt x="10290146" y="0"/>
                  </a:cubicBezTo>
                  <a:cubicBezTo>
                    <a:pt x="10850235" y="1687"/>
                    <a:pt x="11321699" y="312651"/>
                    <a:pt x="11350833" y="1060687"/>
                  </a:cubicBezTo>
                  <a:cubicBezTo>
                    <a:pt x="11366150" y="1226147"/>
                    <a:pt x="11331611" y="1446625"/>
                    <a:pt x="11350833" y="1633458"/>
                  </a:cubicBezTo>
                  <a:cubicBezTo>
                    <a:pt x="11370055" y="1820291"/>
                    <a:pt x="11303911" y="1948602"/>
                    <a:pt x="11350833" y="2036519"/>
                  </a:cubicBezTo>
                  <a:cubicBezTo>
                    <a:pt x="11397755" y="2124436"/>
                    <a:pt x="11345907" y="2345357"/>
                    <a:pt x="11350833" y="2609290"/>
                  </a:cubicBezTo>
                  <a:cubicBezTo>
                    <a:pt x="11355759" y="2873223"/>
                    <a:pt x="11339360" y="2933832"/>
                    <a:pt x="11350833" y="3224489"/>
                  </a:cubicBezTo>
                  <a:cubicBezTo>
                    <a:pt x="11362306" y="3515146"/>
                    <a:pt x="11329089" y="3504559"/>
                    <a:pt x="11350833" y="3712405"/>
                  </a:cubicBezTo>
                  <a:cubicBezTo>
                    <a:pt x="11372577" y="3920251"/>
                    <a:pt x="11344517" y="4015104"/>
                    <a:pt x="11350833" y="4115466"/>
                  </a:cubicBezTo>
                  <a:cubicBezTo>
                    <a:pt x="11357149" y="4215828"/>
                    <a:pt x="11325727" y="4489570"/>
                    <a:pt x="11350833" y="4730665"/>
                  </a:cubicBezTo>
                  <a:cubicBezTo>
                    <a:pt x="11375939" y="4971760"/>
                    <a:pt x="11299885" y="5068716"/>
                    <a:pt x="11350833" y="5303436"/>
                  </a:cubicBezTo>
                  <a:cubicBezTo>
                    <a:pt x="11199020" y="5899419"/>
                    <a:pt x="10908372" y="6277414"/>
                    <a:pt x="10290146" y="6364123"/>
                  </a:cubicBezTo>
                  <a:cubicBezTo>
                    <a:pt x="10113783" y="6402464"/>
                    <a:pt x="10031517" y="6325648"/>
                    <a:pt x="9897894" y="6364123"/>
                  </a:cubicBezTo>
                  <a:cubicBezTo>
                    <a:pt x="9764271" y="6402598"/>
                    <a:pt x="9718723" y="6335641"/>
                    <a:pt x="9597937" y="6364123"/>
                  </a:cubicBezTo>
                  <a:cubicBezTo>
                    <a:pt x="9477151" y="6392605"/>
                    <a:pt x="9195933" y="6354603"/>
                    <a:pt x="9021095" y="6364123"/>
                  </a:cubicBezTo>
                  <a:cubicBezTo>
                    <a:pt x="8846257" y="6373643"/>
                    <a:pt x="8827721" y="6339495"/>
                    <a:pt x="8721138" y="6364123"/>
                  </a:cubicBezTo>
                  <a:cubicBezTo>
                    <a:pt x="8614555" y="6388751"/>
                    <a:pt x="8295788" y="6304544"/>
                    <a:pt x="8144297" y="6364123"/>
                  </a:cubicBezTo>
                  <a:cubicBezTo>
                    <a:pt x="7992806" y="6423702"/>
                    <a:pt x="7764077" y="6287865"/>
                    <a:pt x="7475161" y="6364123"/>
                  </a:cubicBezTo>
                  <a:cubicBezTo>
                    <a:pt x="7186245" y="6440381"/>
                    <a:pt x="7188171" y="6345986"/>
                    <a:pt x="7082909" y="6364123"/>
                  </a:cubicBezTo>
                  <a:cubicBezTo>
                    <a:pt x="6977647" y="6382260"/>
                    <a:pt x="6759472" y="6363452"/>
                    <a:pt x="6598362" y="6364123"/>
                  </a:cubicBezTo>
                  <a:cubicBezTo>
                    <a:pt x="6437252" y="6364794"/>
                    <a:pt x="6357124" y="6319207"/>
                    <a:pt x="6206110" y="6364123"/>
                  </a:cubicBezTo>
                  <a:cubicBezTo>
                    <a:pt x="6055096" y="6409039"/>
                    <a:pt x="5955659" y="6308042"/>
                    <a:pt x="5721564" y="6364123"/>
                  </a:cubicBezTo>
                  <a:cubicBezTo>
                    <a:pt x="5487469" y="6420204"/>
                    <a:pt x="5455519" y="6321264"/>
                    <a:pt x="5329312" y="6364123"/>
                  </a:cubicBezTo>
                  <a:cubicBezTo>
                    <a:pt x="5203105" y="6406982"/>
                    <a:pt x="5118116" y="6341859"/>
                    <a:pt x="5029354" y="6364123"/>
                  </a:cubicBezTo>
                  <a:cubicBezTo>
                    <a:pt x="4940592" y="6386387"/>
                    <a:pt x="4739011" y="6328371"/>
                    <a:pt x="4637102" y="6364123"/>
                  </a:cubicBezTo>
                  <a:cubicBezTo>
                    <a:pt x="4535193" y="6399875"/>
                    <a:pt x="4308538" y="6330614"/>
                    <a:pt x="4060261" y="6364123"/>
                  </a:cubicBezTo>
                  <a:cubicBezTo>
                    <a:pt x="3811984" y="6397632"/>
                    <a:pt x="3855675" y="6324846"/>
                    <a:pt x="3668009" y="6364123"/>
                  </a:cubicBezTo>
                  <a:cubicBezTo>
                    <a:pt x="3480343" y="6403400"/>
                    <a:pt x="3225154" y="6325804"/>
                    <a:pt x="2906579" y="6364123"/>
                  </a:cubicBezTo>
                  <a:cubicBezTo>
                    <a:pt x="2588004" y="6402442"/>
                    <a:pt x="2679362" y="6330787"/>
                    <a:pt x="2606621" y="6364123"/>
                  </a:cubicBezTo>
                  <a:cubicBezTo>
                    <a:pt x="2533880" y="6397459"/>
                    <a:pt x="2251930" y="6334730"/>
                    <a:pt x="1937486" y="6364123"/>
                  </a:cubicBezTo>
                  <a:cubicBezTo>
                    <a:pt x="1623043" y="6393516"/>
                    <a:pt x="1440475" y="6355743"/>
                    <a:pt x="1060687" y="6364123"/>
                  </a:cubicBezTo>
                  <a:cubicBezTo>
                    <a:pt x="369882" y="6444696"/>
                    <a:pt x="-2441" y="5869677"/>
                    <a:pt x="0" y="5303436"/>
                  </a:cubicBezTo>
                  <a:cubicBezTo>
                    <a:pt x="-25976" y="5038548"/>
                    <a:pt x="39227" y="5000722"/>
                    <a:pt x="0" y="4730665"/>
                  </a:cubicBezTo>
                  <a:cubicBezTo>
                    <a:pt x="-39227" y="4460608"/>
                    <a:pt x="11915" y="4407657"/>
                    <a:pt x="0" y="4200321"/>
                  </a:cubicBezTo>
                  <a:cubicBezTo>
                    <a:pt x="-11915" y="3992985"/>
                    <a:pt x="23223" y="3912187"/>
                    <a:pt x="0" y="3627550"/>
                  </a:cubicBezTo>
                  <a:cubicBezTo>
                    <a:pt x="-23223" y="3342913"/>
                    <a:pt x="28841" y="3260481"/>
                    <a:pt x="0" y="3012352"/>
                  </a:cubicBezTo>
                  <a:cubicBezTo>
                    <a:pt x="-28841" y="2764223"/>
                    <a:pt x="36928" y="2634450"/>
                    <a:pt x="0" y="2439580"/>
                  </a:cubicBezTo>
                  <a:cubicBezTo>
                    <a:pt x="-36928" y="2244710"/>
                    <a:pt x="36047" y="2020954"/>
                    <a:pt x="0" y="1824382"/>
                  </a:cubicBezTo>
                  <a:cubicBezTo>
                    <a:pt x="-36047" y="1627810"/>
                    <a:pt x="26231" y="1360771"/>
                    <a:pt x="0" y="1060687"/>
                  </a:cubicBezTo>
                  <a:close/>
                </a:path>
                <a:path w="11350833" h="6364123" stroke="0" extrusionOk="0">
                  <a:moveTo>
                    <a:pt x="0" y="1060687"/>
                  </a:moveTo>
                  <a:cubicBezTo>
                    <a:pt x="-8915" y="533116"/>
                    <a:pt x="408411" y="18066"/>
                    <a:pt x="1060687" y="0"/>
                  </a:cubicBezTo>
                  <a:cubicBezTo>
                    <a:pt x="1329586" y="-1016"/>
                    <a:pt x="1571197" y="34132"/>
                    <a:pt x="1822117" y="0"/>
                  </a:cubicBezTo>
                  <a:cubicBezTo>
                    <a:pt x="2073037" y="-34132"/>
                    <a:pt x="2190375" y="25176"/>
                    <a:pt x="2491253" y="0"/>
                  </a:cubicBezTo>
                  <a:cubicBezTo>
                    <a:pt x="2792131" y="-25176"/>
                    <a:pt x="2738961" y="46755"/>
                    <a:pt x="2883505" y="0"/>
                  </a:cubicBezTo>
                  <a:cubicBezTo>
                    <a:pt x="3028049" y="-46755"/>
                    <a:pt x="3447897" y="23565"/>
                    <a:pt x="3644936" y="0"/>
                  </a:cubicBezTo>
                  <a:cubicBezTo>
                    <a:pt x="3841975" y="-23565"/>
                    <a:pt x="3874238" y="23001"/>
                    <a:pt x="3944893" y="0"/>
                  </a:cubicBezTo>
                  <a:cubicBezTo>
                    <a:pt x="4015548" y="-23001"/>
                    <a:pt x="4181246" y="32611"/>
                    <a:pt x="4244850" y="0"/>
                  </a:cubicBezTo>
                  <a:cubicBezTo>
                    <a:pt x="4308454" y="-32611"/>
                    <a:pt x="4574166" y="55374"/>
                    <a:pt x="4729397" y="0"/>
                  </a:cubicBezTo>
                  <a:cubicBezTo>
                    <a:pt x="4884628" y="-55374"/>
                    <a:pt x="4957681" y="3566"/>
                    <a:pt x="5121649" y="0"/>
                  </a:cubicBezTo>
                  <a:cubicBezTo>
                    <a:pt x="5285617" y="-3566"/>
                    <a:pt x="5326694" y="12399"/>
                    <a:pt x="5421606" y="0"/>
                  </a:cubicBezTo>
                  <a:cubicBezTo>
                    <a:pt x="5516518" y="-12399"/>
                    <a:pt x="5601172" y="20553"/>
                    <a:pt x="5721564" y="0"/>
                  </a:cubicBezTo>
                  <a:cubicBezTo>
                    <a:pt x="5841956" y="-20553"/>
                    <a:pt x="6236653" y="8558"/>
                    <a:pt x="6390700" y="0"/>
                  </a:cubicBezTo>
                  <a:cubicBezTo>
                    <a:pt x="6544747" y="-8558"/>
                    <a:pt x="6728476" y="57122"/>
                    <a:pt x="6875246" y="0"/>
                  </a:cubicBezTo>
                  <a:cubicBezTo>
                    <a:pt x="7022016" y="-57122"/>
                    <a:pt x="7255843" y="10156"/>
                    <a:pt x="7544382" y="0"/>
                  </a:cubicBezTo>
                  <a:cubicBezTo>
                    <a:pt x="7832921" y="-10156"/>
                    <a:pt x="8018026" y="66039"/>
                    <a:pt x="8213518" y="0"/>
                  </a:cubicBezTo>
                  <a:cubicBezTo>
                    <a:pt x="8409010" y="-66039"/>
                    <a:pt x="8428347" y="3477"/>
                    <a:pt x="8513475" y="0"/>
                  </a:cubicBezTo>
                  <a:cubicBezTo>
                    <a:pt x="8598603" y="-3477"/>
                    <a:pt x="8971187" y="34991"/>
                    <a:pt x="9090316" y="0"/>
                  </a:cubicBezTo>
                  <a:cubicBezTo>
                    <a:pt x="9209445" y="-34991"/>
                    <a:pt x="9496175" y="48605"/>
                    <a:pt x="9667158" y="0"/>
                  </a:cubicBezTo>
                  <a:cubicBezTo>
                    <a:pt x="9838141" y="-48605"/>
                    <a:pt x="10038053" y="16578"/>
                    <a:pt x="10290146" y="0"/>
                  </a:cubicBezTo>
                  <a:cubicBezTo>
                    <a:pt x="10770700" y="-26801"/>
                    <a:pt x="11423923" y="471850"/>
                    <a:pt x="11350833" y="1060687"/>
                  </a:cubicBezTo>
                  <a:cubicBezTo>
                    <a:pt x="11391626" y="1263723"/>
                    <a:pt x="11330312" y="1320101"/>
                    <a:pt x="11350833" y="1548603"/>
                  </a:cubicBezTo>
                  <a:cubicBezTo>
                    <a:pt x="11371354" y="1777105"/>
                    <a:pt x="11293384" y="1833245"/>
                    <a:pt x="11350833" y="2036519"/>
                  </a:cubicBezTo>
                  <a:cubicBezTo>
                    <a:pt x="11408282" y="2239793"/>
                    <a:pt x="11300144" y="2468921"/>
                    <a:pt x="11350833" y="2609290"/>
                  </a:cubicBezTo>
                  <a:cubicBezTo>
                    <a:pt x="11401522" y="2749659"/>
                    <a:pt x="11308782" y="2833575"/>
                    <a:pt x="11350833" y="3012352"/>
                  </a:cubicBezTo>
                  <a:cubicBezTo>
                    <a:pt x="11392884" y="3191129"/>
                    <a:pt x="11341587" y="3476440"/>
                    <a:pt x="11350833" y="3627550"/>
                  </a:cubicBezTo>
                  <a:cubicBezTo>
                    <a:pt x="11360079" y="3778660"/>
                    <a:pt x="11346506" y="4031340"/>
                    <a:pt x="11350833" y="4242749"/>
                  </a:cubicBezTo>
                  <a:cubicBezTo>
                    <a:pt x="11355160" y="4454158"/>
                    <a:pt x="11335704" y="4575168"/>
                    <a:pt x="11350833" y="4688237"/>
                  </a:cubicBezTo>
                  <a:cubicBezTo>
                    <a:pt x="11365962" y="4801306"/>
                    <a:pt x="11334398" y="5052276"/>
                    <a:pt x="11350833" y="5303436"/>
                  </a:cubicBezTo>
                  <a:cubicBezTo>
                    <a:pt x="11360109" y="5846530"/>
                    <a:pt x="10911663" y="6476321"/>
                    <a:pt x="10290146" y="6364123"/>
                  </a:cubicBezTo>
                  <a:cubicBezTo>
                    <a:pt x="10104946" y="6382625"/>
                    <a:pt x="9800977" y="6323185"/>
                    <a:pt x="9528716" y="6364123"/>
                  </a:cubicBezTo>
                  <a:cubicBezTo>
                    <a:pt x="9256455" y="6405061"/>
                    <a:pt x="9312165" y="6339332"/>
                    <a:pt x="9136464" y="6364123"/>
                  </a:cubicBezTo>
                  <a:cubicBezTo>
                    <a:pt x="8960763" y="6388914"/>
                    <a:pt x="8911072" y="6326883"/>
                    <a:pt x="8744212" y="6364123"/>
                  </a:cubicBezTo>
                  <a:cubicBezTo>
                    <a:pt x="8577352" y="6401363"/>
                    <a:pt x="8547238" y="6330231"/>
                    <a:pt x="8444254" y="6364123"/>
                  </a:cubicBezTo>
                  <a:cubicBezTo>
                    <a:pt x="8341270" y="6398015"/>
                    <a:pt x="8151019" y="6357971"/>
                    <a:pt x="8052002" y="6364123"/>
                  </a:cubicBezTo>
                  <a:cubicBezTo>
                    <a:pt x="7952985" y="6370275"/>
                    <a:pt x="7664857" y="6353445"/>
                    <a:pt x="7567456" y="6364123"/>
                  </a:cubicBezTo>
                  <a:cubicBezTo>
                    <a:pt x="7470055" y="6374801"/>
                    <a:pt x="7161598" y="6354923"/>
                    <a:pt x="6990614" y="6364123"/>
                  </a:cubicBezTo>
                  <a:cubicBezTo>
                    <a:pt x="6819630" y="6373323"/>
                    <a:pt x="6672022" y="6316374"/>
                    <a:pt x="6413773" y="6364123"/>
                  </a:cubicBezTo>
                  <a:cubicBezTo>
                    <a:pt x="6155524" y="6411872"/>
                    <a:pt x="5962053" y="6350477"/>
                    <a:pt x="5744637" y="6364123"/>
                  </a:cubicBezTo>
                  <a:cubicBezTo>
                    <a:pt x="5527221" y="6377769"/>
                    <a:pt x="5520368" y="6359498"/>
                    <a:pt x="5352385" y="6364123"/>
                  </a:cubicBezTo>
                  <a:cubicBezTo>
                    <a:pt x="5184402" y="6368748"/>
                    <a:pt x="5156079" y="6353942"/>
                    <a:pt x="5052428" y="6364123"/>
                  </a:cubicBezTo>
                  <a:cubicBezTo>
                    <a:pt x="4948777" y="6374304"/>
                    <a:pt x="4655907" y="6321968"/>
                    <a:pt x="4383292" y="6364123"/>
                  </a:cubicBezTo>
                  <a:cubicBezTo>
                    <a:pt x="4110677" y="6406278"/>
                    <a:pt x="4123859" y="6350188"/>
                    <a:pt x="3898746" y="6364123"/>
                  </a:cubicBezTo>
                  <a:cubicBezTo>
                    <a:pt x="3673633" y="6378058"/>
                    <a:pt x="3547132" y="6355001"/>
                    <a:pt x="3229610" y="6364123"/>
                  </a:cubicBezTo>
                  <a:cubicBezTo>
                    <a:pt x="2912088" y="6373245"/>
                    <a:pt x="2904059" y="6358885"/>
                    <a:pt x="2652769" y="6364123"/>
                  </a:cubicBezTo>
                  <a:cubicBezTo>
                    <a:pt x="2401479" y="6369361"/>
                    <a:pt x="2485573" y="6334068"/>
                    <a:pt x="2352811" y="6364123"/>
                  </a:cubicBezTo>
                  <a:cubicBezTo>
                    <a:pt x="2220049" y="6394178"/>
                    <a:pt x="1923695" y="6313886"/>
                    <a:pt x="1683675" y="6364123"/>
                  </a:cubicBezTo>
                  <a:cubicBezTo>
                    <a:pt x="1443655" y="6414360"/>
                    <a:pt x="1258636" y="6350469"/>
                    <a:pt x="1060687" y="6364123"/>
                  </a:cubicBezTo>
                  <a:cubicBezTo>
                    <a:pt x="459729" y="6344723"/>
                    <a:pt x="-43506" y="5859553"/>
                    <a:pt x="0" y="5303436"/>
                  </a:cubicBezTo>
                  <a:cubicBezTo>
                    <a:pt x="-43376" y="5002367"/>
                    <a:pt x="39377" y="4975154"/>
                    <a:pt x="0" y="4688237"/>
                  </a:cubicBezTo>
                  <a:cubicBezTo>
                    <a:pt x="-39377" y="4401320"/>
                    <a:pt x="49129" y="4272889"/>
                    <a:pt x="0" y="4157894"/>
                  </a:cubicBezTo>
                  <a:cubicBezTo>
                    <a:pt x="-49129" y="4042899"/>
                    <a:pt x="44549" y="3950461"/>
                    <a:pt x="0" y="3754833"/>
                  </a:cubicBezTo>
                  <a:cubicBezTo>
                    <a:pt x="-44549" y="3559205"/>
                    <a:pt x="50167" y="3394848"/>
                    <a:pt x="0" y="3182062"/>
                  </a:cubicBezTo>
                  <a:cubicBezTo>
                    <a:pt x="-50167" y="2969276"/>
                    <a:pt x="27727" y="2926087"/>
                    <a:pt x="0" y="2736573"/>
                  </a:cubicBezTo>
                  <a:cubicBezTo>
                    <a:pt x="-27727" y="2547059"/>
                    <a:pt x="13836" y="2403174"/>
                    <a:pt x="0" y="2206229"/>
                  </a:cubicBezTo>
                  <a:cubicBezTo>
                    <a:pt x="-13836" y="2009284"/>
                    <a:pt x="42267" y="1892009"/>
                    <a:pt x="0" y="1675886"/>
                  </a:cubicBezTo>
                  <a:cubicBezTo>
                    <a:pt x="-42267" y="1459763"/>
                    <a:pt x="23904" y="1241211"/>
                    <a:pt x="0" y="1060687"/>
                  </a:cubicBezTo>
                  <a:close/>
                </a:path>
              </a:pathLst>
            </a:custGeom>
            <a:solidFill>
              <a:schemeClr val="bg1"/>
            </a:solidFill>
            <a:ln w="19050">
              <a:prstDash val="dashDot"/>
              <a:extLst>
                <a:ext uri="{C807C97D-BFC1-408E-A445-0C87EB9F89A2}">
                  <ask:lineSketchStyleProps xmlns:ask="http://schemas.microsoft.com/office/drawing/2018/sketchyshapes" sd="798379857">
                    <a:prstGeom prst="flowChartAlternateProcess">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7" name="Flowchart: Manual Operation 26">
              <a:extLst>
                <a:ext uri="{FF2B5EF4-FFF2-40B4-BE49-F238E27FC236}">
                  <a16:creationId xmlns:a16="http://schemas.microsoft.com/office/drawing/2014/main" id="{4120FCAA-3CCC-433A-B685-9FB4CFAAA003}"/>
                </a:ext>
              </a:extLst>
            </p:cNvPr>
            <p:cNvSpPr/>
            <p:nvPr/>
          </p:nvSpPr>
          <p:spPr>
            <a:xfrm>
              <a:off x="185905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9" name="Flowchart: Manual Operation 28">
              <a:extLst>
                <a:ext uri="{FF2B5EF4-FFF2-40B4-BE49-F238E27FC236}">
                  <a16:creationId xmlns:a16="http://schemas.microsoft.com/office/drawing/2014/main" id="{ACCB79C3-F06D-4524-9FD0-6668C47DF3BC}"/>
                </a:ext>
              </a:extLst>
            </p:cNvPr>
            <p:cNvSpPr/>
            <p:nvPr/>
          </p:nvSpPr>
          <p:spPr>
            <a:xfrm>
              <a:off x="355634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3" name="Flowchart: Manual Operation 32">
              <a:extLst>
                <a:ext uri="{FF2B5EF4-FFF2-40B4-BE49-F238E27FC236}">
                  <a16:creationId xmlns:a16="http://schemas.microsoft.com/office/drawing/2014/main" id="{E4294EFB-A2E9-468D-BEFB-9F648AFFAD02}"/>
                </a:ext>
              </a:extLst>
            </p:cNvPr>
            <p:cNvSpPr/>
            <p:nvPr/>
          </p:nvSpPr>
          <p:spPr>
            <a:xfrm>
              <a:off x="525363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7" name="Flowchart: Manual Operation 36">
              <a:extLst>
                <a:ext uri="{FF2B5EF4-FFF2-40B4-BE49-F238E27FC236}">
                  <a16:creationId xmlns:a16="http://schemas.microsoft.com/office/drawing/2014/main" id="{A359397C-36D4-4BB5-AE5E-515A6391F43E}"/>
                </a:ext>
              </a:extLst>
            </p:cNvPr>
            <p:cNvSpPr/>
            <p:nvPr/>
          </p:nvSpPr>
          <p:spPr>
            <a:xfrm>
              <a:off x="695092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1" name="Flowchart: Manual Operation 40">
              <a:extLst>
                <a:ext uri="{FF2B5EF4-FFF2-40B4-BE49-F238E27FC236}">
                  <a16:creationId xmlns:a16="http://schemas.microsoft.com/office/drawing/2014/main" id="{B0501110-02B3-432B-83C6-CF225F166C46}"/>
                </a:ext>
              </a:extLst>
            </p:cNvPr>
            <p:cNvSpPr/>
            <p:nvPr/>
          </p:nvSpPr>
          <p:spPr>
            <a:xfrm>
              <a:off x="864821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2" name="Flowchart: Manual Operation 41">
              <a:extLst>
                <a:ext uri="{FF2B5EF4-FFF2-40B4-BE49-F238E27FC236}">
                  <a16:creationId xmlns:a16="http://schemas.microsoft.com/office/drawing/2014/main" id="{1CC260F4-1EC2-485C-9B4E-85B95DBEC7E5}"/>
                </a:ext>
              </a:extLst>
            </p:cNvPr>
            <p:cNvSpPr/>
            <p:nvPr/>
          </p:nvSpPr>
          <p:spPr>
            <a:xfrm>
              <a:off x="1034550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2" name="TextBox 1">
            <a:extLst>
              <a:ext uri="{FF2B5EF4-FFF2-40B4-BE49-F238E27FC236}">
                <a16:creationId xmlns:a16="http://schemas.microsoft.com/office/drawing/2014/main" id="{1F10FCE6-EF83-26FC-B2DA-6D768B528EAD}"/>
              </a:ext>
            </a:extLst>
          </p:cNvPr>
          <p:cNvSpPr txBox="1"/>
          <p:nvPr/>
        </p:nvSpPr>
        <p:spPr>
          <a:xfrm>
            <a:off x="1590262" y="695739"/>
            <a:ext cx="9332842" cy="49244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02060"/>
                </a:solidFill>
                <a:latin typeface="Cambria" panose="02040503050406030204" pitchFamily="18" charset="0"/>
                <a:ea typeface="Cambria" panose="02040503050406030204" pitchFamily="18" charset="0"/>
              </a:rPr>
              <a:t>B. GIẢI BÀI TOÁN VỀ TÌM SỐ TRUNG BÌNH CỘNG</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4" name="TextBox 3">
            <a:extLst>
              <a:ext uri="{FF2B5EF4-FFF2-40B4-BE49-F238E27FC236}">
                <a16:creationId xmlns:a16="http://schemas.microsoft.com/office/drawing/2014/main" id="{ED4EE4FD-589B-5CD3-D5AE-C4D5214FEA80}"/>
              </a:ext>
            </a:extLst>
          </p:cNvPr>
          <p:cNvSpPr txBox="1"/>
          <p:nvPr/>
        </p:nvSpPr>
        <p:spPr>
          <a:xfrm>
            <a:off x="1063486" y="1798983"/>
            <a:ext cx="5575853" cy="3447098"/>
          </a:xfrm>
          <a:prstGeom prst="rect">
            <a:avLst/>
          </a:prstGeom>
          <a:noFill/>
        </p:spPr>
        <p:txBody>
          <a:bodyPr wrap="square" lIns="0" tIns="0" rIns="0" bIns="0" rtlCol="0">
            <a:spAutoFit/>
          </a:bodyPr>
          <a:lstStyle/>
          <a:p>
            <a:pPr lvl="0" algn="just">
              <a:spcAft>
                <a:spcPts val="500"/>
              </a:spcAft>
            </a:pPr>
            <a:r>
              <a:rPr lang="vi-VN" sz="3200" b="1" dirty="0">
                <a:solidFill>
                  <a:prstClr val="black"/>
                </a:solidFill>
                <a:latin typeface="Cambria" panose="02040503050406030204" pitchFamily="18" charset="0"/>
                <a:ea typeface="Cambria" panose="02040503050406030204" pitchFamily="18" charset="0"/>
              </a:rPr>
              <a:t>Bài toán: </a:t>
            </a:r>
            <a:r>
              <a:rPr lang="vi-VN" sz="3200" dirty="0">
                <a:solidFill>
                  <a:prstClr val="black"/>
                </a:solidFill>
                <a:latin typeface="Cambria" panose="02040503050406030204" pitchFamily="18" charset="0"/>
                <a:ea typeface="Cambria" panose="02040503050406030204" pitchFamily="18" charset="0"/>
              </a:rPr>
              <a:t>Ba bạn Hiền, Hoa và Thanh vào rừng hái nấm. Hiền hải được 14 cây nấm, Hoa hải được 16 cây nấm và Thanh hải được 12 cây nấm. Hỏi trung bình mỗi bạn hái được bao nhiêu cây nấm?</a:t>
            </a:r>
          </a:p>
        </p:txBody>
      </p:sp>
      <p:pic>
        <p:nvPicPr>
          <p:cNvPr id="8" name="Picture 7">
            <a:extLst>
              <a:ext uri="{FF2B5EF4-FFF2-40B4-BE49-F238E27FC236}">
                <a16:creationId xmlns:a16="http://schemas.microsoft.com/office/drawing/2014/main" id="{D145199C-BCAB-AA96-0486-5DF57E04E3EB}"/>
              </a:ext>
            </a:extLst>
          </p:cNvPr>
          <p:cNvPicPr>
            <a:picLocks noChangeAspect="1"/>
          </p:cNvPicPr>
          <p:nvPr/>
        </p:nvPicPr>
        <p:blipFill>
          <a:blip r:embed="rId5"/>
          <a:stretch>
            <a:fillRect/>
          </a:stretch>
        </p:blipFill>
        <p:spPr>
          <a:xfrm>
            <a:off x="7101539" y="1828801"/>
            <a:ext cx="4128435" cy="3172590"/>
          </a:xfrm>
          <a:prstGeom prst="rect">
            <a:avLst/>
          </a:prstGeom>
        </p:spPr>
      </p:pic>
    </p:spTree>
    <p:custDataLst>
      <p:tags r:id="rId1"/>
    </p:custDataLst>
    <p:extLst>
      <p:ext uri="{BB962C8B-B14F-4D97-AF65-F5344CB8AC3E}">
        <p14:creationId xmlns:p14="http://schemas.microsoft.com/office/powerpoint/2010/main" val="27443022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24" name="矩形 7">
            <a:extLst>
              <a:ext uri="{FF2B5EF4-FFF2-40B4-BE49-F238E27FC236}">
                <a16:creationId xmlns:a16="http://schemas.microsoft.com/office/drawing/2014/main" id="{203A7EB2-6E6E-413C-819B-772C8089B714}"/>
              </a:ext>
            </a:extLst>
          </p:cNvPr>
          <p:cNvSpPr/>
          <p:nvPr/>
        </p:nvSpPr>
        <p:spPr>
          <a:xfrm flipV="1">
            <a:off x="-1" y="762000"/>
            <a:ext cx="12190413" cy="45719"/>
          </a:xfrm>
          <a:prstGeom prst="rect">
            <a:avLst/>
          </a:prstGeom>
          <a:solidFill>
            <a:srgbClr val="009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nvGrpSpPr>
          <p:cNvPr id="25" name="Group 24">
            <a:extLst>
              <a:ext uri="{FF2B5EF4-FFF2-40B4-BE49-F238E27FC236}">
                <a16:creationId xmlns:a16="http://schemas.microsoft.com/office/drawing/2014/main" id="{E3DADED1-FDA6-48BF-8EDD-DEAD1DD6E79F}"/>
              </a:ext>
            </a:extLst>
          </p:cNvPr>
          <p:cNvGrpSpPr/>
          <p:nvPr/>
        </p:nvGrpSpPr>
        <p:grpSpPr>
          <a:xfrm>
            <a:off x="388882" y="-258416"/>
            <a:ext cx="11350833" cy="6977268"/>
            <a:chOff x="388883" y="1124654"/>
            <a:chExt cx="11350833" cy="5438254"/>
          </a:xfrm>
        </p:grpSpPr>
        <p:sp>
          <p:nvSpPr>
            <p:cNvPr id="26" name="Flowchart: Alternate Process 25">
              <a:extLst>
                <a:ext uri="{FF2B5EF4-FFF2-40B4-BE49-F238E27FC236}">
                  <a16:creationId xmlns:a16="http://schemas.microsoft.com/office/drawing/2014/main" id="{DA8351C2-A678-4F09-A03D-79231E569236}"/>
                </a:ext>
              </a:extLst>
            </p:cNvPr>
            <p:cNvSpPr/>
            <p:nvPr/>
          </p:nvSpPr>
          <p:spPr>
            <a:xfrm>
              <a:off x="388883" y="1602554"/>
              <a:ext cx="11350833" cy="4960354"/>
            </a:xfrm>
            <a:custGeom>
              <a:avLst/>
              <a:gdLst>
                <a:gd name="connsiteX0" fmla="*/ 0 w 11350833"/>
                <a:gd name="connsiteY0" fmla="*/ 1060687 h 6364123"/>
                <a:gd name="connsiteX1" fmla="*/ 1060687 w 11350833"/>
                <a:gd name="connsiteY1" fmla="*/ 0 h 6364123"/>
                <a:gd name="connsiteX2" fmla="*/ 1360644 w 11350833"/>
                <a:gd name="connsiteY2" fmla="*/ 0 h 6364123"/>
                <a:gd name="connsiteX3" fmla="*/ 1845191 w 11350833"/>
                <a:gd name="connsiteY3" fmla="*/ 0 h 6364123"/>
                <a:gd name="connsiteX4" fmla="*/ 2145148 w 11350833"/>
                <a:gd name="connsiteY4" fmla="*/ 0 h 6364123"/>
                <a:gd name="connsiteX5" fmla="*/ 2906579 w 11350833"/>
                <a:gd name="connsiteY5" fmla="*/ 0 h 6364123"/>
                <a:gd name="connsiteX6" fmla="*/ 3575715 w 11350833"/>
                <a:gd name="connsiteY6" fmla="*/ 0 h 6364123"/>
                <a:gd name="connsiteX7" fmla="*/ 4060261 w 11350833"/>
                <a:gd name="connsiteY7" fmla="*/ 0 h 6364123"/>
                <a:gd name="connsiteX8" fmla="*/ 4821692 w 11350833"/>
                <a:gd name="connsiteY8" fmla="*/ 0 h 6364123"/>
                <a:gd name="connsiteX9" fmla="*/ 5490827 w 11350833"/>
                <a:gd name="connsiteY9" fmla="*/ 0 h 6364123"/>
                <a:gd name="connsiteX10" fmla="*/ 6252258 w 11350833"/>
                <a:gd name="connsiteY10" fmla="*/ 0 h 6364123"/>
                <a:gd name="connsiteX11" fmla="*/ 6644510 w 11350833"/>
                <a:gd name="connsiteY11" fmla="*/ 0 h 6364123"/>
                <a:gd name="connsiteX12" fmla="*/ 7405940 w 11350833"/>
                <a:gd name="connsiteY12" fmla="*/ 0 h 6364123"/>
                <a:gd name="connsiteX13" fmla="*/ 8075076 w 11350833"/>
                <a:gd name="connsiteY13" fmla="*/ 0 h 6364123"/>
                <a:gd name="connsiteX14" fmla="*/ 8744212 w 11350833"/>
                <a:gd name="connsiteY14" fmla="*/ 0 h 6364123"/>
                <a:gd name="connsiteX15" fmla="*/ 9505642 w 11350833"/>
                <a:gd name="connsiteY15" fmla="*/ 0 h 6364123"/>
                <a:gd name="connsiteX16" fmla="*/ 10290146 w 11350833"/>
                <a:gd name="connsiteY16" fmla="*/ 0 h 6364123"/>
                <a:gd name="connsiteX17" fmla="*/ 11350833 w 11350833"/>
                <a:gd name="connsiteY17" fmla="*/ 1060687 h 6364123"/>
                <a:gd name="connsiteX18" fmla="*/ 11350833 w 11350833"/>
                <a:gd name="connsiteY18" fmla="*/ 1633458 h 6364123"/>
                <a:gd name="connsiteX19" fmla="*/ 11350833 w 11350833"/>
                <a:gd name="connsiteY19" fmla="*/ 2036519 h 6364123"/>
                <a:gd name="connsiteX20" fmla="*/ 11350833 w 11350833"/>
                <a:gd name="connsiteY20" fmla="*/ 2609290 h 6364123"/>
                <a:gd name="connsiteX21" fmla="*/ 11350833 w 11350833"/>
                <a:gd name="connsiteY21" fmla="*/ 3224489 h 6364123"/>
                <a:gd name="connsiteX22" fmla="*/ 11350833 w 11350833"/>
                <a:gd name="connsiteY22" fmla="*/ 3712405 h 6364123"/>
                <a:gd name="connsiteX23" fmla="*/ 11350833 w 11350833"/>
                <a:gd name="connsiteY23" fmla="*/ 4115466 h 6364123"/>
                <a:gd name="connsiteX24" fmla="*/ 11350833 w 11350833"/>
                <a:gd name="connsiteY24" fmla="*/ 4730665 h 6364123"/>
                <a:gd name="connsiteX25" fmla="*/ 11350833 w 11350833"/>
                <a:gd name="connsiteY25" fmla="*/ 5303436 h 6364123"/>
                <a:gd name="connsiteX26" fmla="*/ 10290146 w 11350833"/>
                <a:gd name="connsiteY26" fmla="*/ 6364123 h 6364123"/>
                <a:gd name="connsiteX27" fmla="*/ 9897894 w 11350833"/>
                <a:gd name="connsiteY27" fmla="*/ 6364123 h 6364123"/>
                <a:gd name="connsiteX28" fmla="*/ 9597937 w 11350833"/>
                <a:gd name="connsiteY28" fmla="*/ 6364123 h 6364123"/>
                <a:gd name="connsiteX29" fmla="*/ 9021095 w 11350833"/>
                <a:gd name="connsiteY29" fmla="*/ 6364123 h 6364123"/>
                <a:gd name="connsiteX30" fmla="*/ 8721138 w 11350833"/>
                <a:gd name="connsiteY30" fmla="*/ 6364123 h 6364123"/>
                <a:gd name="connsiteX31" fmla="*/ 8144297 w 11350833"/>
                <a:gd name="connsiteY31" fmla="*/ 6364123 h 6364123"/>
                <a:gd name="connsiteX32" fmla="*/ 7475161 w 11350833"/>
                <a:gd name="connsiteY32" fmla="*/ 6364123 h 6364123"/>
                <a:gd name="connsiteX33" fmla="*/ 7082909 w 11350833"/>
                <a:gd name="connsiteY33" fmla="*/ 6364123 h 6364123"/>
                <a:gd name="connsiteX34" fmla="*/ 6598362 w 11350833"/>
                <a:gd name="connsiteY34" fmla="*/ 6364123 h 6364123"/>
                <a:gd name="connsiteX35" fmla="*/ 6206110 w 11350833"/>
                <a:gd name="connsiteY35" fmla="*/ 6364123 h 6364123"/>
                <a:gd name="connsiteX36" fmla="*/ 5721564 w 11350833"/>
                <a:gd name="connsiteY36" fmla="*/ 6364123 h 6364123"/>
                <a:gd name="connsiteX37" fmla="*/ 5329312 w 11350833"/>
                <a:gd name="connsiteY37" fmla="*/ 6364123 h 6364123"/>
                <a:gd name="connsiteX38" fmla="*/ 5029354 w 11350833"/>
                <a:gd name="connsiteY38" fmla="*/ 6364123 h 6364123"/>
                <a:gd name="connsiteX39" fmla="*/ 4637102 w 11350833"/>
                <a:gd name="connsiteY39" fmla="*/ 6364123 h 6364123"/>
                <a:gd name="connsiteX40" fmla="*/ 4060261 w 11350833"/>
                <a:gd name="connsiteY40" fmla="*/ 6364123 h 6364123"/>
                <a:gd name="connsiteX41" fmla="*/ 3668009 w 11350833"/>
                <a:gd name="connsiteY41" fmla="*/ 6364123 h 6364123"/>
                <a:gd name="connsiteX42" fmla="*/ 2906579 w 11350833"/>
                <a:gd name="connsiteY42" fmla="*/ 6364123 h 6364123"/>
                <a:gd name="connsiteX43" fmla="*/ 2606621 w 11350833"/>
                <a:gd name="connsiteY43" fmla="*/ 6364123 h 6364123"/>
                <a:gd name="connsiteX44" fmla="*/ 1937486 w 11350833"/>
                <a:gd name="connsiteY44" fmla="*/ 6364123 h 6364123"/>
                <a:gd name="connsiteX45" fmla="*/ 1060687 w 11350833"/>
                <a:gd name="connsiteY45" fmla="*/ 6364123 h 6364123"/>
                <a:gd name="connsiteX46" fmla="*/ 0 w 11350833"/>
                <a:gd name="connsiteY46" fmla="*/ 5303436 h 6364123"/>
                <a:gd name="connsiteX47" fmla="*/ 0 w 11350833"/>
                <a:gd name="connsiteY47" fmla="*/ 4730665 h 6364123"/>
                <a:gd name="connsiteX48" fmla="*/ 0 w 11350833"/>
                <a:gd name="connsiteY48" fmla="*/ 4200321 h 6364123"/>
                <a:gd name="connsiteX49" fmla="*/ 0 w 11350833"/>
                <a:gd name="connsiteY49" fmla="*/ 3627550 h 6364123"/>
                <a:gd name="connsiteX50" fmla="*/ 0 w 11350833"/>
                <a:gd name="connsiteY50" fmla="*/ 3012352 h 6364123"/>
                <a:gd name="connsiteX51" fmla="*/ 0 w 11350833"/>
                <a:gd name="connsiteY51" fmla="*/ 2439580 h 6364123"/>
                <a:gd name="connsiteX52" fmla="*/ 0 w 11350833"/>
                <a:gd name="connsiteY52" fmla="*/ 1824382 h 6364123"/>
                <a:gd name="connsiteX53" fmla="*/ 0 w 11350833"/>
                <a:gd name="connsiteY53" fmla="*/ 1060687 h 63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350833" h="6364123" fill="none" extrusionOk="0">
                  <a:moveTo>
                    <a:pt x="0" y="1060687"/>
                  </a:moveTo>
                  <a:cubicBezTo>
                    <a:pt x="-90789" y="393037"/>
                    <a:pt x="515538" y="129998"/>
                    <a:pt x="1060687" y="0"/>
                  </a:cubicBezTo>
                  <a:cubicBezTo>
                    <a:pt x="1145661" y="-2755"/>
                    <a:pt x="1223110" y="9739"/>
                    <a:pt x="1360644" y="0"/>
                  </a:cubicBezTo>
                  <a:cubicBezTo>
                    <a:pt x="1498178" y="-9739"/>
                    <a:pt x="1692853" y="37512"/>
                    <a:pt x="1845191" y="0"/>
                  </a:cubicBezTo>
                  <a:cubicBezTo>
                    <a:pt x="1997529" y="-37512"/>
                    <a:pt x="2083444" y="18751"/>
                    <a:pt x="2145148" y="0"/>
                  </a:cubicBezTo>
                  <a:cubicBezTo>
                    <a:pt x="2206852" y="-18751"/>
                    <a:pt x="2715618" y="39987"/>
                    <a:pt x="2906579" y="0"/>
                  </a:cubicBezTo>
                  <a:cubicBezTo>
                    <a:pt x="3097540" y="-39987"/>
                    <a:pt x="3281305" y="62251"/>
                    <a:pt x="3575715" y="0"/>
                  </a:cubicBezTo>
                  <a:cubicBezTo>
                    <a:pt x="3870125" y="-62251"/>
                    <a:pt x="3938801" y="812"/>
                    <a:pt x="4060261" y="0"/>
                  </a:cubicBezTo>
                  <a:cubicBezTo>
                    <a:pt x="4181721" y="-812"/>
                    <a:pt x="4593565" y="22999"/>
                    <a:pt x="4821692" y="0"/>
                  </a:cubicBezTo>
                  <a:cubicBezTo>
                    <a:pt x="5049819" y="-22999"/>
                    <a:pt x="5241549" y="53777"/>
                    <a:pt x="5490827" y="0"/>
                  </a:cubicBezTo>
                  <a:cubicBezTo>
                    <a:pt x="5740106" y="-53777"/>
                    <a:pt x="6054482" y="51782"/>
                    <a:pt x="6252258" y="0"/>
                  </a:cubicBezTo>
                  <a:cubicBezTo>
                    <a:pt x="6450034" y="-51782"/>
                    <a:pt x="6461965" y="25336"/>
                    <a:pt x="6644510" y="0"/>
                  </a:cubicBezTo>
                  <a:cubicBezTo>
                    <a:pt x="6827055" y="-25336"/>
                    <a:pt x="7212256" y="18544"/>
                    <a:pt x="7405940" y="0"/>
                  </a:cubicBezTo>
                  <a:cubicBezTo>
                    <a:pt x="7599624" y="-18544"/>
                    <a:pt x="7825994" y="65575"/>
                    <a:pt x="8075076" y="0"/>
                  </a:cubicBezTo>
                  <a:cubicBezTo>
                    <a:pt x="8324158" y="-65575"/>
                    <a:pt x="8436826" y="55695"/>
                    <a:pt x="8744212" y="0"/>
                  </a:cubicBezTo>
                  <a:cubicBezTo>
                    <a:pt x="9051598" y="-55695"/>
                    <a:pt x="9274461" y="11884"/>
                    <a:pt x="9505642" y="0"/>
                  </a:cubicBezTo>
                  <a:cubicBezTo>
                    <a:pt x="9736823" y="-11884"/>
                    <a:pt x="9909020" y="41113"/>
                    <a:pt x="10290146" y="0"/>
                  </a:cubicBezTo>
                  <a:cubicBezTo>
                    <a:pt x="10850235" y="1687"/>
                    <a:pt x="11321699" y="312651"/>
                    <a:pt x="11350833" y="1060687"/>
                  </a:cubicBezTo>
                  <a:cubicBezTo>
                    <a:pt x="11366150" y="1226147"/>
                    <a:pt x="11331611" y="1446625"/>
                    <a:pt x="11350833" y="1633458"/>
                  </a:cubicBezTo>
                  <a:cubicBezTo>
                    <a:pt x="11370055" y="1820291"/>
                    <a:pt x="11303911" y="1948602"/>
                    <a:pt x="11350833" y="2036519"/>
                  </a:cubicBezTo>
                  <a:cubicBezTo>
                    <a:pt x="11397755" y="2124436"/>
                    <a:pt x="11345907" y="2345357"/>
                    <a:pt x="11350833" y="2609290"/>
                  </a:cubicBezTo>
                  <a:cubicBezTo>
                    <a:pt x="11355759" y="2873223"/>
                    <a:pt x="11339360" y="2933832"/>
                    <a:pt x="11350833" y="3224489"/>
                  </a:cubicBezTo>
                  <a:cubicBezTo>
                    <a:pt x="11362306" y="3515146"/>
                    <a:pt x="11329089" y="3504559"/>
                    <a:pt x="11350833" y="3712405"/>
                  </a:cubicBezTo>
                  <a:cubicBezTo>
                    <a:pt x="11372577" y="3920251"/>
                    <a:pt x="11344517" y="4015104"/>
                    <a:pt x="11350833" y="4115466"/>
                  </a:cubicBezTo>
                  <a:cubicBezTo>
                    <a:pt x="11357149" y="4215828"/>
                    <a:pt x="11325727" y="4489570"/>
                    <a:pt x="11350833" y="4730665"/>
                  </a:cubicBezTo>
                  <a:cubicBezTo>
                    <a:pt x="11375939" y="4971760"/>
                    <a:pt x="11299885" y="5068716"/>
                    <a:pt x="11350833" y="5303436"/>
                  </a:cubicBezTo>
                  <a:cubicBezTo>
                    <a:pt x="11199020" y="5899419"/>
                    <a:pt x="10908372" y="6277414"/>
                    <a:pt x="10290146" y="6364123"/>
                  </a:cubicBezTo>
                  <a:cubicBezTo>
                    <a:pt x="10113783" y="6402464"/>
                    <a:pt x="10031517" y="6325648"/>
                    <a:pt x="9897894" y="6364123"/>
                  </a:cubicBezTo>
                  <a:cubicBezTo>
                    <a:pt x="9764271" y="6402598"/>
                    <a:pt x="9718723" y="6335641"/>
                    <a:pt x="9597937" y="6364123"/>
                  </a:cubicBezTo>
                  <a:cubicBezTo>
                    <a:pt x="9477151" y="6392605"/>
                    <a:pt x="9195933" y="6354603"/>
                    <a:pt x="9021095" y="6364123"/>
                  </a:cubicBezTo>
                  <a:cubicBezTo>
                    <a:pt x="8846257" y="6373643"/>
                    <a:pt x="8827721" y="6339495"/>
                    <a:pt x="8721138" y="6364123"/>
                  </a:cubicBezTo>
                  <a:cubicBezTo>
                    <a:pt x="8614555" y="6388751"/>
                    <a:pt x="8295788" y="6304544"/>
                    <a:pt x="8144297" y="6364123"/>
                  </a:cubicBezTo>
                  <a:cubicBezTo>
                    <a:pt x="7992806" y="6423702"/>
                    <a:pt x="7764077" y="6287865"/>
                    <a:pt x="7475161" y="6364123"/>
                  </a:cubicBezTo>
                  <a:cubicBezTo>
                    <a:pt x="7186245" y="6440381"/>
                    <a:pt x="7188171" y="6345986"/>
                    <a:pt x="7082909" y="6364123"/>
                  </a:cubicBezTo>
                  <a:cubicBezTo>
                    <a:pt x="6977647" y="6382260"/>
                    <a:pt x="6759472" y="6363452"/>
                    <a:pt x="6598362" y="6364123"/>
                  </a:cubicBezTo>
                  <a:cubicBezTo>
                    <a:pt x="6437252" y="6364794"/>
                    <a:pt x="6357124" y="6319207"/>
                    <a:pt x="6206110" y="6364123"/>
                  </a:cubicBezTo>
                  <a:cubicBezTo>
                    <a:pt x="6055096" y="6409039"/>
                    <a:pt x="5955659" y="6308042"/>
                    <a:pt x="5721564" y="6364123"/>
                  </a:cubicBezTo>
                  <a:cubicBezTo>
                    <a:pt x="5487469" y="6420204"/>
                    <a:pt x="5455519" y="6321264"/>
                    <a:pt x="5329312" y="6364123"/>
                  </a:cubicBezTo>
                  <a:cubicBezTo>
                    <a:pt x="5203105" y="6406982"/>
                    <a:pt x="5118116" y="6341859"/>
                    <a:pt x="5029354" y="6364123"/>
                  </a:cubicBezTo>
                  <a:cubicBezTo>
                    <a:pt x="4940592" y="6386387"/>
                    <a:pt x="4739011" y="6328371"/>
                    <a:pt x="4637102" y="6364123"/>
                  </a:cubicBezTo>
                  <a:cubicBezTo>
                    <a:pt x="4535193" y="6399875"/>
                    <a:pt x="4308538" y="6330614"/>
                    <a:pt x="4060261" y="6364123"/>
                  </a:cubicBezTo>
                  <a:cubicBezTo>
                    <a:pt x="3811984" y="6397632"/>
                    <a:pt x="3855675" y="6324846"/>
                    <a:pt x="3668009" y="6364123"/>
                  </a:cubicBezTo>
                  <a:cubicBezTo>
                    <a:pt x="3480343" y="6403400"/>
                    <a:pt x="3225154" y="6325804"/>
                    <a:pt x="2906579" y="6364123"/>
                  </a:cubicBezTo>
                  <a:cubicBezTo>
                    <a:pt x="2588004" y="6402442"/>
                    <a:pt x="2679362" y="6330787"/>
                    <a:pt x="2606621" y="6364123"/>
                  </a:cubicBezTo>
                  <a:cubicBezTo>
                    <a:pt x="2533880" y="6397459"/>
                    <a:pt x="2251930" y="6334730"/>
                    <a:pt x="1937486" y="6364123"/>
                  </a:cubicBezTo>
                  <a:cubicBezTo>
                    <a:pt x="1623043" y="6393516"/>
                    <a:pt x="1440475" y="6355743"/>
                    <a:pt x="1060687" y="6364123"/>
                  </a:cubicBezTo>
                  <a:cubicBezTo>
                    <a:pt x="369882" y="6444696"/>
                    <a:pt x="-2441" y="5869677"/>
                    <a:pt x="0" y="5303436"/>
                  </a:cubicBezTo>
                  <a:cubicBezTo>
                    <a:pt x="-25976" y="5038548"/>
                    <a:pt x="39227" y="5000722"/>
                    <a:pt x="0" y="4730665"/>
                  </a:cubicBezTo>
                  <a:cubicBezTo>
                    <a:pt x="-39227" y="4460608"/>
                    <a:pt x="11915" y="4407657"/>
                    <a:pt x="0" y="4200321"/>
                  </a:cubicBezTo>
                  <a:cubicBezTo>
                    <a:pt x="-11915" y="3992985"/>
                    <a:pt x="23223" y="3912187"/>
                    <a:pt x="0" y="3627550"/>
                  </a:cubicBezTo>
                  <a:cubicBezTo>
                    <a:pt x="-23223" y="3342913"/>
                    <a:pt x="28841" y="3260481"/>
                    <a:pt x="0" y="3012352"/>
                  </a:cubicBezTo>
                  <a:cubicBezTo>
                    <a:pt x="-28841" y="2764223"/>
                    <a:pt x="36928" y="2634450"/>
                    <a:pt x="0" y="2439580"/>
                  </a:cubicBezTo>
                  <a:cubicBezTo>
                    <a:pt x="-36928" y="2244710"/>
                    <a:pt x="36047" y="2020954"/>
                    <a:pt x="0" y="1824382"/>
                  </a:cubicBezTo>
                  <a:cubicBezTo>
                    <a:pt x="-36047" y="1627810"/>
                    <a:pt x="26231" y="1360771"/>
                    <a:pt x="0" y="1060687"/>
                  </a:cubicBezTo>
                  <a:close/>
                </a:path>
                <a:path w="11350833" h="6364123" stroke="0" extrusionOk="0">
                  <a:moveTo>
                    <a:pt x="0" y="1060687"/>
                  </a:moveTo>
                  <a:cubicBezTo>
                    <a:pt x="-8915" y="533116"/>
                    <a:pt x="408411" y="18066"/>
                    <a:pt x="1060687" y="0"/>
                  </a:cubicBezTo>
                  <a:cubicBezTo>
                    <a:pt x="1329586" y="-1016"/>
                    <a:pt x="1571197" y="34132"/>
                    <a:pt x="1822117" y="0"/>
                  </a:cubicBezTo>
                  <a:cubicBezTo>
                    <a:pt x="2073037" y="-34132"/>
                    <a:pt x="2190375" y="25176"/>
                    <a:pt x="2491253" y="0"/>
                  </a:cubicBezTo>
                  <a:cubicBezTo>
                    <a:pt x="2792131" y="-25176"/>
                    <a:pt x="2738961" y="46755"/>
                    <a:pt x="2883505" y="0"/>
                  </a:cubicBezTo>
                  <a:cubicBezTo>
                    <a:pt x="3028049" y="-46755"/>
                    <a:pt x="3447897" y="23565"/>
                    <a:pt x="3644936" y="0"/>
                  </a:cubicBezTo>
                  <a:cubicBezTo>
                    <a:pt x="3841975" y="-23565"/>
                    <a:pt x="3874238" y="23001"/>
                    <a:pt x="3944893" y="0"/>
                  </a:cubicBezTo>
                  <a:cubicBezTo>
                    <a:pt x="4015548" y="-23001"/>
                    <a:pt x="4181246" y="32611"/>
                    <a:pt x="4244850" y="0"/>
                  </a:cubicBezTo>
                  <a:cubicBezTo>
                    <a:pt x="4308454" y="-32611"/>
                    <a:pt x="4574166" y="55374"/>
                    <a:pt x="4729397" y="0"/>
                  </a:cubicBezTo>
                  <a:cubicBezTo>
                    <a:pt x="4884628" y="-55374"/>
                    <a:pt x="4957681" y="3566"/>
                    <a:pt x="5121649" y="0"/>
                  </a:cubicBezTo>
                  <a:cubicBezTo>
                    <a:pt x="5285617" y="-3566"/>
                    <a:pt x="5326694" y="12399"/>
                    <a:pt x="5421606" y="0"/>
                  </a:cubicBezTo>
                  <a:cubicBezTo>
                    <a:pt x="5516518" y="-12399"/>
                    <a:pt x="5601172" y="20553"/>
                    <a:pt x="5721564" y="0"/>
                  </a:cubicBezTo>
                  <a:cubicBezTo>
                    <a:pt x="5841956" y="-20553"/>
                    <a:pt x="6236653" y="8558"/>
                    <a:pt x="6390700" y="0"/>
                  </a:cubicBezTo>
                  <a:cubicBezTo>
                    <a:pt x="6544747" y="-8558"/>
                    <a:pt x="6728476" y="57122"/>
                    <a:pt x="6875246" y="0"/>
                  </a:cubicBezTo>
                  <a:cubicBezTo>
                    <a:pt x="7022016" y="-57122"/>
                    <a:pt x="7255843" y="10156"/>
                    <a:pt x="7544382" y="0"/>
                  </a:cubicBezTo>
                  <a:cubicBezTo>
                    <a:pt x="7832921" y="-10156"/>
                    <a:pt x="8018026" y="66039"/>
                    <a:pt x="8213518" y="0"/>
                  </a:cubicBezTo>
                  <a:cubicBezTo>
                    <a:pt x="8409010" y="-66039"/>
                    <a:pt x="8428347" y="3477"/>
                    <a:pt x="8513475" y="0"/>
                  </a:cubicBezTo>
                  <a:cubicBezTo>
                    <a:pt x="8598603" y="-3477"/>
                    <a:pt x="8971187" y="34991"/>
                    <a:pt x="9090316" y="0"/>
                  </a:cubicBezTo>
                  <a:cubicBezTo>
                    <a:pt x="9209445" y="-34991"/>
                    <a:pt x="9496175" y="48605"/>
                    <a:pt x="9667158" y="0"/>
                  </a:cubicBezTo>
                  <a:cubicBezTo>
                    <a:pt x="9838141" y="-48605"/>
                    <a:pt x="10038053" y="16578"/>
                    <a:pt x="10290146" y="0"/>
                  </a:cubicBezTo>
                  <a:cubicBezTo>
                    <a:pt x="10770700" y="-26801"/>
                    <a:pt x="11423923" y="471850"/>
                    <a:pt x="11350833" y="1060687"/>
                  </a:cubicBezTo>
                  <a:cubicBezTo>
                    <a:pt x="11391626" y="1263723"/>
                    <a:pt x="11330312" y="1320101"/>
                    <a:pt x="11350833" y="1548603"/>
                  </a:cubicBezTo>
                  <a:cubicBezTo>
                    <a:pt x="11371354" y="1777105"/>
                    <a:pt x="11293384" y="1833245"/>
                    <a:pt x="11350833" y="2036519"/>
                  </a:cubicBezTo>
                  <a:cubicBezTo>
                    <a:pt x="11408282" y="2239793"/>
                    <a:pt x="11300144" y="2468921"/>
                    <a:pt x="11350833" y="2609290"/>
                  </a:cubicBezTo>
                  <a:cubicBezTo>
                    <a:pt x="11401522" y="2749659"/>
                    <a:pt x="11308782" y="2833575"/>
                    <a:pt x="11350833" y="3012352"/>
                  </a:cubicBezTo>
                  <a:cubicBezTo>
                    <a:pt x="11392884" y="3191129"/>
                    <a:pt x="11341587" y="3476440"/>
                    <a:pt x="11350833" y="3627550"/>
                  </a:cubicBezTo>
                  <a:cubicBezTo>
                    <a:pt x="11360079" y="3778660"/>
                    <a:pt x="11346506" y="4031340"/>
                    <a:pt x="11350833" y="4242749"/>
                  </a:cubicBezTo>
                  <a:cubicBezTo>
                    <a:pt x="11355160" y="4454158"/>
                    <a:pt x="11335704" y="4575168"/>
                    <a:pt x="11350833" y="4688237"/>
                  </a:cubicBezTo>
                  <a:cubicBezTo>
                    <a:pt x="11365962" y="4801306"/>
                    <a:pt x="11334398" y="5052276"/>
                    <a:pt x="11350833" y="5303436"/>
                  </a:cubicBezTo>
                  <a:cubicBezTo>
                    <a:pt x="11360109" y="5846530"/>
                    <a:pt x="10911663" y="6476321"/>
                    <a:pt x="10290146" y="6364123"/>
                  </a:cubicBezTo>
                  <a:cubicBezTo>
                    <a:pt x="10104946" y="6382625"/>
                    <a:pt x="9800977" y="6323185"/>
                    <a:pt x="9528716" y="6364123"/>
                  </a:cubicBezTo>
                  <a:cubicBezTo>
                    <a:pt x="9256455" y="6405061"/>
                    <a:pt x="9312165" y="6339332"/>
                    <a:pt x="9136464" y="6364123"/>
                  </a:cubicBezTo>
                  <a:cubicBezTo>
                    <a:pt x="8960763" y="6388914"/>
                    <a:pt x="8911072" y="6326883"/>
                    <a:pt x="8744212" y="6364123"/>
                  </a:cubicBezTo>
                  <a:cubicBezTo>
                    <a:pt x="8577352" y="6401363"/>
                    <a:pt x="8547238" y="6330231"/>
                    <a:pt x="8444254" y="6364123"/>
                  </a:cubicBezTo>
                  <a:cubicBezTo>
                    <a:pt x="8341270" y="6398015"/>
                    <a:pt x="8151019" y="6357971"/>
                    <a:pt x="8052002" y="6364123"/>
                  </a:cubicBezTo>
                  <a:cubicBezTo>
                    <a:pt x="7952985" y="6370275"/>
                    <a:pt x="7664857" y="6353445"/>
                    <a:pt x="7567456" y="6364123"/>
                  </a:cubicBezTo>
                  <a:cubicBezTo>
                    <a:pt x="7470055" y="6374801"/>
                    <a:pt x="7161598" y="6354923"/>
                    <a:pt x="6990614" y="6364123"/>
                  </a:cubicBezTo>
                  <a:cubicBezTo>
                    <a:pt x="6819630" y="6373323"/>
                    <a:pt x="6672022" y="6316374"/>
                    <a:pt x="6413773" y="6364123"/>
                  </a:cubicBezTo>
                  <a:cubicBezTo>
                    <a:pt x="6155524" y="6411872"/>
                    <a:pt x="5962053" y="6350477"/>
                    <a:pt x="5744637" y="6364123"/>
                  </a:cubicBezTo>
                  <a:cubicBezTo>
                    <a:pt x="5527221" y="6377769"/>
                    <a:pt x="5520368" y="6359498"/>
                    <a:pt x="5352385" y="6364123"/>
                  </a:cubicBezTo>
                  <a:cubicBezTo>
                    <a:pt x="5184402" y="6368748"/>
                    <a:pt x="5156079" y="6353942"/>
                    <a:pt x="5052428" y="6364123"/>
                  </a:cubicBezTo>
                  <a:cubicBezTo>
                    <a:pt x="4948777" y="6374304"/>
                    <a:pt x="4655907" y="6321968"/>
                    <a:pt x="4383292" y="6364123"/>
                  </a:cubicBezTo>
                  <a:cubicBezTo>
                    <a:pt x="4110677" y="6406278"/>
                    <a:pt x="4123859" y="6350188"/>
                    <a:pt x="3898746" y="6364123"/>
                  </a:cubicBezTo>
                  <a:cubicBezTo>
                    <a:pt x="3673633" y="6378058"/>
                    <a:pt x="3547132" y="6355001"/>
                    <a:pt x="3229610" y="6364123"/>
                  </a:cubicBezTo>
                  <a:cubicBezTo>
                    <a:pt x="2912088" y="6373245"/>
                    <a:pt x="2904059" y="6358885"/>
                    <a:pt x="2652769" y="6364123"/>
                  </a:cubicBezTo>
                  <a:cubicBezTo>
                    <a:pt x="2401479" y="6369361"/>
                    <a:pt x="2485573" y="6334068"/>
                    <a:pt x="2352811" y="6364123"/>
                  </a:cubicBezTo>
                  <a:cubicBezTo>
                    <a:pt x="2220049" y="6394178"/>
                    <a:pt x="1923695" y="6313886"/>
                    <a:pt x="1683675" y="6364123"/>
                  </a:cubicBezTo>
                  <a:cubicBezTo>
                    <a:pt x="1443655" y="6414360"/>
                    <a:pt x="1258636" y="6350469"/>
                    <a:pt x="1060687" y="6364123"/>
                  </a:cubicBezTo>
                  <a:cubicBezTo>
                    <a:pt x="459729" y="6344723"/>
                    <a:pt x="-43506" y="5859553"/>
                    <a:pt x="0" y="5303436"/>
                  </a:cubicBezTo>
                  <a:cubicBezTo>
                    <a:pt x="-43376" y="5002367"/>
                    <a:pt x="39377" y="4975154"/>
                    <a:pt x="0" y="4688237"/>
                  </a:cubicBezTo>
                  <a:cubicBezTo>
                    <a:pt x="-39377" y="4401320"/>
                    <a:pt x="49129" y="4272889"/>
                    <a:pt x="0" y="4157894"/>
                  </a:cubicBezTo>
                  <a:cubicBezTo>
                    <a:pt x="-49129" y="4042899"/>
                    <a:pt x="44549" y="3950461"/>
                    <a:pt x="0" y="3754833"/>
                  </a:cubicBezTo>
                  <a:cubicBezTo>
                    <a:pt x="-44549" y="3559205"/>
                    <a:pt x="50167" y="3394848"/>
                    <a:pt x="0" y="3182062"/>
                  </a:cubicBezTo>
                  <a:cubicBezTo>
                    <a:pt x="-50167" y="2969276"/>
                    <a:pt x="27727" y="2926087"/>
                    <a:pt x="0" y="2736573"/>
                  </a:cubicBezTo>
                  <a:cubicBezTo>
                    <a:pt x="-27727" y="2547059"/>
                    <a:pt x="13836" y="2403174"/>
                    <a:pt x="0" y="2206229"/>
                  </a:cubicBezTo>
                  <a:cubicBezTo>
                    <a:pt x="-13836" y="2009284"/>
                    <a:pt x="42267" y="1892009"/>
                    <a:pt x="0" y="1675886"/>
                  </a:cubicBezTo>
                  <a:cubicBezTo>
                    <a:pt x="-42267" y="1459763"/>
                    <a:pt x="23904" y="1241211"/>
                    <a:pt x="0" y="1060687"/>
                  </a:cubicBezTo>
                  <a:close/>
                </a:path>
              </a:pathLst>
            </a:custGeom>
            <a:solidFill>
              <a:schemeClr val="bg1"/>
            </a:solidFill>
            <a:ln w="19050">
              <a:prstDash val="dashDot"/>
              <a:extLst>
                <a:ext uri="{C807C97D-BFC1-408E-A445-0C87EB9F89A2}">
                  <ask:lineSketchStyleProps xmlns:ask="http://schemas.microsoft.com/office/drawing/2018/sketchyshapes" sd="798379857">
                    <a:prstGeom prst="flowChartAlternateProcess">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7" name="Flowchart: Manual Operation 26">
              <a:extLst>
                <a:ext uri="{FF2B5EF4-FFF2-40B4-BE49-F238E27FC236}">
                  <a16:creationId xmlns:a16="http://schemas.microsoft.com/office/drawing/2014/main" id="{4120FCAA-3CCC-433A-B685-9FB4CFAAA003}"/>
                </a:ext>
              </a:extLst>
            </p:cNvPr>
            <p:cNvSpPr/>
            <p:nvPr/>
          </p:nvSpPr>
          <p:spPr>
            <a:xfrm>
              <a:off x="185905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9" name="Flowchart: Manual Operation 28">
              <a:extLst>
                <a:ext uri="{FF2B5EF4-FFF2-40B4-BE49-F238E27FC236}">
                  <a16:creationId xmlns:a16="http://schemas.microsoft.com/office/drawing/2014/main" id="{ACCB79C3-F06D-4524-9FD0-6668C47DF3BC}"/>
                </a:ext>
              </a:extLst>
            </p:cNvPr>
            <p:cNvSpPr/>
            <p:nvPr/>
          </p:nvSpPr>
          <p:spPr>
            <a:xfrm>
              <a:off x="355634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3" name="Flowchart: Manual Operation 32">
              <a:extLst>
                <a:ext uri="{FF2B5EF4-FFF2-40B4-BE49-F238E27FC236}">
                  <a16:creationId xmlns:a16="http://schemas.microsoft.com/office/drawing/2014/main" id="{E4294EFB-A2E9-468D-BEFB-9F648AFFAD02}"/>
                </a:ext>
              </a:extLst>
            </p:cNvPr>
            <p:cNvSpPr/>
            <p:nvPr/>
          </p:nvSpPr>
          <p:spPr>
            <a:xfrm>
              <a:off x="525363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7" name="Flowchart: Manual Operation 36">
              <a:extLst>
                <a:ext uri="{FF2B5EF4-FFF2-40B4-BE49-F238E27FC236}">
                  <a16:creationId xmlns:a16="http://schemas.microsoft.com/office/drawing/2014/main" id="{A359397C-36D4-4BB5-AE5E-515A6391F43E}"/>
                </a:ext>
              </a:extLst>
            </p:cNvPr>
            <p:cNvSpPr/>
            <p:nvPr/>
          </p:nvSpPr>
          <p:spPr>
            <a:xfrm>
              <a:off x="695092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1" name="Flowchart: Manual Operation 40">
              <a:extLst>
                <a:ext uri="{FF2B5EF4-FFF2-40B4-BE49-F238E27FC236}">
                  <a16:creationId xmlns:a16="http://schemas.microsoft.com/office/drawing/2014/main" id="{B0501110-02B3-432B-83C6-CF225F166C46}"/>
                </a:ext>
              </a:extLst>
            </p:cNvPr>
            <p:cNvSpPr/>
            <p:nvPr/>
          </p:nvSpPr>
          <p:spPr>
            <a:xfrm>
              <a:off x="864821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2" name="Flowchart: Manual Operation 41">
              <a:extLst>
                <a:ext uri="{FF2B5EF4-FFF2-40B4-BE49-F238E27FC236}">
                  <a16:creationId xmlns:a16="http://schemas.microsoft.com/office/drawing/2014/main" id="{1CC260F4-1EC2-485C-9B4E-85B95DBEC7E5}"/>
                </a:ext>
              </a:extLst>
            </p:cNvPr>
            <p:cNvSpPr/>
            <p:nvPr/>
          </p:nvSpPr>
          <p:spPr>
            <a:xfrm>
              <a:off x="1034550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pic>
        <p:nvPicPr>
          <p:cNvPr id="5" name="Picture 4">
            <a:extLst>
              <a:ext uri="{FF2B5EF4-FFF2-40B4-BE49-F238E27FC236}">
                <a16:creationId xmlns:a16="http://schemas.microsoft.com/office/drawing/2014/main" id="{062BED85-FDE2-D2B1-E23E-1566B0AC0384}"/>
              </a:ext>
            </a:extLst>
          </p:cNvPr>
          <p:cNvPicPr>
            <a:picLocks noChangeAspect="1"/>
          </p:cNvPicPr>
          <p:nvPr/>
        </p:nvPicPr>
        <p:blipFill>
          <a:blip r:embed="rId5"/>
          <a:stretch>
            <a:fillRect/>
          </a:stretch>
        </p:blipFill>
        <p:spPr>
          <a:xfrm>
            <a:off x="1102622" y="434215"/>
            <a:ext cx="1644939" cy="629272"/>
          </a:xfrm>
          <a:prstGeom prst="rect">
            <a:avLst/>
          </a:prstGeom>
        </p:spPr>
      </p:pic>
      <p:pic>
        <p:nvPicPr>
          <p:cNvPr id="11" name="Picture 10">
            <a:extLst>
              <a:ext uri="{FF2B5EF4-FFF2-40B4-BE49-F238E27FC236}">
                <a16:creationId xmlns:a16="http://schemas.microsoft.com/office/drawing/2014/main" id="{92491186-92C8-4826-F6D6-732ADE06B9CF}"/>
              </a:ext>
            </a:extLst>
          </p:cNvPr>
          <p:cNvPicPr>
            <a:picLocks noChangeAspect="1"/>
          </p:cNvPicPr>
          <p:nvPr/>
        </p:nvPicPr>
        <p:blipFill>
          <a:blip r:embed="rId6"/>
          <a:stretch>
            <a:fillRect/>
          </a:stretch>
        </p:blipFill>
        <p:spPr>
          <a:xfrm>
            <a:off x="646043" y="1023730"/>
            <a:ext cx="5289598" cy="2424701"/>
          </a:xfrm>
          <a:prstGeom prst="rect">
            <a:avLst/>
          </a:prstGeom>
        </p:spPr>
      </p:pic>
      <p:pic>
        <p:nvPicPr>
          <p:cNvPr id="13" name="Picture 12">
            <a:extLst>
              <a:ext uri="{FF2B5EF4-FFF2-40B4-BE49-F238E27FC236}">
                <a16:creationId xmlns:a16="http://schemas.microsoft.com/office/drawing/2014/main" id="{58AA714F-60E9-EEF3-FAE2-328719E77328}"/>
              </a:ext>
            </a:extLst>
          </p:cNvPr>
          <p:cNvPicPr>
            <a:picLocks noChangeAspect="1"/>
          </p:cNvPicPr>
          <p:nvPr/>
        </p:nvPicPr>
        <p:blipFill>
          <a:blip r:embed="rId7"/>
          <a:stretch>
            <a:fillRect/>
          </a:stretch>
        </p:blipFill>
        <p:spPr>
          <a:xfrm>
            <a:off x="6834088" y="1272209"/>
            <a:ext cx="4303535" cy="2128630"/>
          </a:xfrm>
          <a:prstGeom prst="rect">
            <a:avLst/>
          </a:prstGeom>
        </p:spPr>
      </p:pic>
      <p:pic>
        <p:nvPicPr>
          <p:cNvPr id="16" name="Picture 15">
            <a:extLst>
              <a:ext uri="{FF2B5EF4-FFF2-40B4-BE49-F238E27FC236}">
                <a16:creationId xmlns:a16="http://schemas.microsoft.com/office/drawing/2014/main" id="{4F7CFC4A-323E-6D0C-F9F5-E3216C7624B8}"/>
              </a:ext>
            </a:extLst>
          </p:cNvPr>
          <p:cNvPicPr>
            <a:picLocks noChangeAspect="1"/>
          </p:cNvPicPr>
          <p:nvPr/>
        </p:nvPicPr>
        <p:blipFill>
          <a:blip r:embed="rId8"/>
          <a:stretch>
            <a:fillRect/>
          </a:stretch>
        </p:blipFill>
        <p:spPr>
          <a:xfrm>
            <a:off x="666129" y="3486771"/>
            <a:ext cx="1457325" cy="600075"/>
          </a:xfrm>
          <a:prstGeom prst="rect">
            <a:avLst/>
          </a:prstGeom>
        </p:spPr>
      </p:pic>
      <p:pic>
        <p:nvPicPr>
          <p:cNvPr id="21" name="Picture 20">
            <a:extLst>
              <a:ext uri="{FF2B5EF4-FFF2-40B4-BE49-F238E27FC236}">
                <a16:creationId xmlns:a16="http://schemas.microsoft.com/office/drawing/2014/main" id="{24412700-E630-C075-B66B-91F897A73507}"/>
              </a:ext>
            </a:extLst>
          </p:cNvPr>
          <p:cNvPicPr>
            <a:picLocks noChangeAspect="1"/>
          </p:cNvPicPr>
          <p:nvPr/>
        </p:nvPicPr>
        <p:blipFill>
          <a:blip r:embed="rId9"/>
          <a:stretch>
            <a:fillRect/>
          </a:stretch>
        </p:blipFill>
        <p:spPr>
          <a:xfrm>
            <a:off x="907189" y="4075043"/>
            <a:ext cx="4893054" cy="1926941"/>
          </a:xfrm>
          <a:prstGeom prst="rect">
            <a:avLst/>
          </a:prstGeom>
        </p:spPr>
      </p:pic>
      <p:pic>
        <p:nvPicPr>
          <p:cNvPr id="23" name="Picture 22">
            <a:extLst>
              <a:ext uri="{FF2B5EF4-FFF2-40B4-BE49-F238E27FC236}">
                <a16:creationId xmlns:a16="http://schemas.microsoft.com/office/drawing/2014/main" id="{5A0BFB12-1927-5CFC-F779-BC8DB4452E4F}"/>
              </a:ext>
            </a:extLst>
          </p:cNvPr>
          <p:cNvPicPr>
            <a:picLocks noChangeAspect="1"/>
          </p:cNvPicPr>
          <p:nvPr/>
        </p:nvPicPr>
        <p:blipFill>
          <a:blip r:embed="rId10"/>
          <a:stretch>
            <a:fillRect/>
          </a:stretch>
        </p:blipFill>
        <p:spPr>
          <a:xfrm>
            <a:off x="6561728" y="3945835"/>
            <a:ext cx="4318100" cy="2087631"/>
          </a:xfrm>
          <a:prstGeom prst="rect">
            <a:avLst/>
          </a:prstGeom>
        </p:spPr>
      </p:pic>
    </p:spTree>
    <p:custDataLst>
      <p:tags r:id="rId1"/>
    </p:custDataLst>
    <p:extLst>
      <p:ext uri="{BB962C8B-B14F-4D97-AF65-F5344CB8AC3E}">
        <p14:creationId xmlns:p14="http://schemas.microsoft.com/office/powerpoint/2010/main" val="37502703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down)">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grpSp>
        <p:nvGrpSpPr>
          <p:cNvPr id="25" name="Group 24">
            <a:extLst>
              <a:ext uri="{FF2B5EF4-FFF2-40B4-BE49-F238E27FC236}">
                <a16:creationId xmlns:a16="http://schemas.microsoft.com/office/drawing/2014/main" id="{E3DADED1-FDA6-48BF-8EDD-DEAD1DD6E79F}"/>
              </a:ext>
            </a:extLst>
          </p:cNvPr>
          <p:cNvGrpSpPr/>
          <p:nvPr/>
        </p:nvGrpSpPr>
        <p:grpSpPr>
          <a:xfrm>
            <a:off x="388882" y="-258416"/>
            <a:ext cx="11350833" cy="6977268"/>
            <a:chOff x="388883" y="1124654"/>
            <a:chExt cx="11350833" cy="5438254"/>
          </a:xfrm>
        </p:grpSpPr>
        <p:sp>
          <p:nvSpPr>
            <p:cNvPr id="26" name="Flowchart: Alternate Process 25">
              <a:extLst>
                <a:ext uri="{FF2B5EF4-FFF2-40B4-BE49-F238E27FC236}">
                  <a16:creationId xmlns:a16="http://schemas.microsoft.com/office/drawing/2014/main" id="{DA8351C2-A678-4F09-A03D-79231E569236}"/>
                </a:ext>
              </a:extLst>
            </p:cNvPr>
            <p:cNvSpPr/>
            <p:nvPr/>
          </p:nvSpPr>
          <p:spPr>
            <a:xfrm>
              <a:off x="388883" y="1602554"/>
              <a:ext cx="11350833" cy="4960354"/>
            </a:xfrm>
            <a:custGeom>
              <a:avLst/>
              <a:gdLst>
                <a:gd name="connsiteX0" fmla="*/ 0 w 11350833"/>
                <a:gd name="connsiteY0" fmla="*/ 1060687 h 6364123"/>
                <a:gd name="connsiteX1" fmla="*/ 1060687 w 11350833"/>
                <a:gd name="connsiteY1" fmla="*/ 0 h 6364123"/>
                <a:gd name="connsiteX2" fmla="*/ 1360644 w 11350833"/>
                <a:gd name="connsiteY2" fmla="*/ 0 h 6364123"/>
                <a:gd name="connsiteX3" fmla="*/ 1845191 w 11350833"/>
                <a:gd name="connsiteY3" fmla="*/ 0 h 6364123"/>
                <a:gd name="connsiteX4" fmla="*/ 2145148 w 11350833"/>
                <a:gd name="connsiteY4" fmla="*/ 0 h 6364123"/>
                <a:gd name="connsiteX5" fmla="*/ 2906579 w 11350833"/>
                <a:gd name="connsiteY5" fmla="*/ 0 h 6364123"/>
                <a:gd name="connsiteX6" fmla="*/ 3575715 w 11350833"/>
                <a:gd name="connsiteY6" fmla="*/ 0 h 6364123"/>
                <a:gd name="connsiteX7" fmla="*/ 4060261 w 11350833"/>
                <a:gd name="connsiteY7" fmla="*/ 0 h 6364123"/>
                <a:gd name="connsiteX8" fmla="*/ 4821692 w 11350833"/>
                <a:gd name="connsiteY8" fmla="*/ 0 h 6364123"/>
                <a:gd name="connsiteX9" fmla="*/ 5490827 w 11350833"/>
                <a:gd name="connsiteY9" fmla="*/ 0 h 6364123"/>
                <a:gd name="connsiteX10" fmla="*/ 6252258 w 11350833"/>
                <a:gd name="connsiteY10" fmla="*/ 0 h 6364123"/>
                <a:gd name="connsiteX11" fmla="*/ 6644510 w 11350833"/>
                <a:gd name="connsiteY11" fmla="*/ 0 h 6364123"/>
                <a:gd name="connsiteX12" fmla="*/ 7405940 w 11350833"/>
                <a:gd name="connsiteY12" fmla="*/ 0 h 6364123"/>
                <a:gd name="connsiteX13" fmla="*/ 8075076 w 11350833"/>
                <a:gd name="connsiteY13" fmla="*/ 0 h 6364123"/>
                <a:gd name="connsiteX14" fmla="*/ 8744212 w 11350833"/>
                <a:gd name="connsiteY14" fmla="*/ 0 h 6364123"/>
                <a:gd name="connsiteX15" fmla="*/ 9505642 w 11350833"/>
                <a:gd name="connsiteY15" fmla="*/ 0 h 6364123"/>
                <a:gd name="connsiteX16" fmla="*/ 10290146 w 11350833"/>
                <a:gd name="connsiteY16" fmla="*/ 0 h 6364123"/>
                <a:gd name="connsiteX17" fmla="*/ 11350833 w 11350833"/>
                <a:gd name="connsiteY17" fmla="*/ 1060687 h 6364123"/>
                <a:gd name="connsiteX18" fmla="*/ 11350833 w 11350833"/>
                <a:gd name="connsiteY18" fmla="*/ 1633458 h 6364123"/>
                <a:gd name="connsiteX19" fmla="*/ 11350833 w 11350833"/>
                <a:gd name="connsiteY19" fmla="*/ 2036519 h 6364123"/>
                <a:gd name="connsiteX20" fmla="*/ 11350833 w 11350833"/>
                <a:gd name="connsiteY20" fmla="*/ 2609290 h 6364123"/>
                <a:gd name="connsiteX21" fmla="*/ 11350833 w 11350833"/>
                <a:gd name="connsiteY21" fmla="*/ 3224489 h 6364123"/>
                <a:gd name="connsiteX22" fmla="*/ 11350833 w 11350833"/>
                <a:gd name="connsiteY22" fmla="*/ 3712405 h 6364123"/>
                <a:gd name="connsiteX23" fmla="*/ 11350833 w 11350833"/>
                <a:gd name="connsiteY23" fmla="*/ 4115466 h 6364123"/>
                <a:gd name="connsiteX24" fmla="*/ 11350833 w 11350833"/>
                <a:gd name="connsiteY24" fmla="*/ 4730665 h 6364123"/>
                <a:gd name="connsiteX25" fmla="*/ 11350833 w 11350833"/>
                <a:gd name="connsiteY25" fmla="*/ 5303436 h 6364123"/>
                <a:gd name="connsiteX26" fmla="*/ 10290146 w 11350833"/>
                <a:gd name="connsiteY26" fmla="*/ 6364123 h 6364123"/>
                <a:gd name="connsiteX27" fmla="*/ 9897894 w 11350833"/>
                <a:gd name="connsiteY27" fmla="*/ 6364123 h 6364123"/>
                <a:gd name="connsiteX28" fmla="*/ 9597937 w 11350833"/>
                <a:gd name="connsiteY28" fmla="*/ 6364123 h 6364123"/>
                <a:gd name="connsiteX29" fmla="*/ 9021095 w 11350833"/>
                <a:gd name="connsiteY29" fmla="*/ 6364123 h 6364123"/>
                <a:gd name="connsiteX30" fmla="*/ 8721138 w 11350833"/>
                <a:gd name="connsiteY30" fmla="*/ 6364123 h 6364123"/>
                <a:gd name="connsiteX31" fmla="*/ 8144297 w 11350833"/>
                <a:gd name="connsiteY31" fmla="*/ 6364123 h 6364123"/>
                <a:gd name="connsiteX32" fmla="*/ 7475161 w 11350833"/>
                <a:gd name="connsiteY32" fmla="*/ 6364123 h 6364123"/>
                <a:gd name="connsiteX33" fmla="*/ 7082909 w 11350833"/>
                <a:gd name="connsiteY33" fmla="*/ 6364123 h 6364123"/>
                <a:gd name="connsiteX34" fmla="*/ 6598362 w 11350833"/>
                <a:gd name="connsiteY34" fmla="*/ 6364123 h 6364123"/>
                <a:gd name="connsiteX35" fmla="*/ 6206110 w 11350833"/>
                <a:gd name="connsiteY35" fmla="*/ 6364123 h 6364123"/>
                <a:gd name="connsiteX36" fmla="*/ 5721564 w 11350833"/>
                <a:gd name="connsiteY36" fmla="*/ 6364123 h 6364123"/>
                <a:gd name="connsiteX37" fmla="*/ 5329312 w 11350833"/>
                <a:gd name="connsiteY37" fmla="*/ 6364123 h 6364123"/>
                <a:gd name="connsiteX38" fmla="*/ 5029354 w 11350833"/>
                <a:gd name="connsiteY38" fmla="*/ 6364123 h 6364123"/>
                <a:gd name="connsiteX39" fmla="*/ 4637102 w 11350833"/>
                <a:gd name="connsiteY39" fmla="*/ 6364123 h 6364123"/>
                <a:gd name="connsiteX40" fmla="*/ 4060261 w 11350833"/>
                <a:gd name="connsiteY40" fmla="*/ 6364123 h 6364123"/>
                <a:gd name="connsiteX41" fmla="*/ 3668009 w 11350833"/>
                <a:gd name="connsiteY41" fmla="*/ 6364123 h 6364123"/>
                <a:gd name="connsiteX42" fmla="*/ 2906579 w 11350833"/>
                <a:gd name="connsiteY42" fmla="*/ 6364123 h 6364123"/>
                <a:gd name="connsiteX43" fmla="*/ 2606621 w 11350833"/>
                <a:gd name="connsiteY43" fmla="*/ 6364123 h 6364123"/>
                <a:gd name="connsiteX44" fmla="*/ 1937486 w 11350833"/>
                <a:gd name="connsiteY44" fmla="*/ 6364123 h 6364123"/>
                <a:gd name="connsiteX45" fmla="*/ 1060687 w 11350833"/>
                <a:gd name="connsiteY45" fmla="*/ 6364123 h 6364123"/>
                <a:gd name="connsiteX46" fmla="*/ 0 w 11350833"/>
                <a:gd name="connsiteY46" fmla="*/ 5303436 h 6364123"/>
                <a:gd name="connsiteX47" fmla="*/ 0 w 11350833"/>
                <a:gd name="connsiteY47" fmla="*/ 4730665 h 6364123"/>
                <a:gd name="connsiteX48" fmla="*/ 0 w 11350833"/>
                <a:gd name="connsiteY48" fmla="*/ 4200321 h 6364123"/>
                <a:gd name="connsiteX49" fmla="*/ 0 w 11350833"/>
                <a:gd name="connsiteY49" fmla="*/ 3627550 h 6364123"/>
                <a:gd name="connsiteX50" fmla="*/ 0 w 11350833"/>
                <a:gd name="connsiteY50" fmla="*/ 3012352 h 6364123"/>
                <a:gd name="connsiteX51" fmla="*/ 0 w 11350833"/>
                <a:gd name="connsiteY51" fmla="*/ 2439580 h 6364123"/>
                <a:gd name="connsiteX52" fmla="*/ 0 w 11350833"/>
                <a:gd name="connsiteY52" fmla="*/ 1824382 h 6364123"/>
                <a:gd name="connsiteX53" fmla="*/ 0 w 11350833"/>
                <a:gd name="connsiteY53" fmla="*/ 1060687 h 63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350833" h="6364123" fill="none" extrusionOk="0">
                  <a:moveTo>
                    <a:pt x="0" y="1060687"/>
                  </a:moveTo>
                  <a:cubicBezTo>
                    <a:pt x="-90789" y="393037"/>
                    <a:pt x="515538" y="129998"/>
                    <a:pt x="1060687" y="0"/>
                  </a:cubicBezTo>
                  <a:cubicBezTo>
                    <a:pt x="1145661" y="-2755"/>
                    <a:pt x="1223110" y="9739"/>
                    <a:pt x="1360644" y="0"/>
                  </a:cubicBezTo>
                  <a:cubicBezTo>
                    <a:pt x="1498178" y="-9739"/>
                    <a:pt x="1692853" y="37512"/>
                    <a:pt x="1845191" y="0"/>
                  </a:cubicBezTo>
                  <a:cubicBezTo>
                    <a:pt x="1997529" y="-37512"/>
                    <a:pt x="2083444" y="18751"/>
                    <a:pt x="2145148" y="0"/>
                  </a:cubicBezTo>
                  <a:cubicBezTo>
                    <a:pt x="2206852" y="-18751"/>
                    <a:pt x="2715618" y="39987"/>
                    <a:pt x="2906579" y="0"/>
                  </a:cubicBezTo>
                  <a:cubicBezTo>
                    <a:pt x="3097540" y="-39987"/>
                    <a:pt x="3281305" y="62251"/>
                    <a:pt x="3575715" y="0"/>
                  </a:cubicBezTo>
                  <a:cubicBezTo>
                    <a:pt x="3870125" y="-62251"/>
                    <a:pt x="3938801" y="812"/>
                    <a:pt x="4060261" y="0"/>
                  </a:cubicBezTo>
                  <a:cubicBezTo>
                    <a:pt x="4181721" y="-812"/>
                    <a:pt x="4593565" y="22999"/>
                    <a:pt x="4821692" y="0"/>
                  </a:cubicBezTo>
                  <a:cubicBezTo>
                    <a:pt x="5049819" y="-22999"/>
                    <a:pt x="5241549" y="53777"/>
                    <a:pt x="5490827" y="0"/>
                  </a:cubicBezTo>
                  <a:cubicBezTo>
                    <a:pt x="5740106" y="-53777"/>
                    <a:pt x="6054482" y="51782"/>
                    <a:pt x="6252258" y="0"/>
                  </a:cubicBezTo>
                  <a:cubicBezTo>
                    <a:pt x="6450034" y="-51782"/>
                    <a:pt x="6461965" y="25336"/>
                    <a:pt x="6644510" y="0"/>
                  </a:cubicBezTo>
                  <a:cubicBezTo>
                    <a:pt x="6827055" y="-25336"/>
                    <a:pt x="7212256" y="18544"/>
                    <a:pt x="7405940" y="0"/>
                  </a:cubicBezTo>
                  <a:cubicBezTo>
                    <a:pt x="7599624" y="-18544"/>
                    <a:pt x="7825994" y="65575"/>
                    <a:pt x="8075076" y="0"/>
                  </a:cubicBezTo>
                  <a:cubicBezTo>
                    <a:pt x="8324158" y="-65575"/>
                    <a:pt x="8436826" y="55695"/>
                    <a:pt x="8744212" y="0"/>
                  </a:cubicBezTo>
                  <a:cubicBezTo>
                    <a:pt x="9051598" y="-55695"/>
                    <a:pt x="9274461" y="11884"/>
                    <a:pt x="9505642" y="0"/>
                  </a:cubicBezTo>
                  <a:cubicBezTo>
                    <a:pt x="9736823" y="-11884"/>
                    <a:pt x="9909020" y="41113"/>
                    <a:pt x="10290146" y="0"/>
                  </a:cubicBezTo>
                  <a:cubicBezTo>
                    <a:pt x="10850235" y="1687"/>
                    <a:pt x="11321699" y="312651"/>
                    <a:pt x="11350833" y="1060687"/>
                  </a:cubicBezTo>
                  <a:cubicBezTo>
                    <a:pt x="11366150" y="1226147"/>
                    <a:pt x="11331611" y="1446625"/>
                    <a:pt x="11350833" y="1633458"/>
                  </a:cubicBezTo>
                  <a:cubicBezTo>
                    <a:pt x="11370055" y="1820291"/>
                    <a:pt x="11303911" y="1948602"/>
                    <a:pt x="11350833" y="2036519"/>
                  </a:cubicBezTo>
                  <a:cubicBezTo>
                    <a:pt x="11397755" y="2124436"/>
                    <a:pt x="11345907" y="2345357"/>
                    <a:pt x="11350833" y="2609290"/>
                  </a:cubicBezTo>
                  <a:cubicBezTo>
                    <a:pt x="11355759" y="2873223"/>
                    <a:pt x="11339360" y="2933832"/>
                    <a:pt x="11350833" y="3224489"/>
                  </a:cubicBezTo>
                  <a:cubicBezTo>
                    <a:pt x="11362306" y="3515146"/>
                    <a:pt x="11329089" y="3504559"/>
                    <a:pt x="11350833" y="3712405"/>
                  </a:cubicBezTo>
                  <a:cubicBezTo>
                    <a:pt x="11372577" y="3920251"/>
                    <a:pt x="11344517" y="4015104"/>
                    <a:pt x="11350833" y="4115466"/>
                  </a:cubicBezTo>
                  <a:cubicBezTo>
                    <a:pt x="11357149" y="4215828"/>
                    <a:pt x="11325727" y="4489570"/>
                    <a:pt x="11350833" y="4730665"/>
                  </a:cubicBezTo>
                  <a:cubicBezTo>
                    <a:pt x="11375939" y="4971760"/>
                    <a:pt x="11299885" y="5068716"/>
                    <a:pt x="11350833" y="5303436"/>
                  </a:cubicBezTo>
                  <a:cubicBezTo>
                    <a:pt x="11199020" y="5899419"/>
                    <a:pt x="10908372" y="6277414"/>
                    <a:pt x="10290146" y="6364123"/>
                  </a:cubicBezTo>
                  <a:cubicBezTo>
                    <a:pt x="10113783" y="6402464"/>
                    <a:pt x="10031517" y="6325648"/>
                    <a:pt x="9897894" y="6364123"/>
                  </a:cubicBezTo>
                  <a:cubicBezTo>
                    <a:pt x="9764271" y="6402598"/>
                    <a:pt x="9718723" y="6335641"/>
                    <a:pt x="9597937" y="6364123"/>
                  </a:cubicBezTo>
                  <a:cubicBezTo>
                    <a:pt x="9477151" y="6392605"/>
                    <a:pt x="9195933" y="6354603"/>
                    <a:pt x="9021095" y="6364123"/>
                  </a:cubicBezTo>
                  <a:cubicBezTo>
                    <a:pt x="8846257" y="6373643"/>
                    <a:pt x="8827721" y="6339495"/>
                    <a:pt x="8721138" y="6364123"/>
                  </a:cubicBezTo>
                  <a:cubicBezTo>
                    <a:pt x="8614555" y="6388751"/>
                    <a:pt x="8295788" y="6304544"/>
                    <a:pt x="8144297" y="6364123"/>
                  </a:cubicBezTo>
                  <a:cubicBezTo>
                    <a:pt x="7992806" y="6423702"/>
                    <a:pt x="7764077" y="6287865"/>
                    <a:pt x="7475161" y="6364123"/>
                  </a:cubicBezTo>
                  <a:cubicBezTo>
                    <a:pt x="7186245" y="6440381"/>
                    <a:pt x="7188171" y="6345986"/>
                    <a:pt x="7082909" y="6364123"/>
                  </a:cubicBezTo>
                  <a:cubicBezTo>
                    <a:pt x="6977647" y="6382260"/>
                    <a:pt x="6759472" y="6363452"/>
                    <a:pt x="6598362" y="6364123"/>
                  </a:cubicBezTo>
                  <a:cubicBezTo>
                    <a:pt x="6437252" y="6364794"/>
                    <a:pt x="6357124" y="6319207"/>
                    <a:pt x="6206110" y="6364123"/>
                  </a:cubicBezTo>
                  <a:cubicBezTo>
                    <a:pt x="6055096" y="6409039"/>
                    <a:pt x="5955659" y="6308042"/>
                    <a:pt x="5721564" y="6364123"/>
                  </a:cubicBezTo>
                  <a:cubicBezTo>
                    <a:pt x="5487469" y="6420204"/>
                    <a:pt x="5455519" y="6321264"/>
                    <a:pt x="5329312" y="6364123"/>
                  </a:cubicBezTo>
                  <a:cubicBezTo>
                    <a:pt x="5203105" y="6406982"/>
                    <a:pt x="5118116" y="6341859"/>
                    <a:pt x="5029354" y="6364123"/>
                  </a:cubicBezTo>
                  <a:cubicBezTo>
                    <a:pt x="4940592" y="6386387"/>
                    <a:pt x="4739011" y="6328371"/>
                    <a:pt x="4637102" y="6364123"/>
                  </a:cubicBezTo>
                  <a:cubicBezTo>
                    <a:pt x="4535193" y="6399875"/>
                    <a:pt x="4308538" y="6330614"/>
                    <a:pt x="4060261" y="6364123"/>
                  </a:cubicBezTo>
                  <a:cubicBezTo>
                    <a:pt x="3811984" y="6397632"/>
                    <a:pt x="3855675" y="6324846"/>
                    <a:pt x="3668009" y="6364123"/>
                  </a:cubicBezTo>
                  <a:cubicBezTo>
                    <a:pt x="3480343" y="6403400"/>
                    <a:pt x="3225154" y="6325804"/>
                    <a:pt x="2906579" y="6364123"/>
                  </a:cubicBezTo>
                  <a:cubicBezTo>
                    <a:pt x="2588004" y="6402442"/>
                    <a:pt x="2679362" y="6330787"/>
                    <a:pt x="2606621" y="6364123"/>
                  </a:cubicBezTo>
                  <a:cubicBezTo>
                    <a:pt x="2533880" y="6397459"/>
                    <a:pt x="2251930" y="6334730"/>
                    <a:pt x="1937486" y="6364123"/>
                  </a:cubicBezTo>
                  <a:cubicBezTo>
                    <a:pt x="1623043" y="6393516"/>
                    <a:pt x="1440475" y="6355743"/>
                    <a:pt x="1060687" y="6364123"/>
                  </a:cubicBezTo>
                  <a:cubicBezTo>
                    <a:pt x="369882" y="6444696"/>
                    <a:pt x="-2441" y="5869677"/>
                    <a:pt x="0" y="5303436"/>
                  </a:cubicBezTo>
                  <a:cubicBezTo>
                    <a:pt x="-25976" y="5038548"/>
                    <a:pt x="39227" y="5000722"/>
                    <a:pt x="0" y="4730665"/>
                  </a:cubicBezTo>
                  <a:cubicBezTo>
                    <a:pt x="-39227" y="4460608"/>
                    <a:pt x="11915" y="4407657"/>
                    <a:pt x="0" y="4200321"/>
                  </a:cubicBezTo>
                  <a:cubicBezTo>
                    <a:pt x="-11915" y="3992985"/>
                    <a:pt x="23223" y="3912187"/>
                    <a:pt x="0" y="3627550"/>
                  </a:cubicBezTo>
                  <a:cubicBezTo>
                    <a:pt x="-23223" y="3342913"/>
                    <a:pt x="28841" y="3260481"/>
                    <a:pt x="0" y="3012352"/>
                  </a:cubicBezTo>
                  <a:cubicBezTo>
                    <a:pt x="-28841" y="2764223"/>
                    <a:pt x="36928" y="2634450"/>
                    <a:pt x="0" y="2439580"/>
                  </a:cubicBezTo>
                  <a:cubicBezTo>
                    <a:pt x="-36928" y="2244710"/>
                    <a:pt x="36047" y="2020954"/>
                    <a:pt x="0" y="1824382"/>
                  </a:cubicBezTo>
                  <a:cubicBezTo>
                    <a:pt x="-36047" y="1627810"/>
                    <a:pt x="26231" y="1360771"/>
                    <a:pt x="0" y="1060687"/>
                  </a:cubicBezTo>
                  <a:close/>
                </a:path>
                <a:path w="11350833" h="6364123" stroke="0" extrusionOk="0">
                  <a:moveTo>
                    <a:pt x="0" y="1060687"/>
                  </a:moveTo>
                  <a:cubicBezTo>
                    <a:pt x="-8915" y="533116"/>
                    <a:pt x="408411" y="18066"/>
                    <a:pt x="1060687" y="0"/>
                  </a:cubicBezTo>
                  <a:cubicBezTo>
                    <a:pt x="1329586" y="-1016"/>
                    <a:pt x="1571197" y="34132"/>
                    <a:pt x="1822117" y="0"/>
                  </a:cubicBezTo>
                  <a:cubicBezTo>
                    <a:pt x="2073037" y="-34132"/>
                    <a:pt x="2190375" y="25176"/>
                    <a:pt x="2491253" y="0"/>
                  </a:cubicBezTo>
                  <a:cubicBezTo>
                    <a:pt x="2792131" y="-25176"/>
                    <a:pt x="2738961" y="46755"/>
                    <a:pt x="2883505" y="0"/>
                  </a:cubicBezTo>
                  <a:cubicBezTo>
                    <a:pt x="3028049" y="-46755"/>
                    <a:pt x="3447897" y="23565"/>
                    <a:pt x="3644936" y="0"/>
                  </a:cubicBezTo>
                  <a:cubicBezTo>
                    <a:pt x="3841975" y="-23565"/>
                    <a:pt x="3874238" y="23001"/>
                    <a:pt x="3944893" y="0"/>
                  </a:cubicBezTo>
                  <a:cubicBezTo>
                    <a:pt x="4015548" y="-23001"/>
                    <a:pt x="4181246" y="32611"/>
                    <a:pt x="4244850" y="0"/>
                  </a:cubicBezTo>
                  <a:cubicBezTo>
                    <a:pt x="4308454" y="-32611"/>
                    <a:pt x="4574166" y="55374"/>
                    <a:pt x="4729397" y="0"/>
                  </a:cubicBezTo>
                  <a:cubicBezTo>
                    <a:pt x="4884628" y="-55374"/>
                    <a:pt x="4957681" y="3566"/>
                    <a:pt x="5121649" y="0"/>
                  </a:cubicBezTo>
                  <a:cubicBezTo>
                    <a:pt x="5285617" y="-3566"/>
                    <a:pt x="5326694" y="12399"/>
                    <a:pt x="5421606" y="0"/>
                  </a:cubicBezTo>
                  <a:cubicBezTo>
                    <a:pt x="5516518" y="-12399"/>
                    <a:pt x="5601172" y="20553"/>
                    <a:pt x="5721564" y="0"/>
                  </a:cubicBezTo>
                  <a:cubicBezTo>
                    <a:pt x="5841956" y="-20553"/>
                    <a:pt x="6236653" y="8558"/>
                    <a:pt x="6390700" y="0"/>
                  </a:cubicBezTo>
                  <a:cubicBezTo>
                    <a:pt x="6544747" y="-8558"/>
                    <a:pt x="6728476" y="57122"/>
                    <a:pt x="6875246" y="0"/>
                  </a:cubicBezTo>
                  <a:cubicBezTo>
                    <a:pt x="7022016" y="-57122"/>
                    <a:pt x="7255843" y="10156"/>
                    <a:pt x="7544382" y="0"/>
                  </a:cubicBezTo>
                  <a:cubicBezTo>
                    <a:pt x="7832921" y="-10156"/>
                    <a:pt x="8018026" y="66039"/>
                    <a:pt x="8213518" y="0"/>
                  </a:cubicBezTo>
                  <a:cubicBezTo>
                    <a:pt x="8409010" y="-66039"/>
                    <a:pt x="8428347" y="3477"/>
                    <a:pt x="8513475" y="0"/>
                  </a:cubicBezTo>
                  <a:cubicBezTo>
                    <a:pt x="8598603" y="-3477"/>
                    <a:pt x="8971187" y="34991"/>
                    <a:pt x="9090316" y="0"/>
                  </a:cubicBezTo>
                  <a:cubicBezTo>
                    <a:pt x="9209445" y="-34991"/>
                    <a:pt x="9496175" y="48605"/>
                    <a:pt x="9667158" y="0"/>
                  </a:cubicBezTo>
                  <a:cubicBezTo>
                    <a:pt x="9838141" y="-48605"/>
                    <a:pt x="10038053" y="16578"/>
                    <a:pt x="10290146" y="0"/>
                  </a:cubicBezTo>
                  <a:cubicBezTo>
                    <a:pt x="10770700" y="-26801"/>
                    <a:pt x="11423923" y="471850"/>
                    <a:pt x="11350833" y="1060687"/>
                  </a:cubicBezTo>
                  <a:cubicBezTo>
                    <a:pt x="11391626" y="1263723"/>
                    <a:pt x="11330312" y="1320101"/>
                    <a:pt x="11350833" y="1548603"/>
                  </a:cubicBezTo>
                  <a:cubicBezTo>
                    <a:pt x="11371354" y="1777105"/>
                    <a:pt x="11293384" y="1833245"/>
                    <a:pt x="11350833" y="2036519"/>
                  </a:cubicBezTo>
                  <a:cubicBezTo>
                    <a:pt x="11408282" y="2239793"/>
                    <a:pt x="11300144" y="2468921"/>
                    <a:pt x="11350833" y="2609290"/>
                  </a:cubicBezTo>
                  <a:cubicBezTo>
                    <a:pt x="11401522" y="2749659"/>
                    <a:pt x="11308782" y="2833575"/>
                    <a:pt x="11350833" y="3012352"/>
                  </a:cubicBezTo>
                  <a:cubicBezTo>
                    <a:pt x="11392884" y="3191129"/>
                    <a:pt x="11341587" y="3476440"/>
                    <a:pt x="11350833" y="3627550"/>
                  </a:cubicBezTo>
                  <a:cubicBezTo>
                    <a:pt x="11360079" y="3778660"/>
                    <a:pt x="11346506" y="4031340"/>
                    <a:pt x="11350833" y="4242749"/>
                  </a:cubicBezTo>
                  <a:cubicBezTo>
                    <a:pt x="11355160" y="4454158"/>
                    <a:pt x="11335704" y="4575168"/>
                    <a:pt x="11350833" y="4688237"/>
                  </a:cubicBezTo>
                  <a:cubicBezTo>
                    <a:pt x="11365962" y="4801306"/>
                    <a:pt x="11334398" y="5052276"/>
                    <a:pt x="11350833" y="5303436"/>
                  </a:cubicBezTo>
                  <a:cubicBezTo>
                    <a:pt x="11360109" y="5846530"/>
                    <a:pt x="10911663" y="6476321"/>
                    <a:pt x="10290146" y="6364123"/>
                  </a:cubicBezTo>
                  <a:cubicBezTo>
                    <a:pt x="10104946" y="6382625"/>
                    <a:pt x="9800977" y="6323185"/>
                    <a:pt x="9528716" y="6364123"/>
                  </a:cubicBezTo>
                  <a:cubicBezTo>
                    <a:pt x="9256455" y="6405061"/>
                    <a:pt x="9312165" y="6339332"/>
                    <a:pt x="9136464" y="6364123"/>
                  </a:cubicBezTo>
                  <a:cubicBezTo>
                    <a:pt x="8960763" y="6388914"/>
                    <a:pt x="8911072" y="6326883"/>
                    <a:pt x="8744212" y="6364123"/>
                  </a:cubicBezTo>
                  <a:cubicBezTo>
                    <a:pt x="8577352" y="6401363"/>
                    <a:pt x="8547238" y="6330231"/>
                    <a:pt x="8444254" y="6364123"/>
                  </a:cubicBezTo>
                  <a:cubicBezTo>
                    <a:pt x="8341270" y="6398015"/>
                    <a:pt x="8151019" y="6357971"/>
                    <a:pt x="8052002" y="6364123"/>
                  </a:cubicBezTo>
                  <a:cubicBezTo>
                    <a:pt x="7952985" y="6370275"/>
                    <a:pt x="7664857" y="6353445"/>
                    <a:pt x="7567456" y="6364123"/>
                  </a:cubicBezTo>
                  <a:cubicBezTo>
                    <a:pt x="7470055" y="6374801"/>
                    <a:pt x="7161598" y="6354923"/>
                    <a:pt x="6990614" y="6364123"/>
                  </a:cubicBezTo>
                  <a:cubicBezTo>
                    <a:pt x="6819630" y="6373323"/>
                    <a:pt x="6672022" y="6316374"/>
                    <a:pt x="6413773" y="6364123"/>
                  </a:cubicBezTo>
                  <a:cubicBezTo>
                    <a:pt x="6155524" y="6411872"/>
                    <a:pt x="5962053" y="6350477"/>
                    <a:pt x="5744637" y="6364123"/>
                  </a:cubicBezTo>
                  <a:cubicBezTo>
                    <a:pt x="5527221" y="6377769"/>
                    <a:pt x="5520368" y="6359498"/>
                    <a:pt x="5352385" y="6364123"/>
                  </a:cubicBezTo>
                  <a:cubicBezTo>
                    <a:pt x="5184402" y="6368748"/>
                    <a:pt x="5156079" y="6353942"/>
                    <a:pt x="5052428" y="6364123"/>
                  </a:cubicBezTo>
                  <a:cubicBezTo>
                    <a:pt x="4948777" y="6374304"/>
                    <a:pt x="4655907" y="6321968"/>
                    <a:pt x="4383292" y="6364123"/>
                  </a:cubicBezTo>
                  <a:cubicBezTo>
                    <a:pt x="4110677" y="6406278"/>
                    <a:pt x="4123859" y="6350188"/>
                    <a:pt x="3898746" y="6364123"/>
                  </a:cubicBezTo>
                  <a:cubicBezTo>
                    <a:pt x="3673633" y="6378058"/>
                    <a:pt x="3547132" y="6355001"/>
                    <a:pt x="3229610" y="6364123"/>
                  </a:cubicBezTo>
                  <a:cubicBezTo>
                    <a:pt x="2912088" y="6373245"/>
                    <a:pt x="2904059" y="6358885"/>
                    <a:pt x="2652769" y="6364123"/>
                  </a:cubicBezTo>
                  <a:cubicBezTo>
                    <a:pt x="2401479" y="6369361"/>
                    <a:pt x="2485573" y="6334068"/>
                    <a:pt x="2352811" y="6364123"/>
                  </a:cubicBezTo>
                  <a:cubicBezTo>
                    <a:pt x="2220049" y="6394178"/>
                    <a:pt x="1923695" y="6313886"/>
                    <a:pt x="1683675" y="6364123"/>
                  </a:cubicBezTo>
                  <a:cubicBezTo>
                    <a:pt x="1443655" y="6414360"/>
                    <a:pt x="1258636" y="6350469"/>
                    <a:pt x="1060687" y="6364123"/>
                  </a:cubicBezTo>
                  <a:cubicBezTo>
                    <a:pt x="459729" y="6344723"/>
                    <a:pt x="-43506" y="5859553"/>
                    <a:pt x="0" y="5303436"/>
                  </a:cubicBezTo>
                  <a:cubicBezTo>
                    <a:pt x="-43376" y="5002367"/>
                    <a:pt x="39377" y="4975154"/>
                    <a:pt x="0" y="4688237"/>
                  </a:cubicBezTo>
                  <a:cubicBezTo>
                    <a:pt x="-39377" y="4401320"/>
                    <a:pt x="49129" y="4272889"/>
                    <a:pt x="0" y="4157894"/>
                  </a:cubicBezTo>
                  <a:cubicBezTo>
                    <a:pt x="-49129" y="4042899"/>
                    <a:pt x="44549" y="3950461"/>
                    <a:pt x="0" y="3754833"/>
                  </a:cubicBezTo>
                  <a:cubicBezTo>
                    <a:pt x="-44549" y="3559205"/>
                    <a:pt x="50167" y="3394848"/>
                    <a:pt x="0" y="3182062"/>
                  </a:cubicBezTo>
                  <a:cubicBezTo>
                    <a:pt x="-50167" y="2969276"/>
                    <a:pt x="27727" y="2926087"/>
                    <a:pt x="0" y="2736573"/>
                  </a:cubicBezTo>
                  <a:cubicBezTo>
                    <a:pt x="-27727" y="2547059"/>
                    <a:pt x="13836" y="2403174"/>
                    <a:pt x="0" y="2206229"/>
                  </a:cubicBezTo>
                  <a:cubicBezTo>
                    <a:pt x="-13836" y="2009284"/>
                    <a:pt x="42267" y="1892009"/>
                    <a:pt x="0" y="1675886"/>
                  </a:cubicBezTo>
                  <a:cubicBezTo>
                    <a:pt x="-42267" y="1459763"/>
                    <a:pt x="23904" y="1241211"/>
                    <a:pt x="0" y="1060687"/>
                  </a:cubicBezTo>
                  <a:close/>
                </a:path>
              </a:pathLst>
            </a:custGeom>
            <a:solidFill>
              <a:schemeClr val="bg1"/>
            </a:solidFill>
            <a:ln w="19050">
              <a:prstDash val="dashDot"/>
              <a:extLst>
                <a:ext uri="{C807C97D-BFC1-408E-A445-0C87EB9F89A2}">
                  <ask:lineSketchStyleProps xmlns:ask="http://schemas.microsoft.com/office/drawing/2018/sketchyshapes" sd="798379857">
                    <a:prstGeom prst="flowChartAlternateProcess">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7" name="Flowchart: Manual Operation 26">
              <a:extLst>
                <a:ext uri="{FF2B5EF4-FFF2-40B4-BE49-F238E27FC236}">
                  <a16:creationId xmlns:a16="http://schemas.microsoft.com/office/drawing/2014/main" id="{4120FCAA-3CCC-433A-B685-9FB4CFAAA003}"/>
                </a:ext>
              </a:extLst>
            </p:cNvPr>
            <p:cNvSpPr/>
            <p:nvPr/>
          </p:nvSpPr>
          <p:spPr>
            <a:xfrm>
              <a:off x="185905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9" name="Flowchart: Manual Operation 28">
              <a:extLst>
                <a:ext uri="{FF2B5EF4-FFF2-40B4-BE49-F238E27FC236}">
                  <a16:creationId xmlns:a16="http://schemas.microsoft.com/office/drawing/2014/main" id="{ACCB79C3-F06D-4524-9FD0-6668C47DF3BC}"/>
                </a:ext>
              </a:extLst>
            </p:cNvPr>
            <p:cNvSpPr/>
            <p:nvPr/>
          </p:nvSpPr>
          <p:spPr>
            <a:xfrm>
              <a:off x="355634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3" name="Flowchart: Manual Operation 32">
              <a:extLst>
                <a:ext uri="{FF2B5EF4-FFF2-40B4-BE49-F238E27FC236}">
                  <a16:creationId xmlns:a16="http://schemas.microsoft.com/office/drawing/2014/main" id="{E4294EFB-A2E9-468D-BEFB-9F648AFFAD02}"/>
                </a:ext>
              </a:extLst>
            </p:cNvPr>
            <p:cNvSpPr/>
            <p:nvPr/>
          </p:nvSpPr>
          <p:spPr>
            <a:xfrm>
              <a:off x="525363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7" name="Flowchart: Manual Operation 36">
              <a:extLst>
                <a:ext uri="{FF2B5EF4-FFF2-40B4-BE49-F238E27FC236}">
                  <a16:creationId xmlns:a16="http://schemas.microsoft.com/office/drawing/2014/main" id="{A359397C-36D4-4BB5-AE5E-515A6391F43E}"/>
                </a:ext>
              </a:extLst>
            </p:cNvPr>
            <p:cNvSpPr/>
            <p:nvPr/>
          </p:nvSpPr>
          <p:spPr>
            <a:xfrm>
              <a:off x="695092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1" name="Flowchart: Manual Operation 40">
              <a:extLst>
                <a:ext uri="{FF2B5EF4-FFF2-40B4-BE49-F238E27FC236}">
                  <a16:creationId xmlns:a16="http://schemas.microsoft.com/office/drawing/2014/main" id="{B0501110-02B3-432B-83C6-CF225F166C46}"/>
                </a:ext>
              </a:extLst>
            </p:cNvPr>
            <p:cNvSpPr/>
            <p:nvPr/>
          </p:nvSpPr>
          <p:spPr>
            <a:xfrm>
              <a:off x="864821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2" name="Flowchart: Manual Operation 41">
              <a:extLst>
                <a:ext uri="{FF2B5EF4-FFF2-40B4-BE49-F238E27FC236}">
                  <a16:creationId xmlns:a16="http://schemas.microsoft.com/office/drawing/2014/main" id="{1CC260F4-1EC2-485C-9B4E-85B95DBEC7E5}"/>
                </a:ext>
              </a:extLst>
            </p:cNvPr>
            <p:cNvSpPr/>
            <p:nvPr/>
          </p:nvSpPr>
          <p:spPr>
            <a:xfrm>
              <a:off x="1034550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pic>
        <p:nvPicPr>
          <p:cNvPr id="3" name="Picture 2">
            <a:extLst>
              <a:ext uri="{FF2B5EF4-FFF2-40B4-BE49-F238E27FC236}">
                <a16:creationId xmlns:a16="http://schemas.microsoft.com/office/drawing/2014/main" id="{1321494E-7D31-5AAA-A5D5-CFAA27B33F79}"/>
              </a:ext>
            </a:extLst>
          </p:cNvPr>
          <p:cNvPicPr>
            <a:picLocks noChangeAspect="1"/>
          </p:cNvPicPr>
          <p:nvPr/>
        </p:nvPicPr>
        <p:blipFill>
          <a:blip r:embed="rId5"/>
          <a:stretch>
            <a:fillRect/>
          </a:stretch>
        </p:blipFill>
        <p:spPr>
          <a:xfrm>
            <a:off x="762000" y="741294"/>
            <a:ext cx="2785919" cy="1017932"/>
          </a:xfrm>
          <a:prstGeom prst="rect">
            <a:avLst/>
          </a:prstGeom>
        </p:spPr>
      </p:pic>
      <p:pic>
        <p:nvPicPr>
          <p:cNvPr id="6" name="Picture 5">
            <a:extLst>
              <a:ext uri="{FF2B5EF4-FFF2-40B4-BE49-F238E27FC236}">
                <a16:creationId xmlns:a16="http://schemas.microsoft.com/office/drawing/2014/main" id="{8928BF4D-CA46-574E-9768-69FAAEE01324}"/>
              </a:ext>
            </a:extLst>
          </p:cNvPr>
          <p:cNvPicPr>
            <a:picLocks noChangeAspect="1"/>
          </p:cNvPicPr>
          <p:nvPr/>
        </p:nvPicPr>
        <p:blipFill>
          <a:blip r:embed="rId6"/>
          <a:stretch>
            <a:fillRect/>
          </a:stretch>
        </p:blipFill>
        <p:spPr>
          <a:xfrm>
            <a:off x="1343231" y="2182673"/>
            <a:ext cx="9359947" cy="3502509"/>
          </a:xfrm>
          <a:prstGeom prst="rect">
            <a:avLst/>
          </a:prstGeom>
        </p:spPr>
      </p:pic>
    </p:spTree>
    <p:custDataLst>
      <p:tags r:id="rId1"/>
    </p:custDataLst>
    <p:extLst>
      <p:ext uri="{BB962C8B-B14F-4D97-AF65-F5344CB8AC3E}">
        <p14:creationId xmlns:p14="http://schemas.microsoft.com/office/powerpoint/2010/main" val="2014277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pic>
        <p:nvPicPr>
          <p:cNvPr id="10" name="图片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1315" y="4120301"/>
            <a:ext cx="5120216" cy="2795801"/>
          </a:xfrm>
          <a:prstGeom prst="rect">
            <a:avLst/>
          </a:prstGeom>
        </p:spPr>
      </p:pic>
      <p:pic>
        <p:nvPicPr>
          <p:cNvPr id="11" name="图片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64029" y="64318"/>
            <a:ext cx="3827972" cy="1918049"/>
          </a:xfrm>
          <a:prstGeom prst="rect">
            <a:avLst/>
          </a:prstGeom>
        </p:spPr>
      </p:pic>
      <p:pic>
        <p:nvPicPr>
          <p:cNvPr id="14" name="Picture 13">
            <a:extLst>
              <a:ext uri="{FF2B5EF4-FFF2-40B4-BE49-F238E27FC236}">
                <a16:creationId xmlns:a16="http://schemas.microsoft.com/office/drawing/2014/main" id="{44F164DA-BDE9-4B2F-91F6-3657F8B2F6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043600" y="25908000"/>
            <a:ext cx="2119555" cy="2119555"/>
          </a:xfrm>
          <a:prstGeom prst="ellipse">
            <a:avLst/>
          </a:prstGeom>
          <a:ln>
            <a:noFill/>
          </a:ln>
          <a:effectLst>
            <a:softEdge rad="112500"/>
          </a:effectLst>
        </p:spPr>
      </p:pic>
      <p:pic>
        <p:nvPicPr>
          <p:cNvPr id="2" name="Picture 1">
            <a:extLst>
              <a:ext uri="{FF2B5EF4-FFF2-40B4-BE49-F238E27FC236}">
                <a16:creationId xmlns:a16="http://schemas.microsoft.com/office/drawing/2014/main" id="{E5E30049-0662-EF27-7660-63A6344A5705}"/>
              </a:ext>
            </a:extLst>
          </p:cNvPr>
          <p:cNvPicPr>
            <a:picLocks noChangeAspect="1"/>
          </p:cNvPicPr>
          <p:nvPr/>
        </p:nvPicPr>
        <p:blipFill>
          <a:blip r:embed="rId7"/>
          <a:stretch>
            <a:fillRect/>
          </a:stretch>
        </p:blipFill>
        <p:spPr>
          <a:xfrm>
            <a:off x="2038889" y="2130201"/>
            <a:ext cx="8193734" cy="1981372"/>
          </a:xfrm>
          <a:prstGeom prst="rect">
            <a:avLst/>
          </a:prstGeom>
        </p:spPr>
      </p:pic>
    </p:spTree>
    <p:extLst>
      <p:ext uri="{BB962C8B-B14F-4D97-AF65-F5344CB8AC3E}">
        <p14:creationId xmlns:p14="http://schemas.microsoft.com/office/powerpoint/2010/main" val="34517297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par>
                          <p:cTn id="21" fill="hold">
                            <p:stCondLst>
                              <p:cond delay="2000"/>
                            </p:stCondLst>
                            <p:childTnLst>
                              <p:par>
                                <p:cTn id="22" presetID="47"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arn(inVertical)">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2"/>
      </p14:showEvt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pic>
        <p:nvPicPr>
          <p:cNvPr id="5" name="Picture 4">
            <a:extLst>
              <a:ext uri="{FF2B5EF4-FFF2-40B4-BE49-F238E27FC236}">
                <a16:creationId xmlns:a16="http://schemas.microsoft.com/office/drawing/2014/main" id="{9284927D-8265-44FC-8D73-CD6072A67F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7642" y="4740739"/>
            <a:ext cx="2475340" cy="1781096"/>
          </a:xfrm>
          <a:prstGeom prst="rect">
            <a:avLst/>
          </a:prstGeom>
        </p:spPr>
      </p:pic>
      <p:pic>
        <p:nvPicPr>
          <p:cNvPr id="6" name="图片 7" descr="572005ec0a0c4">
            <a:extLst>
              <a:ext uri="{FF2B5EF4-FFF2-40B4-BE49-F238E27FC236}">
                <a16:creationId xmlns:a16="http://schemas.microsoft.com/office/drawing/2014/main" id="{8EBE9B8E-0A76-49F3-ACA8-B8B4832FC74C}"/>
              </a:ext>
            </a:extLst>
          </p:cNvPr>
          <p:cNvPicPr>
            <a:picLocks noChangeAspect="1"/>
          </p:cNvPicPr>
          <p:nvPr/>
        </p:nvPicPr>
        <p:blipFill rotWithShape="1">
          <a:blip r:embed="rId6"/>
          <a:srcRect r="38224" b="26546"/>
          <a:stretch/>
        </p:blipFill>
        <p:spPr>
          <a:xfrm>
            <a:off x="39401" y="336165"/>
            <a:ext cx="2142240" cy="1439401"/>
          </a:xfrm>
          <a:prstGeom prst="rect">
            <a:avLst/>
          </a:prstGeom>
        </p:spPr>
      </p:pic>
      <p:pic>
        <p:nvPicPr>
          <p:cNvPr id="8" name="图片 8" descr="觅元素58b0fbac4bf92">
            <a:extLst>
              <a:ext uri="{FF2B5EF4-FFF2-40B4-BE49-F238E27FC236}">
                <a16:creationId xmlns:a16="http://schemas.microsoft.com/office/drawing/2014/main" id="{5EA6917A-0FE5-4A75-8B9B-AC3ACE57E09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2809" y="5994904"/>
            <a:ext cx="5212715" cy="740410"/>
          </a:xfrm>
          <a:prstGeom prst="rect">
            <a:avLst/>
          </a:prstGeom>
        </p:spPr>
      </p:pic>
      <p:pic>
        <p:nvPicPr>
          <p:cNvPr id="10" name="图片 1" descr="31f7217a017c2d9a8a7bcbd9844c1629">
            <a:extLst>
              <a:ext uri="{FF2B5EF4-FFF2-40B4-BE49-F238E27FC236}">
                <a16:creationId xmlns:a16="http://schemas.microsoft.com/office/drawing/2014/main" id="{3CB4AD8E-23C2-4998-B21D-2581833FAD2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48207" y="1768509"/>
            <a:ext cx="5994717" cy="4726940"/>
          </a:xfrm>
          <a:prstGeom prst="rect">
            <a:avLst/>
          </a:prstGeom>
        </p:spPr>
      </p:pic>
      <p:pic>
        <p:nvPicPr>
          <p:cNvPr id="11" name="图片 2" descr="觅元素584a989cd6c5a">
            <a:extLst>
              <a:ext uri="{FF2B5EF4-FFF2-40B4-BE49-F238E27FC236}">
                <a16:creationId xmlns:a16="http://schemas.microsoft.com/office/drawing/2014/main" id="{BDEB9A88-62C2-4E06-811A-70F9D29212B8}"/>
              </a:ext>
            </a:extLst>
          </p:cNvPr>
          <p:cNvPicPr>
            <a:picLocks noChangeAspect="1"/>
          </p:cNvPicPr>
          <p:nvPr/>
        </p:nvPicPr>
        <p:blipFill>
          <a:blip r:embed="rId9"/>
          <a:stretch>
            <a:fillRect/>
          </a:stretch>
        </p:blipFill>
        <p:spPr>
          <a:xfrm>
            <a:off x="4755745" y="577662"/>
            <a:ext cx="6506845" cy="1394460"/>
          </a:xfrm>
          <a:prstGeom prst="rect">
            <a:avLst/>
          </a:prstGeom>
        </p:spPr>
      </p:pic>
      <p:sp>
        <p:nvSpPr>
          <p:cNvPr id="12" name="文本框 11">
            <a:extLst>
              <a:ext uri="{FF2B5EF4-FFF2-40B4-BE49-F238E27FC236}">
                <a16:creationId xmlns:a16="http://schemas.microsoft.com/office/drawing/2014/main" id="{4A271EEF-5D70-4297-BAA4-DB75CD3FC2B7}"/>
              </a:ext>
            </a:extLst>
          </p:cNvPr>
          <p:cNvSpPr txBox="1"/>
          <p:nvPr/>
        </p:nvSpPr>
        <p:spPr>
          <a:xfrm>
            <a:off x="5028537" y="2373071"/>
            <a:ext cx="6234053" cy="2682529"/>
          </a:xfrm>
          <a:prstGeom prst="rect">
            <a:avLst/>
          </a:prstGeom>
          <a:noFill/>
          <a:ln w="9525">
            <a:noFill/>
            <a:miter/>
          </a:ln>
        </p:spPr>
        <p:txBody>
          <a:bodyPr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srgbClr val="FFFF00"/>
                </a:solidFill>
                <a:effectLst/>
                <a:uLnTx/>
                <a:uFillTx/>
                <a:latin typeface="UTM Avo"/>
                <a:ea typeface="+mn-ea"/>
                <a:cs typeface="Times New Roman" panose="02020603050405020304" pitchFamily="18" charset="0"/>
                <a:sym typeface="+mn-ea"/>
              </a:rPr>
              <a:t>HÌNH THÀNH</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srgbClr val="FFFF00"/>
                </a:solidFill>
                <a:effectLst/>
                <a:uLnTx/>
                <a:uFillTx/>
                <a:latin typeface="UTM Avo"/>
                <a:ea typeface="+mn-ea"/>
                <a:cs typeface="Times New Roman" panose="02020603050405020304" pitchFamily="18" charset="0"/>
                <a:sym typeface="+mn-ea"/>
              </a:rPr>
              <a:t> KIẾN THỨC</a:t>
            </a:r>
          </a:p>
        </p:txBody>
      </p:sp>
      <p:pic>
        <p:nvPicPr>
          <p:cNvPr id="13" name="图片 8" descr="觅元素58b0fbac4bf92">
            <a:extLst>
              <a:ext uri="{FF2B5EF4-FFF2-40B4-BE49-F238E27FC236}">
                <a16:creationId xmlns:a16="http://schemas.microsoft.com/office/drawing/2014/main" id="{899AD10D-6450-473C-8A79-2BC72DA4B2F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2809" y="5994904"/>
            <a:ext cx="5212715" cy="740410"/>
          </a:xfrm>
          <a:prstGeom prst="rect">
            <a:avLst/>
          </a:prstGeom>
        </p:spPr>
      </p:pic>
      <p:pic>
        <p:nvPicPr>
          <p:cNvPr id="14" name="图片 1" descr="31f7217a017c2d9a8a7bcbd9844c1629">
            <a:extLst>
              <a:ext uri="{FF2B5EF4-FFF2-40B4-BE49-F238E27FC236}">
                <a16:creationId xmlns:a16="http://schemas.microsoft.com/office/drawing/2014/main" id="{4F5EE2E4-608E-41BF-843F-855D38C4E0A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48207" y="1768509"/>
            <a:ext cx="5994717" cy="4726940"/>
          </a:xfrm>
          <a:prstGeom prst="rect">
            <a:avLst/>
          </a:prstGeom>
        </p:spPr>
      </p:pic>
      <p:pic>
        <p:nvPicPr>
          <p:cNvPr id="15" name="图片 2" descr="觅元素584a989cd6c5a">
            <a:extLst>
              <a:ext uri="{FF2B5EF4-FFF2-40B4-BE49-F238E27FC236}">
                <a16:creationId xmlns:a16="http://schemas.microsoft.com/office/drawing/2014/main" id="{208D20AC-1DBA-415E-A716-60808671BAA6}"/>
              </a:ext>
            </a:extLst>
          </p:cNvPr>
          <p:cNvPicPr>
            <a:picLocks noChangeAspect="1"/>
          </p:cNvPicPr>
          <p:nvPr/>
        </p:nvPicPr>
        <p:blipFill>
          <a:blip r:embed="rId9"/>
          <a:stretch>
            <a:fillRect/>
          </a:stretch>
        </p:blipFill>
        <p:spPr>
          <a:xfrm>
            <a:off x="4755745" y="577662"/>
            <a:ext cx="6506845" cy="1394460"/>
          </a:xfrm>
          <a:prstGeom prst="rect">
            <a:avLst/>
          </a:prstGeom>
        </p:spPr>
      </p:pic>
      <p:pic>
        <p:nvPicPr>
          <p:cNvPr id="2" name="Picture 1">
            <a:extLst>
              <a:ext uri="{FF2B5EF4-FFF2-40B4-BE49-F238E27FC236}">
                <a16:creationId xmlns:a16="http://schemas.microsoft.com/office/drawing/2014/main" id="{16A71839-A073-9D8F-8504-FA46E3442E5A}"/>
              </a:ext>
            </a:extLst>
          </p:cNvPr>
          <p:cNvPicPr>
            <a:picLocks noChangeAspect="1"/>
          </p:cNvPicPr>
          <p:nvPr/>
        </p:nvPicPr>
        <p:blipFill>
          <a:blip r:embed="rId10"/>
          <a:stretch>
            <a:fillRect/>
          </a:stretch>
        </p:blipFill>
        <p:spPr>
          <a:xfrm>
            <a:off x="5005207" y="2720452"/>
            <a:ext cx="6236749" cy="1993565"/>
          </a:xfrm>
          <a:prstGeom prst="rect">
            <a:avLst/>
          </a:prstGeom>
        </p:spPr>
      </p:pic>
    </p:spTree>
    <p:custDataLst>
      <p:tags r:id="rId1"/>
    </p:custDataLst>
    <p:extLst>
      <p:ext uri="{BB962C8B-B14F-4D97-AF65-F5344CB8AC3E}">
        <p14:creationId xmlns:p14="http://schemas.microsoft.com/office/powerpoint/2010/main" val="13484426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grpSp>
        <p:nvGrpSpPr>
          <p:cNvPr id="25" name="Group 24">
            <a:extLst>
              <a:ext uri="{FF2B5EF4-FFF2-40B4-BE49-F238E27FC236}">
                <a16:creationId xmlns:a16="http://schemas.microsoft.com/office/drawing/2014/main" id="{E3DADED1-FDA6-48BF-8EDD-DEAD1DD6E79F}"/>
              </a:ext>
            </a:extLst>
          </p:cNvPr>
          <p:cNvGrpSpPr/>
          <p:nvPr/>
        </p:nvGrpSpPr>
        <p:grpSpPr>
          <a:xfrm>
            <a:off x="89452" y="-218660"/>
            <a:ext cx="11876405" cy="6649940"/>
            <a:chOff x="388883" y="1124654"/>
            <a:chExt cx="11350833" cy="5438254"/>
          </a:xfrm>
        </p:grpSpPr>
        <p:sp>
          <p:nvSpPr>
            <p:cNvPr id="26" name="Flowchart: Alternate Process 25">
              <a:extLst>
                <a:ext uri="{FF2B5EF4-FFF2-40B4-BE49-F238E27FC236}">
                  <a16:creationId xmlns:a16="http://schemas.microsoft.com/office/drawing/2014/main" id="{DA8351C2-A678-4F09-A03D-79231E569236}"/>
                </a:ext>
              </a:extLst>
            </p:cNvPr>
            <p:cNvSpPr/>
            <p:nvPr/>
          </p:nvSpPr>
          <p:spPr>
            <a:xfrm>
              <a:off x="388883" y="1602554"/>
              <a:ext cx="11350833" cy="4960354"/>
            </a:xfrm>
            <a:custGeom>
              <a:avLst/>
              <a:gdLst>
                <a:gd name="connsiteX0" fmla="*/ 0 w 11876405"/>
                <a:gd name="connsiteY0" fmla="*/ 1010927 h 6065560"/>
                <a:gd name="connsiteX1" fmla="*/ 1010927 w 11876405"/>
                <a:gd name="connsiteY1" fmla="*/ 0 h 6065560"/>
                <a:gd name="connsiteX2" fmla="*/ 1294970 w 11876405"/>
                <a:gd name="connsiteY2" fmla="*/ 0 h 6065560"/>
                <a:gd name="connsiteX3" fmla="*/ 1776104 w 11876405"/>
                <a:gd name="connsiteY3" fmla="*/ 0 h 6065560"/>
                <a:gd name="connsiteX4" fmla="*/ 2060147 w 11876405"/>
                <a:gd name="connsiteY4" fmla="*/ 0 h 6065560"/>
                <a:gd name="connsiteX5" fmla="*/ 2836917 w 11876405"/>
                <a:gd name="connsiteY5" fmla="*/ 0 h 6065560"/>
                <a:gd name="connsiteX6" fmla="*/ 3515142 w 11876405"/>
                <a:gd name="connsiteY6" fmla="*/ 0 h 6065560"/>
                <a:gd name="connsiteX7" fmla="*/ 3996276 w 11876405"/>
                <a:gd name="connsiteY7" fmla="*/ 0 h 6065560"/>
                <a:gd name="connsiteX8" fmla="*/ 4773047 w 11876405"/>
                <a:gd name="connsiteY8" fmla="*/ 0 h 6065560"/>
                <a:gd name="connsiteX9" fmla="*/ 5451272 w 11876405"/>
                <a:gd name="connsiteY9" fmla="*/ 0 h 6065560"/>
                <a:gd name="connsiteX10" fmla="*/ 6228042 w 11876405"/>
                <a:gd name="connsiteY10" fmla="*/ 0 h 6065560"/>
                <a:gd name="connsiteX11" fmla="*/ 6610631 w 11876405"/>
                <a:gd name="connsiteY11" fmla="*/ 0 h 6065560"/>
                <a:gd name="connsiteX12" fmla="*/ 7387401 w 11876405"/>
                <a:gd name="connsiteY12" fmla="*/ 0 h 6065560"/>
                <a:gd name="connsiteX13" fmla="*/ 8065626 w 11876405"/>
                <a:gd name="connsiteY13" fmla="*/ 0 h 6065560"/>
                <a:gd name="connsiteX14" fmla="*/ 8743851 w 11876405"/>
                <a:gd name="connsiteY14" fmla="*/ 0 h 6065560"/>
                <a:gd name="connsiteX15" fmla="*/ 9520622 w 11876405"/>
                <a:gd name="connsiteY15" fmla="*/ 0 h 6065560"/>
                <a:gd name="connsiteX16" fmla="*/ 10297392 w 11876405"/>
                <a:gd name="connsiteY16" fmla="*/ 0 h 6065560"/>
                <a:gd name="connsiteX17" fmla="*/ 10865478 w 11876405"/>
                <a:gd name="connsiteY17" fmla="*/ 0 h 6065560"/>
                <a:gd name="connsiteX18" fmla="*/ 11876405 w 11876405"/>
                <a:gd name="connsiteY18" fmla="*/ 1010927 h 6065560"/>
                <a:gd name="connsiteX19" fmla="*/ 11876405 w 11876405"/>
                <a:gd name="connsiteY19" fmla="*/ 1629036 h 6065560"/>
                <a:gd name="connsiteX20" fmla="*/ 11876405 w 11876405"/>
                <a:gd name="connsiteY20" fmla="*/ 2247146 h 6065560"/>
                <a:gd name="connsiteX21" fmla="*/ 11876405 w 11876405"/>
                <a:gd name="connsiteY21" fmla="*/ 2905692 h 6065560"/>
                <a:gd name="connsiteX22" fmla="*/ 11876405 w 11876405"/>
                <a:gd name="connsiteY22" fmla="*/ 3442927 h 6065560"/>
                <a:gd name="connsiteX23" fmla="*/ 11876405 w 11876405"/>
                <a:gd name="connsiteY23" fmla="*/ 3899288 h 6065560"/>
                <a:gd name="connsiteX24" fmla="*/ 11876405 w 11876405"/>
                <a:gd name="connsiteY24" fmla="*/ 4557835 h 6065560"/>
                <a:gd name="connsiteX25" fmla="*/ 11876405 w 11876405"/>
                <a:gd name="connsiteY25" fmla="*/ 5054633 h 6065560"/>
                <a:gd name="connsiteX26" fmla="*/ 10865478 w 11876405"/>
                <a:gd name="connsiteY26" fmla="*/ 6065560 h 6065560"/>
                <a:gd name="connsiteX27" fmla="*/ 10482890 w 11876405"/>
                <a:gd name="connsiteY27" fmla="*/ 6065560 h 6065560"/>
                <a:gd name="connsiteX28" fmla="*/ 10198847 w 11876405"/>
                <a:gd name="connsiteY28" fmla="*/ 6065560 h 6065560"/>
                <a:gd name="connsiteX29" fmla="*/ 9619167 w 11876405"/>
                <a:gd name="connsiteY29" fmla="*/ 6065560 h 6065560"/>
                <a:gd name="connsiteX30" fmla="*/ 9335124 w 11876405"/>
                <a:gd name="connsiteY30" fmla="*/ 6065560 h 6065560"/>
                <a:gd name="connsiteX31" fmla="*/ 8755445 w 11876405"/>
                <a:gd name="connsiteY31" fmla="*/ 6065560 h 6065560"/>
                <a:gd name="connsiteX32" fmla="*/ 8077220 w 11876405"/>
                <a:gd name="connsiteY32" fmla="*/ 6065560 h 6065560"/>
                <a:gd name="connsiteX33" fmla="*/ 7694631 w 11876405"/>
                <a:gd name="connsiteY33" fmla="*/ 6065560 h 6065560"/>
                <a:gd name="connsiteX34" fmla="*/ 7213497 w 11876405"/>
                <a:gd name="connsiteY34" fmla="*/ 6065560 h 6065560"/>
                <a:gd name="connsiteX35" fmla="*/ 6830909 w 11876405"/>
                <a:gd name="connsiteY35" fmla="*/ 6065560 h 6065560"/>
                <a:gd name="connsiteX36" fmla="*/ 6349775 w 11876405"/>
                <a:gd name="connsiteY36" fmla="*/ 6065560 h 6065560"/>
                <a:gd name="connsiteX37" fmla="*/ 5967186 w 11876405"/>
                <a:gd name="connsiteY37" fmla="*/ 6065560 h 6065560"/>
                <a:gd name="connsiteX38" fmla="*/ 5683144 w 11876405"/>
                <a:gd name="connsiteY38" fmla="*/ 6065560 h 6065560"/>
                <a:gd name="connsiteX39" fmla="*/ 5300555 w 11876405"/>
                <a:gd name="connsiteY39" fmla="*/ 6065560 h 6065560"/>
                <a:gd name="connsiteX40" fmla="*/ 4720876 w 11876405"/>
                <a:gd name="connsiteY40" fmla="*/ 6065560 h 6065560"/>
                <a:gd name="connsiteX41" fmla="*/ 4338287 w 11876405"/>
                <a:gd name="connsiteY41" fmla="*/ 6065560 h 6065560"/>
                <a:gd name="connsiteX42" fmla="*/ 3561517 w 11876405"/>
                <a:gd name="connsiteY42" fmla="*/ 6065560 h 6065560"/>
                <a:gd name="connsiteX43" fmla="*/ 3277474 w 11876405"/>
                <a:gd name="connsiteY43" fmla="*/ 6065560 h 6065560"/>
                <a:gd name="connsiteX44" fmla="*/ 2599249 w 11876405"/>
                <a:gd name="connsiteY44" fmla="*/ 6065560 h 6065560"/>
                <a:gd name="connsiteX45" fmla="*/ 1822478 w 11876405"/>
                <a:gd name="connsiteY45" fmla="*/ 6065560 h 6065560"/>
                <a:gd name="connsiteX46" fmla="*/ 1010927 w 11876405"/>
                <a:gd name="connsiteY46" fmla="*/ 6065560 h 6065560"/>
                <a:gd name="connsiteX47" fmla="*/ 0 w 11876405"/>
                <a:gd name="connsiteY47" fmla="*/ 5054633 h 6065560"/>
                <a:gd name="connsiteX48" fmla="*/ 0 w 11876405"/>
                <a:gd name="connsiteY48" fmla="*/ 4436524 h 6065560"/>
                <a:gd name="connsiteX49" fmla="*/ 0 w 11876405"/>
                <a:gd name="connsiteY49" fmla="*/ 3818414 h 6065560"/>
                <a:gd name="connsiteX50" fmla="*/ 0 w 11876405"/>
                <a:gd name="connsiteY50" fmla="*/ 3159868 h 6065560"/>
                <a:gd name="connsiteX51" fmla="*/ 0 w 11876405"/>
                <a:gd name="connsiteY51" fmla="*/ 2541759 h 6065560"/>
                <a:gd name="connsiteX52" fmla="*/ 0 w 11876405"/>
                <a:gd name="connsiteY52" fmla="*/ 1883212 h 6065560"/>
                <a:gd name="connsiteX53" fmla="*/ 0 w 11876405"/>
                <a:gd name="connsiteY53" fmla="*/ 1010927 h 6065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876405" h="6065560" fill="none" extrusionOk="0">
                  <a:moveTo>
                    <a:pt x="0" y="1010927"/>
                  </a:moveTo>
                  <a:cubicBezTo>
                    <a:pt x="-102462" y="360233"/>
                    <a:pt x="493820" y="131791"/>
                    <a:pt x="1010927" y="0"/>
                  </a:cubicBezTo>
                  <a:cubicBezTo>
                    <a:pt x="1151730" y="-1230"/>
                    <a:pt x="1223169" y="3274"/>
                    <a:pt x="1294970" y="0"/>
                  </a:cubicBezTo>
                  <a:cubicBezTo>
                    <a:pt x="1366771" y="-3274"/>
                    <a:pt x="1602325" y="27754"/>
                    <a:pt x="1776104" y="0"/>
                  </a:cubicBezTo>
                  <a:cubicBezTo>
                    <a:pt x="1949883" y="-27754"/>
                    <a:pt x="1936989" y="30674"/>
                    <a:pt x="2060147" y="0"/>
                  </a:cubicBezTo>
                  <a:cubicBezTo>
                    <a:pt x="2183305" y="-30674"/>
                    <a:pt x="2537985" y="41631"/>
                    <a:pt x="2836917" y="0"/>
                  </a:cubicBezTo>
                  <a:cubicBezTo>
                    <a:pt x="3135849" y="-41631"/>
                    <a:pt x="3328097" y="23452"/>
                    <a:pt x="3515142" y="0"/>
                  </a:cubicBezTo>
                  <a:cubicBezTo>
                    <a:pt x="3702187" y="-23452"/>
                    <a:pt x="3867552" y="28911"/>
                    <a:pt x="3996276" y="0"/>
                  </a:cubicBezTo>
                  <a:cubicBezTo>
                    <a:pt x="4125000" y="-28911"/>
                    <a:pt x="4448927" y="88380"/>
                    <a:pt x="4773047" y="0"/>
                  </a:cubicBezTo>
                  <a:cubicBezTo>
                    <a:pt x="5097167" y="-88380"/>
                    <a:pt x="5269922" y="67745"/>
                    <a:pt x="5451272" y="0"/>
                  </a:cubicBezTo>
                  <a:cubicBezTo>
                    <a:pt x="5632623" y="-67745"/>
                    <a:pt x="5979122" y="57496"/>
                    <a:pt x="6228042" y="0"/>
                  </a:cubicBezTo>
                  <a:cubicBezTo>
                    <a:pt x="6476962" y="-57496"/>
                    <a:pt x="6519099" y="38770"/>
                    <a:pt x="6610631" y="0"/>
                  </a:cubicBezTo>
                  <a:cubicBezTo>
                    <a:pt x="6702163" y="-38770"/>
                    <a:pt x="7132817" y="60377"/>
                    <a:pt x="7387401" y="0"/>
                  </a:cubicBezTo>
                  <a:cubicBezTo>
                    <a:pt x="7641985" y="-60377"/>
                    <a:pt x="7812598" y="71106"/>
                    <a:pt x="8065626" y="0"/>
                  </a:cubicBezTo>
                  <a:cubicBezTo>
                    <a:pt x="8318655" y="-71106"/>
                    <a:pt x="8557418" y="79062"/>
                    <a:pt x="8743851" y="0"/>
                  </a:cubicBezTo>
                  <a:cubicBezTo>
                    <a:pt x="8930284" y="-79062"/>
                    <a:pt x="9152251" y="77008"/>
                    <a:pt x="9520622" y="0"/>
                  </a:cubicBezTo>
                  <a:cubicBezTo>
                    <a:pt x="9888993" y="-77008"/>
                    <a:pt x="10070354" y="80717"/>
                    <a:pt x="10297392" y="0"/>
                  </a:cubicBezTo>
                  <a:cubicBezTo>
                    <a:pt x="10524430" y="-80717"/>
                    <a:pt x="10592083" y="1067"/>
                    <a:pt x="10865478" y="0"/>
                  </a:cubicBezTo>
                  <a:cubicBezTo>
                    <a:pt x="11391406" y="36943"/>
                    <a:pt x="11874340" y="514452"/>
                    <a:pt x="11876405" y="1010927"/>
                  </a:cubicBezTo>
                  <a:cubicBezTo>
                    <a:pt x="11924763" y="1251545"/>
                    <a:pt x="11863349" y="1466309"/>
                    <a:pt x="11876405" y="1629036"/>
                  </a:cubicBezTo>
                  <a:cubicBezTo>
                    <a:pt x="11889461" y="1791763"/>
                    <a:pt x="11853170" y="2084983"/>
                    <a:pt x="11876405" y="2247146"/>
                  </a:cubicBezTo>
                  <a:cubicBezTo>
                    <a:pt x="11899640" y="2409309"/>
                    <a:pt x="11834443" y="2761030"/>
                    <a:pt x="11876405" y="2905692"/>
                  </a:cubicBezTo>
                  <a:cubicBezTo>
                    <a:pt x="11918367" y="3050354"/>
                    <a:pt x="11862529" y="3241073"/>
                    <a:pt x="11876405" y="3442927"/>
                  </a:cubicBezTo>
                  <a:cubicBezTo>
                    <a:pt x="11890281" y="3644781"/>
                    <a:pt x="11858770" y="3684063"/>
                    <a:pt x="11876405" y="3899288"/>
                  </a:cubicBezTo>
                  <a:cubicBezTo>
                    <a:pt x="11894040" y="4114513"/>
                    <a:pt x="11826947" y="4369812"/>
                    <a:pt x="11876405" y="4557835"/>
                  </a:cubicBezTo>
                  <a:cubicBezTo>
                    <a:pt x="11925863" y="4745858"/>
                    <a:pt x="11876054" y="4924629"/>
                    <a:pt x="11876405" y="5054633"/>
                  </a:cubicBezTo>
                  <a:cubicBezTo>
                    <a:pt x="11818416" y="5616842"/>
                    <a:pt x="11472117" y="5936350"/>
                    <a:pt x="10865478" y="6065560"/>
                  </a:cubicBezTo>
                  <a:cubicBezTo>
                    <a:pt x="10775072" y="6110214"/>
                    <a:pt x="10613369" y="6053284"/>
                    <a:pt x="10482890" y="6065560"/>
                  </a:cubicBezTo>
                  <a:cubicBezTo>
                    <a:pt x="10352411" y="6077836"/>
                    <a:pt x="10333865" y="6035177"/>
                    <a:pt x="10198847" y="6065560"/>
                  </a:cubicBezTo>
                  <a:cubicBezTo>
                    <a:pt x="10063829" y="6095943"/>
                    <a:pt x="9844779" y="6021837"/>
                    <a:pt x="9619167" y="6065560"/>
                  </a:cubicBezTo>
                  <a:cubicBezTo>
                    <a:pt x="9393555" y="6109283"/>
                    <a:pt x="9426738" y="6049061"/>
                    <a:pt x="9335124" y="6065560"/>
                  </a:cubicBezTo>
                  <a:cubicBezTo>
                    <a:pt x="9243510" y="6082059"/>
                    <a:pt x="9011419" y="6016741"/>
                    <a:pt x="8755445" y="6065560"/>
                  </a:cubicBezTo>
                  <a:cubicBezTo>
                    <a:pt x="8499471" y="6114379"/>
                    <a:pt x="8316269" y="6043459"/>
                    <a:pt x="8077220" y="6065560"/>
                  </a:cubicBezTo>
                  <a:cubicBezTo>
                    <a:pt x="7838172" y="6087661"/>
                    <a:pt x="7884168" y="6024966"/>
                    <a:pt x="7694631" y="6065560"/>
                  </a:cubicBezTo>
                  <a:cubicBezTo>
                    <a:pt x="7505094" y="6106154"/>
                    <a:pt x="7412622" y="6024386"/>
                    <a:pt x="7213497" y="6065560"/>
                  </a:cubicBezTo>
                  <a:cubicBezTo>
                    <a:pt x="7014372" y="6106734"/>
                    <a:pt x="6915629" y="6050850"/>
                    <a:pt x="6830909" y="6065560"/>
                  </a:cubicBezTo>
                  <a:cubicBezTo>
                    <a:pt x="6746189" y="6080270"/>
                    <a:pt x="6453680" y="6042345"/>
                    <a:pt x="6349775" y="6065560"/>
                  </a:cubicBezTo>
                  <a:cubicBezTo>
                    <a:pt x="6245870" y="6088775"/>
                    <a:pt x="6143226" y="6063980"/>
                    <a:pt x="5967186" y="6065560"/>
                  </a:cubicBezTo>
                  <a:cubicBezTo>
                    <a:pt x="5791146" y="6067140"/>
                    <a:pt x="5755146" y="6031807"/>
                    <a:pt x="5683144" y="6065560"/>
                  </a:cubicBezTo>
                  <a:cubicBezTo>
                    <a:pt x="5611142" y="6099313"/>
                    <a:pt x="5405111" y="6045347"/>
                    <a:pt x="5300555" y="6065560"/>
                  </a:cubicBezTo>
                  <a:cubicBezTo>
                    <a:pt x="5195999" y="6085773"/>
                    <a:pt x="4865738" y="6046071"/>
                    <a:pt x="4720876" y="6065560"/>
                  </a:cubicBezTo>
                  <a:cubicBezTo>
                    <a:pt x="4576014" y="6085049"/>
                    <a:pt x="4499287" y="6037034"/>
                    <a:pt x="4338287" y="6065560"/>
                  </a:cubicBezTo>
                  <a:cubicBezTo>
                    <a:pt x="4177287" y="6094086"/>
                    <a:pt x="3895732" y="6012875"/>
                    <a:pt x="3561517" y="6065560"/>
                  </a:cubicBezTo>
                  <a:cubicBezTo>
                    <a:pt x="3227302" y="6118245"/>
                    <a:pt x="3412416" y="6058480"/>
                    <a:pt x="3277474" y="6065560"/>
                  </a:cubicBezTo>
                  <a:cubicBezTo>
                    <a:pt x="3142532" y="6072640"/>
                    <a:pt x="2744804" y="6051328"/>
                    <a:pt x="2599249" y="6065560"/>
                  </a:cubicBezTo>
                  <a:cubicBezTo>
                    <a:pt x="2453694" y="6079792"/>
                    <a:pt x="2209989" y="6001204"/>
                    <a:pt x="1822478" y="6065560"/>
                  </a:cubicBezTo>
                  <a:cubicBezTo>
                    <a:pt x="1434967" y="6129916"/>
                    <a:pt x="1316887" y="6058638"/>
                    <a:pt x="1010927" y="6065560"/>
                  </a:cubicBezTo>
                  <a:cubicBezTo>
                    <a:pt x="465032" y="6055506"/>
                    <a:pt x="6329" y="5656738"/>
                    <a:pt x="0" y="5054633"/>
                  </a:cubicBezTo>
                  <a:cubicBezTo>
                    <a:pt x="-48050" y="4770865"/>
                    <a:pt x="67535" y="4634923"/>
                    <a:pt x="0" y="4436524"/>
                  </a:cubicBezTo>
                  <a:cubicBezTo>
                    <a:pt x="-67535" y="4238125"/>
                    <a:pt x="21024" y="4087840"/>
                    <a:pt x="0" y="3818414"/>
                  </a:cubicBezTo>
                  <a:cubicBezTo>
                    <a:pt x="-21024" y="3548988"/>
                    <a:pt x="2107" y="3332198"/>
                    <a:pt x="0" y="3159868"/>
                  </a:cubicBezTo>
                  <a:cubicBezTo>
                    <a:pt x="-2107" y="2987538"/>
                    <a:pt x="23557" y="2669021"/>
                    <a:pt x="0" y="2541759"/>
                  </a:cubicBezTo>
                  <a:cubicBezTo>
                    <a:pt x="-23557" y="2414497"/>
                    <a:pt x="41953" y="2117581"/>
                    <a:pt x="0" y="1883212"/>
                  </a:cubicBezTo>
                  <a:cubicBezTo>
                    <a:pt x="-41953" y="1648843"/>
                    <a:pt x="31303" y="1391369"/>
                    <a:pt x="0" y="1010927"/>
                  </a:cubicBezTo>
                  <a:close/>
                </a:path>
                <a:path w="11876405" h="6065560" stroke="0" extrusionOk="0">
                  <a:moveTo>
                    <a:pt x="0" y="1010927"/>
                  </a:moveTo>
                  <a:cubicBezTo>
                    <a:pt x="-18600" y="574102"/>
                    <a:pt x="301712" y="41008"/>
                    <a:pt x="1010927" y="0"/>
                  </a:cubicBezTo>
                  <a:cubicBezTo>
                    <a:pt x="1180948" y="-79626"/>
                    <a:pt x="1515757" y="13620"/>
                    <a:pt x="1787697" y="0"/>
                  </a:cubicBezTo>
                  <a:cubicBezTo>
                    <a:pt x="2059637" y="-13620"/>
                    <a:pt x="2162024" y="48343"/>
                    <a:pt x="2465922" y="0"/>
                  </a:cubicBezTo>
                  <a:cubicBezTo>
                    <a:pt x="2769820" y="-48343"/>
                    <a:pt x="2761018" y="29084"/>
                    <a:pt x="2848511" y="0"/>
                  </a:cubicBezTo>
                  <a:cubicBezTo>
                    <a:pt x="2936004" y="-29084"/>
                    <a:pt x="3295006" y="26090"/>
                    <a:pt x="3625281" y="0"/>
                  </a:cubicBezTo>
                  <a:cubicBezTo>
                    <a:pt x="3955556" y="-26090"/>
                    <a:pt x="3783524" y="12077"/>
                    <a:pt x="3909324" y="0"/>
                  </a:cubicBezTo>
                  <a:cubicBezTo>
                    <a:pt x="4035124" y="-12077"/>
                    <a:pt x="4088484" y="2547"/>
                    <a:pt x="4193367" y="0"/>
                  </a:cubicBezTo>
                  <a:cubicBezTo>
                    <a:pt x="4298250" y="-2547"/>
                    <a:pt x="4476192" y="30110"/>
                    <a:pt x="4674501" y="0"/>
                  </a:cubicBezTo>
                  <a:cubicBezTo>
                    <a:pt x="4872810" y="-30110"/>
                    <a:pt x="4889970" y="16929"/>
                    <a:pt x="5057090" y="0"/>
                  </a:cubicBezTo>
                  <a:cubicBezTo>
                    <a:pt x="5224210" y="-16929"/>
                    <a:pt x="5202359" y="21133"/>
                    <a:pt x="5341133" y="0"/>
                  </a:cubicBezTo>
                  <a:cubicBezTo>
                    <a:pt x="5479907" y="-21133"/>
                    <a:pt x="5510887" y="22117"/>
                    <a:pt x="5625176" y="0"/>
                  </a:cubicBezTo>
                  <a:cubicBezTo>
                    <a:pt x="5739465" y="-22117"/>
                    <a:pt x="6155288" y="78673"/>
                    <a:pt x="6303401" y="0"/>
                  </a:cubicBezTo>
                  <a:cubicBezTo>
                    <a:pt x="6451514" y="-78673"/>
                    <a:pt x="6605474" y="52959"/>
                    <a:pt x="6784535" y="0"/>
                  </a:cubicBezTo>
                  <a:cubicBezTo>
                    <a:pt x="6963596" y="-52959"/>
                    <a:pt x="7315371" y="9486"/>
                    <a:pt x="7462760" y="0"/>
                  </a:cubicBezTo>
                  <a:cubicBezTo>
                    <a:pt x="7610149" y="-9486"/>
                    <a:pt x="7990628" y="48327"/>
                    <a:pt x="8140984" y="0"/>
                  </a:cubicBezTo>
                  <a:cubicBezTo>
                    <a:pt x="8291340" y="-48327"/>
                    <a:pt x="8341924" y="18623"/>
                    <a:pt x="8425027" y="0"/>
                  </a:cubicBezTo>
                  <a:cubicBezTo>
                    <a:pt x="8508130" y="-18623"/>
                    <a:pt x="8859535" y="6433"/>
                    <a:pt x="9004707" y="0"/>
                  </a:cubicBezTo>
                  <a:cubicBezTo>
                    <a:pt x="9149879" y="-6433"/>
                    <a:pt x="9327012" y="53670"/>
                    <a:pt x="9584386" y="0"/>
                  </a:cubicBezTo>
                  <a:cubicBezTo>
                    <a:pt x="9841760" y="-53670"/>
                    <a:pt x="9809405" y="11930"/>
                    <a:pt x="9966975" y="0"/>
                  </a:cubicBezTo>
                  <a:cubicBezTo>
                    <a:pt x="10124545" y="-11930"/>
                    <a:pt x="10437630" y="54814"/>
                    <a:pt x="10865478" y="0"/>
                  </a:cubicBezTo>
                  <a:cubicBezTo>
                    <a:pt x="11489217" y="-39931"/>
                    <a:pt x="11984781" y="576301"/>
                    <a:pt x="11876405" y="1010927"/>
                  </a:cubicBezTo>
                  <a:cubicBezTo>
                    <a:pt x="11909223" y="1297241"/>
                    <a:pt x="11863944" y="1355478"/>
                    <a:pt x="11876405" y="1629036"/>
                  </a:cubicBezTo>
                  <a:cubicBezTo>
                    <a:pt x="11888866" y="1902594"/>
                    <a:pt x="11830573" y="1961834"/>
                    <a:pt x="11876405" y="2247146"/>
                  </a:cubicBezTo>
                  <a:cubicBezTo>
                    <a:pt x="11922237" y="2532458"/>
                    <a:pt x="11865867" y="2481980"/>
                    <a:pt x="11876405" y="2703507"/>
                  </a:cubicBezTo>
                  <a:cubicBezTo>
                    <a:pt x="11886943" y="2925034"/>
                    <a:pt x="11836785" y="3187247"/>
                    <a:pt x="11876405" y="3362053"/>
                  </a:cubicBezTo>
                  <a:cubicBezTo>
                    <a:pt x="11916025" y="3536859"/>
                    <a:pt x="11841005" y="3848978"/>
                    <a:pt x="11876405" y="4020600"/>
                  </a:cubicBezTo>
                  <a:cubicBezTo>
                    <a:pt x="11911805" y="4192222"/>
                    <a:pt x="11867900" y="4322745"/>
                    <a:pt x="11876405" y="4517398"/>
                  </a:cubicBezTo>
                  <a:cubicBezTo>
                    <a:pt x="11884910" y="4712051"/>
                    <a:pt x="11830151" y="4856168"/>
                    <a:pt x="11876405" y="5054633"/>
                  </a:cubicBezTo>
                  <a:cubicBezTo>
                    <a:pt x="11900334" y="5502783"/>
                    <a:pt x="11469902" y="6210392"/>
                    <a:pt x="10865478" y="6065560"/>
                  </a:cubicBezTo>
                  <a:cubicBezTo>
                    <a:pt x="10653468" y="6098542"/>
                    <a:pt x="10338531" y="6011333"/>
                    <a:pt x="10088708" y="6065560"/>
                  </a:cubicBezTo>
                  <a:cubicBezTo>
                    <a:pt x="9838885" y="6119787"/>
                    <a:pt x="9879038" y="6055515"/>
                    <a:pt x="9706119" y="6065560"/>
                  </a:cubicBezTo>
                  <a:cubicBezTo>
                    <a:pt x="9533200" y="6075605"/>
                    <a:pt x="9427237" y="6063898"/>
                    <a:pt x="9323531" y="6065560"/>
                  </a:cubicBezTo>
                  <a:cubicBezTo>
                    <a:pt x="9219825" y="6067222"/>
                    <a:pt x="9146839" y="6037390"/>
                    <a:pt x="9039488" y="6065560"/>
                  </a:cubicBezTo>
                  <a:cubicBezTo>
                    <a:pt x="8932137" y="6093730"/>
                    <a:pt x="8802003" y="6047395"/>
                    <a:pt x="8656899" y="6065560"/>
                  </a:cubicBezTo>
                  <a:cubicBezTo>
                    <a:pt x="8511795" y="6083725"/>
                    <a:pt x="8280719" y="6016973"/>
                    <a:pt x="8175765" y="6065560"/>
                  </a:cubicBezTo>
                  <a:cubicBezTo>
                    <a:pt x="8070811" y="6114147"/>
                    <a:pt x="7733996" y="6035483"/>
                    <a:pt x="7596086" y="6065560"/>
                  </a:cubicBezTo>
                  <a:cubicBezTo>
                    <a:pt x="7458176" y="6095637"/>
                    <a:pt x="7224314" y="6014661"/>
                    <a:pt x="7016406" y="6065560"/>
                  </a:cubicBezTo>
                  <a:cubicBezTo>
                    <a:pt x="6808498" y="6116459"/>
                    <a:pt x="6518552" y="6048073"/>
                    <a:pt x="6338181" y="6065560"/>
                  </a:cubicBezTo>
                  <a:cubicBezTo>
                    <a:pt x="6157811" y="6083047"/>
                    <a:pt x="6032519" y="6047070"/>
                    <a:pt x="5955593" y="6065560"/>
                  </a:cubicBezTo>
                  <a:cubicBezTo>
                    <a:pt x="5878667" y="6084050"/>
                    <a:pt x="5793036" y="6047250"/>
                    <a:pt x="5671550" y="6065560"/>
                  </a:cubicBezTo>
                  <a:cubicBezTo>
                    <a:pt x="5550064" y="6083870"/>
                    <a:pt x="5173564" y="6059697"/>
                    <a:pt x="4993325" y="6065560"/>
                  </a:cubicBezTo>
                  <a:cubicBezTo>
                    <a:pt x="4813087" y="6071423"/>
                    <a:pt x="4657774" y="6028164"/>
                    <a:pt x="4512191" y="6065560"/>
                  </a:cubicBezTo>
                  <a:cubicBezTo>
                    <a:pt x="4366608" y="6102956"/>
                    <a:pt x="4155626" y="5988429"/>
                    <a:pt x="3833966" y="6065560"/>
                  </a:cubicBezTo>
                  <a:cubicBezTo>
                    <a:pt x="3512306" y="6142691"/>
                    <a:pt x="3394780" y="6064018"/>
                    <a:pt x="3254287" y="6065560"/>
                  </a:cubicBezTo>
                  <a:cubicBezTo>
                    <a:pt x="3113794" y="6067102"/>
                    <a:pt x="3048244" y="6047531"/>
                    <a:pt x="2970244" y="6065560"/>
                  </a:cubicBezTo>
                  <a:cubicBezTo>
                    <a:pt x="2892244" y="6083589"/>
                    <a:pt x="2562862" y="6008018"/>
                    <a:pt x="2292019" y="6065560"/>
                  </a:cubicBezTo>
                  <a:cubicBezTo>
                    <a:pt x="2021176" y="6123102"/>
                    <a:pt x="1986251" y="6063591"/>
                    <a:pt x="1810885" y="6065560"/>
                  </a:cubicBezTo>
                  <a:cubicBezTo>
                    <a:pt x="1635519" y="6067529"/>
                    <a:pt x="1268449" y="6038005"/>
                    <a:pt x="1010927" y="6065560"/>
                  </a:cubicBezTo>
                  <a:cubicBezTo>
                    <a:pt x="465650" y="5902083"/>
                    <a:pt x="-28261" y="5644787"/>
                    <a:pt x="0" y="5054633"/>
                  </a:cubicBezTo>
                  <a:cubicBezTo>
                    <a:pt x="-8895" y="4841111"/>
                    <a:pt x="48698" y="4815130"/>
                    <a:pt x="0" y="4598272"/>
                  </a:cubicBezTo>
                  <a:cubicBezTo>
                    <a:pt x="-48698" y="4381414"/>
                    <a:pt x="34816" y="4359567"/>
                    <a:pt x="0" y="4141911"/>
                  </a:cubicBezTo>
                  <a:cubicBezTo>
                    <a:pt x="-34816" y="3924255"/>
                    <a:pt x="73197" y="3823711"/>
                    <a:pt x="0" y="3523801"/>
                  </a:cubicBezTo>
                  <a:cubicBezTo>
                    <a:pt x="-73197" y="3223891"/>
                    <a:pt x="11616" y="3172297"/>
                    <a:pt x="0" y="3027003"/>
                  </a:cubicBezTo>
                  <a:cubicBezTo>
                    <a:pt x="-11616" y="2881709"/>
                    <a:pt x="61060" y="2586689"/>
                    <a:pt x="0" y="2449331"/>
                  </a:cubicBezTo>
                  <a:cubicBezTo>
                    <a:pt x="-61060" y="2311973"/>
                    <a:pt x="2422" y="2055292"/>
                    <a:pt x="0" y="1871659"/>
                  </a:cubicBezTo>
                  <a:cubicBezTo>
                    <a:pt x="-2422" y="1688026"/>
                    <a:pt x="85454" y="1284095"/>
                    <a:pt x="0" y="1010927"/>
                  </a:cubicBezTo>
                  <a:close/>
                </a:path>
              </a:pathLst>
            </a:custGeom>
            <a:solidFill>
              <a:schemeClr val="bg1"/>
            </a:solidFill>
            <a:ln w="19050">
              <a:prstDash val="dashDot"/>
              <a:extLst>
                <a:ext uri="{C807C97D-BFC1-408E-A445-0C87EB9F89A2}">
                  <ask:lineSketchStyleProps xmlns:ask="http://schemas.microsoft.com/office/drawing/2018/sketchyshapes" sd="798379857">
                    <a:prstGeom prst="flowChartAlternateProcess">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7" name="Flowchart: Manual Operation 26">
              <a:extLst>
                <a:ext uri="{FF2B5EF4-FFF2-40B4-BE49-F238E27FC236}">
                  <a16:creationId xmlns:a16="http://schemas.microsoft.com/office/drawing/2014/main" id="{4120FCAA-3CCC-433A-B685-9FB4CFAAA003}"/>
                </a:ext>
              </a:extLst>
            </p:cNvPr>
            <p:cNvSpPr/>
            <p:nvPr/>
          </p:nvSpPr>
          <p:spPr>
            <a:xfrm>
              <a:off x="185905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9" name="Flowchart: Manual Operation 28">
              <a:extLst>
                <a:ext uri="{FF2B5EF4-FFF2-40B4-BE49-F238E27FC236}">
                  <a16:creationId xmlns:a16="http://schemas.microsoft.com/office/drawing/2014/main" id="{ACCB79C3-F06D-4524-9FD0-6668C47DF3BC}"/>
                </a:ext>
              </a:extLst>
            </p:cNvPr>
            <p:cNvSpPr/>
            <p:nvPr/>
          </p:nvSpPr>
          <p:spPr>
            <a:xfrm>
              <a:off x="355634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3" name="Flowchart: Manual Operation 32">
              <a:extLst>
                <a:ext uri="{FF2B5EF4-FFF2-40B4-BE49-F238E27FC236}">
                  <a16:creationId xmlns:a16="http://schemas.microsoft.com/office/drawing/2014/main" id="{E4294EFB-A2E9-468D-BEFB-9F648AFFAD02}"/>
                </a:ext>
              </a:extLst>
            </p:cNvPr>
            <p:cNvSpPr/>
            <p:nvPr/>
          </p:nvSpPr>
          <p:spPr>
            <a:xfrm>
              <a:off x="525363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7" name="Flowchart: Manual Operation 36">
              <a:extLst>
                <a:ext uri="{FF2B5EF4-FFF2-40B4-BE49-F238E27FC236}">
                  <a16:creationId xmlns:a16="http://schemas.microsoft.com/office/drawing/2014/main" id="{A359397C-36D4-4BB5-AE5E-515A6391F43E}"/>
                </a:ext>
              </a:extLst>
            </p:cNvPr>
            <p:cNvSpPr/>
            <p:nvPr/>
          </p:nvSpPr>
          <p:spPr>
            <a:xfrm>
              <a:off x="695092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1" name="Flowchart: Manual Operation 40">
              <a:extLst>
                <a:ext uri="{FF2B5EF4-FFF2-40B4-BE49-F238E27FC236}">
                  <a16:creationId xmlns:a16="http://schemas.microsoft.com/office/drawing/2014/main" id="{B0501110-02B3-432B-83C6-CF225F166C46}"/>
                </a:ext>
              </a:extLst>
            </p:cNvPr>
            <p:cNvSpPr/>
            <p:nvPr/>
          </p:nvSpPr>
          <p:spPr>
            <a:xfrm>
              <a:off x="864821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2" name="Flowchart: Manual Operation 41">
              <a:extLst>
                <a:ext uri="{FF2B5EF4-FFF2-40B4-BE49-F238E27FC236}">
                  <a16:creationId xmlns:a16="http://schemas.microsoft.com/office/drawing/2014/main" id="{1CC260F4-1EC2-485C-9B4E-85B95DBEC7E5}"/>
                </a:ext>
              </a:extLst>
            </p:cNvPr>
            <p:cNvSpPr/>
            <p:nvPr/>
          </p:nvSpPr>
          <p:spPr>
            <a:xfrm>
              <a:off x="1034550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pic>
        <p:nvPicPr>
          <p:cNvPr id="4" name="Picture 3">
            <a:extLst>
              <a:ext uri="{FF2B5EF4-FFF2-40B4-BE49-F238E27FC236}">
                <a16:creationId xmlns:a16="http://schemas.microsoft.com/office/drawing/2014/main" id="{017F110D-C32E-4442-82B4-48FE124B6F88}"/>
              </a:ext>
            </a:extLst>
          </p:cNvPr>
          <p:cNvPicPr>
            <a:picLocks noChangeAspect="1"/>
          </p:cNvPicPr>
          <p:nvPr/>
        </p:nvPicPr>
        <p:blipFill>
          <a:blip r:embed="rId5"/>
          <a:stretch>
            <a:fillRect/>
          </a:stretch>
        </p:blipFill>
        <p:spPr>
          <a:xfrm>
            <a:off x="908394" y="517663"/>
            <a:ext cx="9858375" cy="952500"/>
          </a:xfrm>
          <a:prstGeom prst="rect">
            <a:avLst/>
          </a:prstGeom>
        </p:spPr>
      </p:pic>
      <p:pic>
        <p:nvPicPr>
          <p:cNvPr id="8" name="Picture 7">
            <a:extLst>
              <a:ext uri="{FF2B5EF4-FFF2-40B4-BE49-F238E27FC236}">
                <a16:creationId xmlns:a16="http://schemas.microsoft.com/office/drawing/2014/main" id="{22273F7F-2CF6-BCB9-5A08-BB69E3098EF0}"/>
              </a:ext>
            </a:extLst>
          </p:cNvPr>
          <p:cNvPicPr>
            <a:picLocks noChangeAspect="1"/>
          </p:cNvPicPr>
          <p:nvPr/>
        </p:nvPicPr>
        <p:blipFill>
          <a:blip r:embed="rId6"/>
          <a:stretch>
            <a:fillRect/>
          </a:stretch>
        </p:blipFill>
        <p:spPr>
          <a:xfrm>
            <a:off x="582681" y="1619456"/>
            <a:ext cx="9811213" cy="815631"/>
          </a:xfrm>
          <a:prstGeom prst="rect">
            <a:avLst/>
          </a:prstGeom>
        </p:spPr>
      </p:pic>
      <p:pic>
        <p:nvPicPr>
          <p:cNvPr id="10" name="Picture 9">
            <a:extLst>
              <a:ext uri="{FF2B5EF4-FFF2-40B4-BE49-F238E27FC236}">
                <a16:creationId xmlns:a16="http://schemas.microsoft.com/office/drawing/2014/main" id="{526D6A49-98B9-5C95-8F84-D235C92CF30E}"/>
              </a:ext>
            </a:extLst>
          </p:cNvPr>
          <p:cNvPicPr>
            <a:picLocks noChangeAspect="1"/>
          </p:cNvPicPr>
          <p:nvPr/>
        </p:nvPicPr>
        <p:blipFill>
          <a:blip r:embed="rId7"/>
          <a:stretch>
            <a:fillRect/>
          </a:stretch>
        </p:blipFill>
        <p:spPr>
          <a:xfrm>
            <a:off x="650598" y="3929268"/>
            <a:ext cx="10813153" cy="682487"/>
          </a:xfrm>
          <a:prstGeom prst="rect">
            <a:avLst/>
          </a:prstGeom>
        </p:spPr>
      </p:pic>
      <p:sp>
        <p:nvSpPr>
          <p:cNvPr id="11" name="TextBox 10">
            <a:extLst>
              <a:ext uri="{FF2B5EF4-FFF2-40B4-BE49-F238E27FC236}">
                <a16:creationId xmlns:a16="http://schemas.microsoft.com/office/drawing/2014/main" id="{B106E0E5-9D35-F0A6-F170-DEA50971DF37}"/>
              </a:ext>
            </a:extLst>
          </p:cNvPr>
          <p:cNvSpPr txBox="1"/>
          <p:nvPr/>
        </p:nvSpPr>
        <p:spPr>
          <a:xfrm>
            <a:off x="139147" y="2454966"/>
            <a:ext cx="5705061" cy="1212704"/>
          </a:xfrm>
          <a:prstGeom prst="rect">
            <a:avLst/>
          </a:prstGeom>
          <a:noFill/>
        </p:spPr>
        <p:txBody>
          <a:bodyPr wrap="square" lIns="0" tIns="0" rIns="0" bIns="0" rtlCol="0">
            <a:spAutoFit/>
          </a:bodyPr>
          <a:lstStyle/>
          <a:p>
            <a:pPr algn="ctr">
              <a:lnSpc>
                <a:spcPct val="150000"/>
              </a:lnSpc>
            </a:pPr>
            <a:r>
              <a:rPr lang="en-US" sz="2800" b="1" i="0" dirty="0" err="1">
                <a:solidFill>
                  <a:srgbClr val="FF0000"/>
                </a:solidFill>
                <a:effectLst/>
                <a:latin typeface="Cambria" panose="02040503050406030204" pitchFamily="18" charset="0"/>
                <a:ea typeface="Cambria" panose="02040503050406030204" pitchFamily="18" charset="0"/>
              </a:rPr>
              <a:t>Số</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trung</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bình</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cộng</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của</a:t>
            </a:r>
            <a:r>
              <a:rPr lang="en-US" sz="2800" b="1" i="0" dirty="0">
                <a:solidFill>
                  <a:srgbClr val="FF0000"/>
                </a:solidFill>
                <a:effectLst/>
                <a:latin typeface="Cambria" panose="02040503050406030204" pitchFamily="18" charset="0"/>
                <a:ea typeface="Cambria" panose="02040503050406030204" pitchFamily="18" charset="0"/>
              </a:rPr>
              <a:t> 36 </a:t>
            </a:r>
            <a:r>
              <a:rPr lang="en-US" sz="2800" b="1" i="0" dirty="0" err="1">
                <a:solidFill>
                  <a:srgbClr val="FF0000"/>
                </a:solidFill>
                <a:effectLst/>
                <a:latin typeface="Cambria" panose="02040503050406030204" pitchFamily="18" charset="0"/>
                <a:ea typeface="Cambria" panose="02040503050406030204" pitchFamily="18" charset="0"/>
              </a:rPr>
              <a:t>và</a:t>
            </a:r>
            <a:r>
              <a:rPr lang="en-US" sz="2800" b="1" i="0" dirty="0">
                <a:solidFill>
                  <a:srgbClr val="FF0000"/>
                </a:solidFill>
                <a:effectLst/>
                <a:latin typeface="Cambria" panose="02040503050406030204" pitchFamily="18" charset="0"/>
                <a:ea typeface="Cambria" panose="02040503050406030204" pitchFamily="18" charset="0"/>
              </a:rPr>
              <a:t> 38 </a:t>
            </a:r>
            <a:r>
              <a:rPr lang="en-US" sz="2800" b="1" i="0" dirty="0" err="1">
                <a:solidFill>
                  <a:srgbClr val="FF0000"/>
                </a:solidFill>
                <a:effectLst/>
                <a:latin typeface="Cambria" panose="02040503050406030204" pitchFamily="18" charset="0"/>
                <a:ea typeface="Cambria" panose="02040503050406030204" pitchFamily="18" charset="0"/>
              </a:rPr>
              <a:t>là</a:t>
            </a:r>
            <a:r>
              <a:rPr lang="en-US" sz="2800" b="1" i="0" dirty="0">
                <a:solidFill>
                  <a:srgbClr val="FF0000"/>
                </a:solidFill>
                <a:effectLst/>
                <a:latin typeface="Cambria" panose="02040503050406030204" pitchFamily="18" charset="0"/>
                <a:ea typeface="Cambria" panose="02040503050406030204" pitchFamily="18" charset="0"/>
              </a:rPr>
              <a:t>:</a:t>
            </a:r>
          </a:p>
          <a:p>
            <a:pPr algn="ctr">
              <a:lnSpc>
                <a:spcPct val="150000"/>
              </a:lnSpc>
            </a:pPr>
            <a:r>
              <a:rPr lang="en-US" sz="2800" b="1" i="0" dirty="0">
                <a:solidFill>
                  <a:srgbClr val="FF0000"/>
                </a:solidFill>
                <a:effectLst/>
                <a:latin typeface="Cambria" panose="02040503050406030204" pitchFamily="18" charset="0"/>
                <a:ea typeface="Cambria" panose="02040503050406030204" pitchFamily="18" charset="0"/>
              </a:rPr>
              <a:t>(36 + 38) : 2 = 37</a:t>
            </a:r>
            <a:endParaRPr lang="en-US" sz="2800" b="1" dirty="0">
              <a:solidFill>
                <a:srgbClr val="FF0000"/>
              </a:solidFill>
              <a:latin typeface="Cambria" panose="02040503050406030204" pitchFamily="18" charset="0"/>
              <a:ea typeface="Cambria" panose="02040503050406030204" pitchFamily="18" charset="0"/>
            </a:endParaRPr>
          </a:p>
        </p:txBody>
      </p:sp>
      <p:sp>
        <p:nvSpPr>
          <p:cNvPr id="12" name="TextBox 11">
            <a:extLst>
              <a:ext uri="{FF2B5EF4-FFF2-40B4-BE49-F238E27FC236}">
                <a16:creationId xmlns:a16="http://schemas.microsoft.com/office/drawing/2014/main" id="{8E4942CD-16DB-BE06-7E23-955D08D6C7E5}"/>
              </a:ext>
            </a:extLst>
          </p:cNvPr>
          <p:cNvSpPr txBox="1"/>
          <p:nvPr/>
        </p:nvSpPr>
        <p:spPr>
          <a:xfrm>
            <a:off x="6172200" y="2454966"/>
            <a:ext cx="5705061" cy="1212704"/>
          </a:xfrm>
          <a:prstGeom prst="rect">
            <a:avLst/>
          </a:prstGeom>
          <a:noFill/>
        </p:spPr>
        <p:txBody>
          <a:bodyPr wrap="square" lIns="0" tIns="0" rIns="0" bIns="0" rtlCol="0">
            <a:spAutoFit/>
          </a:bodyPr>
          <a:lstStyle/>
          <a:p>
            <a:pPr algn="ctr">
              <a:lnSpc>
                <a:spcPct val="150000"/>
              </a:lnSpc>
            </a:pPr>
            <a:r>
              <a:rPr lang="en-US" sz="2800" b="1" dirty="0" err="1">
                <a:solidFill>
                  <a:srgbClr val="FF0000"/>
                </a:solidFill>
                <a:latin typeface="Cambria" panose="02040503050406030204" pitchFamily="18" charset="0"/>
                <a:ea typeface="Cambria" panose="02040503050406030204" pitchFamily="18" charset="0"/>
              </a:rPr>
              <a:t>Số</a:t>
            </a: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trung</a:t>
            </a: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bình</a:t>
            </a: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cộng</a:t>
            </a: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của</a:t>
            </a:r>
            <a:r>
              <a:rPr lang="en-US" sz="2800" b="1" dirty="0">
                <a:solidFill>
                  <a:srgbClr val="FF0000"/>
                </a:solidFill>
                <a:latin typeface="Cambria" panose="02040503050406030204" pitchFamily="18" charset="0"/>
                <a:ea typeface="Cambria" panose="02040503050406030204" pitchFamily="18" charset="0"/>
              </a:rPr>
              <a:t> 4, 3 </a:t>
            </a:r>
            <a:r>
              <a:rPr lang="en-US" sz="2800" b="1" dirty="0" err="1">
                <a:solidFill>
                  <a:srgbClr val="FF0000"/>
                </a:solidFill>
                <a:latin typeface="Cambria" panose="02040503050406030204" pitchFamily="18" charset="0"/>
                <a:ea typeface="Cambria" panose="02040503050406030204" pitchFamily="18" charset="0"/>
              </a:rPr>
              <a:t>và</a:t>
            </a:r>
            <a:r>
              <a:rPr lang="en-US" sz="2800" b="1" dirty="0">
                <a:solidFill>
                  <a:srgbClr val="FF0000"/>
                </a:solidFill>
                <a:latin typeface="Cambria" panose="02040503050406030204" pitchFamily="18" charset="0"/>
                <a:ea typeface="Cambria" panose="02040503050406030204" pitchFamily="18" charset="0"/>
              </a:rPr>
              <a:t> 8 </a:t>
            </a:r>
            <a:r>
              <a:rPr lang="en-US" sz="2800" b="1" dirty="0" err="1">
                <a:solidFill>
                  <a:srgbClr val="FF0000"/>
                </a:solidFill>
                <a:latin typeface="Cambria" panose="02040503050406030204" pitchFamily="18" charset="0"/>
                <a:ea typeface="Cambria" panose="02040503050406030204" pitchFamily="18" charset="0"/>
              </a:rPr>
              <a:t>là</a:t>
            </a:r>
            <a:r>
              <a:rPr lang="en-US" sz="2800" b="1" dirty="0">
                <a:solidFill>
                  <a:srgbClr val="FF0000"/>
                </a:solidFill>
                <a:latin typeface="Cambria" panose="02040503050406030204" pitchFamily="18" charset="0"/>
                <a:ea typeface="Cambria" panose="02040503050406030204" pitchFamily="18" charset="0"/>
              </a:rPr>
              <a:t>:</a:t>
            </a:r>
          </a:p>
          <a:p>
            <a:pPr algn="ctr">
              <a:lnSpc>
                <a:spcPct val="150000"/>
              </a:lnSpc>
            </a:pPr>
            <a:r>
              <a:rPr lang="en-US" sz="2800" b="1" dirty="0">
                <a:solidFill>
                  <a:srgbClr val="FF0000"/>
                </a:solidFill>
                <a:latin typeface="Cambria" panose="02040503050406030204" pitchFamily="18" charset="0"/>
                <a:ea typeface="Cambria" panose="02040503050406030204" pitchFamily="18" charset="0"/>
              </a:rPr>
              <a:t>(4 + 3 + 8) : 3 = 5</a:t>
            </a:r>
          </a:p>
        </p:txBody>
      </p:sp>
      <p:sp>
        <p:nvSpPr>
          <p:cNvPr id="13" name="TextBox 12">
            <a:extLst>
              <a:ext uri="{FF2B5EF4-FFF2-40B4-BE49-F238E27FC236}">
                <a16:creationId xmlns:a16="http://schemas.microsoft.com/office/drawing/2014/main" id="{2F07D19C-6C56-D081-99FF-C32532E66CA4}"/>
              </a:ext>
            </a:extLst>
          </p:cNvPr>
          <p:cNvSpPr txBox="1"/>
          <p:nvPr/>
        </p:nvSpPr>
        <p:spPr>
          <a:xfrm>
            <a:off x="337931" y="4691270"/>
            <a:ext cx="5705061" cy="1039452"/>
          </a:xfrm>
          <a:prstGeom prst="rect">
            <a:avLst/>
          </a:prstGeom>
          <a:noFill/>
        </p:spPr>
        <p:txBody>
          <a:bodyPr wrap="square" lIns="0" tIns="0" rIns="0" bIns="0" rtlCol="0">
            <a:spAutoFit/>
          </a:bodyPr>
          <a:lstStyle/>
          <a:p>
            <a:pPr algn="ctr">
              <a:lnSpc>
                <a:spcPct val="150000"/>
              </a:lnSpc>
            </a:pPr>
            <a:r>
              <a:rPr lang="en-US" sz="2400" b="1" dirty="0" err="1">
                <a:solidFill>
                  <a:srgbClr val="FF0000"/>
                </a:solidFill>
                <a:latin typeface="Cambria" panose="02040503050406030204" pitchFamily="18" charset="0"/>
                <a:ea typeface="Cambria" panose="02040503050406030204" pitchFamily="18" charset="0"/>
              </a:rPr>
              <a:t>Số</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trung</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bình</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cộng</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của</a:t>
            </a:r>
            <a:r>
              <a:rPr lang="en-US" sz="2400" b="1" dirty="0">
                <a:solidFill>
                  <a:srgbClr val="FF0000"/>
                </a:solidFill>
                <a:latin typeface="Cambria" panose="02040503050406030204" pitchFamily="18" charset="0"/>
                <a:ea typeface="Cambria" panose="02040503050406030204" pitchFamily="18" charset="0"/>
              </a:rPr>
              <a:t> 12, 23, 5 </a:t>
            </a:r>
            <a:r>
              <a:rPr lang="en-US" sz="2400" b="1" dirty="0" err="1">
                <a:solidFill>
                  <a:srgbClr val="FF0000"/>
                </a:solidFill>
                <a:latin typeface="Cambria" panose="02040503050406030204" pitchFamily="18" charset="0"/>
                <a:ea typeface="Cambria" panose="02040503050406030204" pitchFamily="18" charset="0"/>
              </a:rPr>
              <a:t>và</a:t>
            </a:r>
            <a:r>
              <a:rPr lang="en-US" sz="2400" b="1" dirty="0">
                <a:solidFill>
                  <a:srgbClr val="FF0000"/>
                </a:solidFill>
                <a:latin typeface="Cambria" panose="02040503050406030204" pitchFamily="18" charset="0"/>
                <a:ea typeface="Cambria" panose="02040503050406030204" pitchFamily="18" charset="0"/>
              </a:rPr>
              <a:t> 44 </a:t>
            </a:r>
            <a:r>
              <a:rPr lang="en-US" sz="2400" b="1" dirty="0" err="1">
                <a:solidFill>
                  <a:srgbClr val="FF0000"/>
                </a:solidFill>
                <a:latin typeface="Cambria" panose="02040503050406030204" pitchFamily="18" charset="0"/>
                <a:ea typeface="Cambria" panose="02040503050406030204" pitchFamily="18" charset="0"/>
              </a:rPr>
              <a:t>là</a:t>
            </a:r>
            <a:r>
              <a:rPr lang="en-US" sz="2400" b="1" dirty="0">
                <a:solidFill>
                  <a:srgbClr val="FF0000"/>
                </a:solidFill>
                <a:latin typeface="Cambria" panose="02040503050406030204" pitchFamily="18" charset="0"/>
                <a:ea typeface="Cambria" panose="02040503050406030204" pitchFamily="18" charset="0"/>
              </a:rPr>
              <a:t>:</a:t>
            </a:r>
          </a:p>
          <a:p>
            <a:pPr algn="ctr">
              <a:lnSpc>
                <a:spcPct val="150000"/>
              </a:lnSpc>
            </a:pPr>
            <a:r>
              <a:rPr lang="en-US" sz="2400" b="1" dirty="0">
                <a:solidFill>
                  <a:srgbClr val="FF0000"/>
                </a:solidFill>
                <a:latin typeface="Cambria" panose="02040503050406030204" pitchFamily="18" charset="0"/>
                <a:ea typeface="Cambria" panose="02040503050406030204" pitchFamily="18" charset="0"/>
              </a:rPr>
              <a:t>(12 + 23 + 5 + 44) : 4 = 21</a:t>
            </a:r>
          </a:p>
        </p:txBody>
      </p:sp>
      <p:sp>
        <p:nvSpPr>
          <p:cNvPr id="14" name="TextBox 13">
            <a:extLst>
              <a:ext uri="{FF2B5EF4-FFF2-40B4-BE49-F238E27FC236}">
                <a16:creationId xmlns:a16="http://schemas.microsoft.com/office/drawing/2014/main" id="{D2AA77EA-68D2-7925-748F-44DBA6F27710}"/>
              </a:ext>
            </a:extLst>
          </p:cNvPr>
          <p:cNvSpPr txBox="1"/>
          <p:nvPr/>
        </p:nvSpPr>
        <p:spPr>
          <a:xfrm>
            <a:off x="6361044" y="4840357"/>
            <a:ext cx="5705061" cy="866263"/>
          </a:xfrm>
          <a:prstGeom prst="rect">
            <a:avLst/>
          </a:prstGeom>
          <a:noFill/>
        </p:spPr>
        <p:txBody>
          <a:bodyPr wrap="square" lIns="0" tIns="0" rIns="0" bIns="0" rtlCol="0">
            <a:spAutoFit/>
          </a:bodyPr>
          <a:lstStyle/>
          <a:p>
            <a:pPr algn="ctr">
              <a:lnSpc>
                <a:spcPct val="150000"/>
              </a:lnSpc>
            </a:pPr>
            <a:r>
              <a:rPr lang="en-US" sz="2000" b="1" dirty="0">
                <a:solidFill>
                  <a:srgbClr val="FF0000"/>
                </a:solidFill>
                <a:latin typeface="Cambria" panose="02040503050406030204" pitchFamily="18" charset="0"/>
                <a:ea typeface="Cambria" panose="02040503050406030204" pitchFamily="18" charset="0"/>
              </a:rPr>
              <a:t> </a:t>
            </a:r>
            <a:r>
              <a:rPr lang="en-US" sz="2000" b="1" dirty="0" err="1">
                <a:solidFill>
                  <a:srgbClr val="FF0000"/>
                </a:solidFill>
                <a:latin typeface="Cambria" panose="02040503050406030204" pitchFamily="18" charset="0"/>
                <a:ea typeface="Cambria" panose="02040503050406030204" pitchFamily="18" charset="0"/>
              </a:rPr>
              <a:t>Số</a:t>
            </a:r>
            <a:r>
              <a:rPr lang="en-US" sz="2000" b="1" dirty="0">
                <a:solidFill>
                  <a:srgbClr val="FF0000"/>
                </a:solidFill>
                <a:latin typeface="Cambria" panose="02040503050406030204" pitchFamily="18" charset="0"/>
                <a:ea typeface="Cambria" panose="02040503050406030204" pitchFamily="18" charset="0"/>
              </a:rPr>
              <a:t> </a:t>
            </a:r>
            <a:r>
              <a:rPr lang="en-US" sz="2000" b="1" dirty="0" err="1">
                <a:solidFill>
                  <a:srgbClr val="FF0000"/>
                </a:solidFill>
                <a:latin typeface="Cambria" panose="02040503050406030204" pitchFamily="18" charset="0"/>
                <a:ea typeface="Cambria" panose="02040503050406030204" pitchFamily="18" charset="0"/>
              </a:rPr>
              <a:t>trung</a:t>
            </a:r>
            <a:r>
              <a:rPr lang="en-US" sz="2000" b="1" dirty="0">
                <a:solidFill>
                  <a:srgbClr val="FF0000"/>
                </a:solidFill>
                <a:latin typeface="Cambria" panose="02040503050406030204" pitchFamily="18" charset="0"/>
                <a:ea typeface="Cambria" panose="02040503050406030204" pitchFamily="18" charset="0"/>
              </a:rPr>
              <a:t> </a:t>
            </a:r>
            <a:r>
              <a:rPr lang="en-US" sz="2000" b="1" dirty="0" err="1">
                <a:solidFill>
                  <a:srgbClr val="FF0000"/>
                </a:solidFill>
                <a:latin typeface="Cambria" panose="02040503050406030204" pitchFamily="18" charset="0"/>
                <a:ea typeface="Cambria" panose="02040503050406030204" pitchFamily="18" charset="0"/>
              </a:rPr>
              <a:t>bình</a:t>
            </a:r>
            <a:r>
              <a:rPr lang="en-US" sz="2000" b="1" dirty="0">
                <a:solidFill>
                  <a:srgbClr val="FF0000"/>
                </a:solidFill>
                <a:latin typeface="Cambria" panose="02040503050406030204" pitchFamily="18" charset="0"/>
                <a:ea typeface="Cambria" panose="02040503050406030204" pitchFamily="18" charset="0"/>
              </a:rPr>
              <a:t> </a:t>
            </a:r>
            <a:r>
              <a:rPr lang="en-US" sz="2000" b="1" dirty="0" err="1">
                <a:solidFill>
                  <a:srgbClr val="FF0000"/>
                </a:solidFill>
                <a:latin typeface="Cambria" panose="02040503050406030204" pitchFamily="18" charset="0"/>
                <a:ea typeface="Cambria" panose="02040503050406030204" pitchFamily="18" charset="0"/>
              </a:rPr>
              <a:t>cộng</a:t>
            </a:r>
            <a:r>
              <a:rPr lang="en-US" sz="2000" b="1" dirty="0">
                <a:solidFill>
                  <a:srgbClr val="FF0000"/>
                </a:solidFill>
                <a:latin typeface="Cambria" panose="02040503050406030204" pitchFamily="18" charset="0"/>
                <a:ea typeface="Cambria" panose="02040503050406030204" pitchFamily="18" charset="0"/>
              </a:rPr>
              <a:t> </a:t>
            </a:r>
            <a:r>
              <a:rPr lang="en-US" sz="2000" b="1" dirty="0" err="1">
                <a:solidFill>
                  <a:srgbClr val="FF0000"/>
                </a:solidFill>
                <a:latin typeface="Cambria" panose="02040503050406030204" pitchFamily="18" charset="0"/>
                <a:ea typeface="Cambria" panose="02040503050406030204" pitchFamily="18" charset="0"/>
              </a:rPr>
              <a:t>của</a:t>
            </a:r>
            <a:r>
              <a:rPr lang="en-US" sz="2000" b="1" dirty="0">
                <a:solidFill>
                  <a:srgbClr val="FF0000"/>
                </a:solidFill>
                <a:latin typeface="Cambria" panose="02040503050406030204" pitchFamily="18" charset="0"/>
                <a:ea typeface="Cambria" panose="02040503050406030204" pitchFamily="18" charset="0"/>
              </a:rPr>
              <a:t> 35, 40, 45, 50 </a:t>
            </a:r>
            <a:r>
              <a:rPr lang="en-US" sz="2000" b="1" dirty="0" err="1">
                <a:solidFill>
                  <a:srgbClr val="FF0000"/>
                </a:solidFill>
                <a:latin typeface="Cambria" panose="02040503050406030204" pitchFamily="18" charset="0"/>
                <a:ea typeface="Cambria" panose="02040503050406030204" pitchFamily="18" charset="0"/>
              </a:rPr>
              <a:t>và</a:t>
            </a:r>
            <a:r>
              <a:rPr lang="en-US" sz="2000" b="1" dirty="0">
                <a:solidFill>
                  <a:srgbClr val="FF0000"/>
                </a:solidFill>
                <a:latin typeface="Cambria" panose="02040503050406030204" pitchFamily="18" charset="0"/>
                <a:ea typeface="Cambria" panose="02040503050406030204" pitchFamily="18" charset="0"/>
              </a:rPr>
              <a:t> 55 </a:t>
            </a:r>
            <a:r>
              <a:rPr lang="en-US" sz="2000" b="1" dirty="0" err="1">
                <a:solidFill>
                  <a:srgbClr val="FF0000"/>
                </a:solidFill>
                <a:latin typeface="Cambria" panose="02040503050406030204" pitchFamily="18" charset="0"/>
                <a:ea typeface="Cambria" panose="02040503050406030204" pitchFamily="18" charset="0"/>
              </a:rPr>
              <a:t>là</a:t>
            </a:r>
            <a:r>
              <a:rPr lang="en-US" sz="2000" b="1" dirty="0">
                <a:solidFill>
                  <a:srgbClr val="FF0000"/>
                </a:solidFill>
                <a:latin typeface="Cambria" panose="02040503050406030204" pitchFamily="18" charset="0"/>
                <a:ea typeface="Cambria" panose="02040503050406030204" pitchFamily="18" charset="0"/>
              </a:rPr>
              <a:t>:</a:t>
            </a:r>
          </a:p>
          <a:p>
            <a:pPr algn="ctr">
              <a:lnSpc>
                <a:spcPct val="150000"/>
              </a:lnSpc>
            </a:pPr>
            <a:r>
              <a:rPr lang="en-US" sz="2000" b="1" dirty="0">
                <a:solidFill>
                  <a:srgbClr val="FF0000"/>
                </a:solidFill>
                <a:latin typeface="Cambria" panose="02040503050406030204" pitchFamily="18" charset="0"/>
                <a:ea typeface="Cambria" panose="02040503050406030204" pitchFamily="18" charset="0"/>
              </a:rPr>
              <a:t>(35 + 40 + 45 + 50 + 55) : 5 = 45</a:t>
            </a:r>
          </a:p>
        </p:txBody>
      </p:sp>
    </p:spTree>
    <p:custDataLst>
      <p:tags r:id="rId1"/>
    </p:custDataLst>
    <p:extLst>
      <p:ext uri="{BB962C8B-B14F-4D97-AF65-F5344CB8AC3E}">
        <p14:creationId xmlns:p14="http://schemas.microsoft.com/office/powerpoint/2010/main" val="28857236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wipe(down)">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Effect transition="in" filter="wipe(down)">
                                      <p:cBhvr>
                                        <p:cTn id="27" dur="500"/>
                                        <p:tgtEl>
                                          <p:spTgt spid="1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2">
                                            <p:txEl>
                                              <p:pRg st="0" end="0"/>
                                            </p:txEl>
                                          </p:spTgt>
                                        </p:tgtEl>
                                        <p:attrNameLst>
                                          <p:attrName>style.visibility</p:attrName>
                                        </p:attrNameLst>
                                      </p:cBhvr>
                                      <p:to>
                                        <p:strVal val="visible"/>
                                      </p:to>
                                    </p:set>
                                    <p:animEffect transition="in" filter="wipe(down)">
                                      <p:cBhvr>
                                        <p:cTn id="32" dur="500"/>
                                        <p:tgtEl>
                                          <p:spTgt spid="1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xEl>
                                              <p:pRg st="1" end="1"/>
                                            </p:txEl>
                                          </p:spTgt>
                                        </p:tgtEl>
                                        <p:attrNameLst>
                                          <p:attrName>style.visibility</p:attrName>
                                        </p:attrNameLst>
                                      </p:cBhvr>
                                      <p:to>
                                        <p:strVal val="visible"/>
                                      </p:to>
                                    </p:set>
                                    <p:animEffect transition="in" filter="wipe(down)">
                                      <p:cBhvr>
                                        <p:cTn id="37" dur="500"/>
                                        <p:tgtEl>
                                          <p:spTgt spid="12">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3">
                                            <p:txEl>
                                              <p:pRg st="0" end="0"/>
                                            </p:txEl>
                                          </p:spTgt>
                                        </p:tgtEl>
                                        <p:attrNameLst>
                                          <p:attrName>style.visibility</p:attrName>
                                        </p:attrNameLst>
                                      </p:cBhvr>
                                      <p:to>
                                        <p:strVal val="visible"/>
                                      </p:to>
                                    </p:set>
                                    <p:animEffect transition="in" filter="wipe(down)">
                                      <p:cBhvr>
                                        <p:cTn id="42" dur="500"/>
                                        <p:tgtEl>
                                          <p:spTgt spid="13">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3">
                                            <p:txEl>
                                              <p:pRg st="1" end="1"/>
                                            </p:txEl>
                                          </p:spTgt>
                                        </p:tgtEl>
                                        <p:attrNameLst>
                                          <p:attrName>style.visibility</p:attrName>
                                        </p:attrNameLst>
                                      </p:cBhvr>
                                      <p:to>
                                        <p:strVal val="visible"/>
                                      </p:to>
                                    </p:set>
                                    <p:animEffect transition="in" filter="wipe(down)">
                                      <p:cBhvr>
                                        <p:cTn id="47" dur="500"/>
                                        <p:tgtEl>
                                          <p:spTgt spid="13">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4">
                                            <p:txEl>
                                              <p:pRg st="0" end="0"/>
                                            </p:txEl>
                                          </p:spTgt>
                                        </p:tgtEl>
                                        <p:attrNameLst>
                                          <p:attrName>style.visibility</p:attrName>
                                        </p:attrNameLst>
                                      </p:cBhvr>
                                      <p:to>
                                        <p:strVal val="visible"/>
                                      </p:to>
                                    </p:set>
                                    <p:animEffect transition="in" filter="wipe(down)">
                                      <p:cBhvr>
                                        <p:cTn id="52" dur="500"/>
                                        <p:tgtEl>
                                          <p:spTgt spid="14">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4">
                                            <p:txEl>
                                              <p:pRg st="1" end="1"/>
                                            </p:txEl>
                                          </p:spTgt>
                                        </p:tgtEl>
                                        <p:attrNameLst>
                                          <p:attrName>style.visibility</p:attrName>
                                        </p:attrNameLst>
                                      </p:cBhvr>
                                      <p:to>
                                        <p:strVal val="visible"/>
                                      </p:to>
                                    </p:set>
                                    <p:animEffect transition="in" filter="wipe(down)">
                                      <p:cBhvr>
                                        <p:cTn id="57"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2" grpId="0" build="p"/>
      <p:bldP spid="13" grpId="0" build="p"/>
      <p:bldP spid="1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grpSp>
        <p:nvGrpSpPr>
          <p:cNvPr id="25" name="Group 24">
            <a:extLst>
              <a:ext uri="{FF2B5EF4-FFF2-40B4-BE49-F238E27FC236}">
                <a16:creationId xmlns:a16="http://schemas.microsoft.com/office/drawing/2014/main" id="{E3DADED1-FDA6-48BF-8EDD-DEAD1DD6E79F}"/>
              </a:ext>
            </a:extLst>
          </p:cNvPr>
          <p:cNvGrpSpPr/>
          <p:nvPr/>
        </p:nvGrpSpPr>
        <p:grpSpPr>
          <a:xfrm>
            <a:off x="224553" y="-218660"/>
            <a:ext cx="11741304" cy="6649940"/>
            <a:chOff x="388883" y="1124654"/>
            <a:chExt cx="11350833" cy="5438254"/>
          </a:xfrm>
        </p:grpSpPr>
        <p:sp>
          <p:nvSpPr>
            <p:cNvPr id="26" name="Flowchart: Alternate Process 25">
              <a:extLst>
                <a:ext uri="{FF2B5EF4-FFF2-40B4-BE49-F238E27FC236}">
                  <a16:creationId xmlns:a16="http://schemas.microsoft.com/office/drawing/2014/main" id="{DA8351C2-A678-4F09-A03D-79231E569236}"/>
                </a:ext>
              </a:extLst>
            </p:cNvPr>
            <p:cNvSpPr/>
            <p:nvPr/>
          </p:nvSpPr>
          <p:spPr>
            <a:xfrm>
              <a:off x="388883" y="1602554"/>
              <a:ext cx="11350833" cy="4960354"/>
            </a:xfrm>
            <a:custGeom>
              <a:avLst/>
              <a:gdLst>
                <a:gd name="connsiteX0" fmla="*/ 0 w 11741304"/>
                <a:gd name="connsiteY0" fmla="*/ 1010927 h 6065560"/>
                <a:gd name="connsiteX1" fmla="*/ 1010927 w 11741304"/>
                <a:gd name="connsiteY1" fmla="*/ 0 h 6065560"/>
                <a:gd name="connsiteX2" fmla="*/ 1291076 w 11741304"/>
                <a:gd name="connsiteY2" fmla="*/ 0 h 6065560"/>
                <a:gd name="connsiteX3" fmla="*/ 1765614 w 11741304"/>
                <a:gd name="connsiteY3" fmla="*/ 0 h 6065560"/>
                <a:gd name="connsiteX4" fmla="*/ 2045763 w 11741304"/>
                <a:gd name="connsiteY4" fmla="*/ 0 h 6065560"/>
                <a:gd name="connsiteX5" fmla="*/ 2811884 w 11741304"/>
                <a:gd name="connsiteY5" fmla="*/ 0 h 6065560"/>
                <a:gd name="connsiteX6" fmla="*/ 3480811 w 11741304"/>
                <a:gd name="connsiteY6" fmla="*/ 0 h 6065560"/>
                <a:gd name="connsiteX7" fmla="*/ 3955349 w 11741304"/>
                <a:gd name="connsiteY7" fmla="*/ 0 h 6065560"/>
                <a:gd name="connsiteX8" fmla="*/ 4721470 w 11741304"/>
                <a:gd name="connsiteY8" fmla="*/ 0 h 6065560"/>
                <a:gd name="connsiteX9" fmla="*/ 5390397 w 11741304"/>
                <a:gd name="connsiteY9" fmla="*/ 0 h 6065560"/>
                <a:gd name="connsiteX10" fmla="*/ 6156518 w 11741304"/>
                <a:gd name="connsiteY10" fmla="*/ 0 h 6065560"/>
                <a:gd name="connsiteX11" fmla="*/ 6533862 w 11741304"/>
                <a:gd name="connsiteY11" fmla="*/ 0 h 6065560"/>
                <a:gd name="connsiteX12" fmla="*/ 7299983 w 11741304"/>
                <a:gd name="connsiteY12" fmla="*/ 0 h 6065560"/>
                <a:gd name="connsiteX13" fmla="*/ 7968910 w 11741304"/>
                <a:gd name="connsiteY13" fmla="*/ 0 h 6065560"/>
                <a:gd name="connsiteX14" fmla="*/ 8637837 w 11741304"/>
                <a:gd name="connsiteY14" fmla="*/ 0 h 6065560"/>
                <a:gd name="connsiteX15" fmla="*/ 9403958 w 11741304"/>
                <a:gd name="connsiteY15" fmla="*/ 0 h 6065560"/>
                <a:gd name="connsiteX16" fmla="*/ 10170079 w 11741304"/>
                <a:gd name="connsiteY16" fmla="*/ 0 h 6065560"/>
                <a:gd name="connsiteX17" fmla="*/ 10730377 w 11741304"/>
                <a:gd name="connsiteY17" fmla="*/ 0 h 6065560"/>
                <a:gd name="connsiteX18" fmla="*/ 11741304 w 11741304"/>
                <a:gd name="connsiteY18" fmla="*/ 1010927 h 6065560"/>
                <a:gd name="connsiteX19" fmla="*/ 11741304 w 11741304"/>
                <a:gd name="connsiteY19" fmla="*/ 1629036 h 6065560"/>
                <a:gd name="connsiteX20" fmla="*/ 11741304 w 11741304"/>
                <a:gd name="connsiteY20" fmla="*/ 2247146 h 6065560"/>
                <a:gd name="connsiteX21" fmla="*/ 11741304 w 11741304"/>
                <a:gd name="connsiteY21" fmla="*/ 2905692 h 6065560"/>
                <a:gd name="connsiteX22" fmla="*/ 11741304 w 11741304"/>
                <a:gd name="connsiteY22" fmla="*/ 3442927 h 6065560"/>
                <a:gd name="connsiteX23" fmla="*/ 11741304 w 11741304"/>
                <a:gd name="connsiteY23" fmla="*/ 3899288 h 6065560"/>
                <a:gd name="connsiteX24" fmla="*/ 11741304 w 11741304"/>
                <a:gd name="connsiteY24" fmla="*/ 4557835 h 6065560"/>
                <a:gd name="connsiteX25" fmla="*/ 11741304 w 11741304"/>
                <a:gd name="connsiteY25" fmla="*/ 5054633 h 6065560"/>
                <a:gd name="connsiteX26" fmla="*/ 10730377 w 11741304"/>
                <a:gd name="connsiteY26" fmla="*/ 6065560 h 6065560"/>
                <a:gd name="connsiteX27" fmla="*/ 10353034 w 11741304"/>
                <a:gd name="connsiteY27" fmla="*/ 6065560 h 6065560"/>
                <a:gd name="connsiteX28" fmla="*/ 10072885 w 11741304"/>
                <a:gd name="connsiteY28" fmla="*/ 6065560 h 6065560"/>
                <a:gd name="connsiteX29" fmla="*/ 9501152 w 11741304"/>
                <a:gd name="connsiteY29" fmla="*/ 6065560 h 6065560"/>
                <a:gd name="connsiteX30" fmla="*/ 9221004 w 11741304"/>
                <a:gd name="connsiteY30" fmla="*/ 6065560 h 6065560"/>
                <a:gd name="connsiteX31" fmla="*/ 8649271 w 11741304"/>
                <a:gd name="connsiteY31" fmla="*/ 6065560 h 6065560"/>
                <a:gd name="connsiteX32" fmla="*/ 7980344 w 11741304"/>
                <a:gd name="connsiteY32" fmla="*/ 6065560 h 6065560"/>
                <a:gd name="connsiteX33" fmla="*/ 7603001 w 11741304"/>
                <a:gd name="connsiteY33" fmla="*/ 6065560 h 6065560"/>
                <a:gd name="connsiteX34" fmla="*/ 7128463 w 11741304"/>
                <a:gd name="connsiteY34" fmla="*/ 6065560 h 6065560"/>
                <a:gd name="connsiteX35" fmla="*/ 6751120 w 11741304"/>
                <a:gd name="connsiteY35" fmla="*/ 6065560 h 6065560"/>
                <a:gd name="connsiteX36" fmla="*/ 6276582 w 11741304"/>
                <a:gd name="connsiteY36" fmla="*/ 6065560 h 6065560"/>
                <a:gd name="connsiteX37" fmla="*/ 5899239 w 11741304"/>
                <a:gd name="connsiteY37" fmla="*/ 6065560 h 6065560"/>
                <a:gd name="connsiteX38" fmla="*/ 5619090 w 11741304"/>
                <a:gd name="connsiteY38" fmla="*/ 6065560 h 6065560"/>
                <a:gd name="connsiteX39" fmla="*/ 5241746 w 11741304"/>
                <a:gd name="connsiteY39" fmla="*/ 6065560 h 6065560"/>
                <a:gd name="connsiteX40" fmla="*/ 4670014 w 11741304"/>
                <a:gd name="connsiteY40" fmla="*/ 6065560 h 6065560"/>
                <a:gd name="connsiteX41" fmla="*/ 4292671 w 11741304"/>
                <a:gd name="connsiteY41" fmla="*/ 6065560 h 6065560"/>
                <a:gd name="connsiteX42" fmla="*/ 3526549 w 11741304"/>
                <a:gd name="connsiteY42" fmla="*/ 6065560 h 6065560"/>
                <a:gd name="connsiteX43" fmla="*/ 3246401 w 11741304"/>
                <a:gd name="connsiteY43" fmla="*/ 6065560 h 6065560"/>
                <a:gd name="connsiteX44" fmla="*/ 2577474 w 11741304"/>
                <a:gd name="connsiteY44" fmla="*/ 6065560 h 6065560"/>
                <a:gd name="connsiteX45" fmla="*/ 1811352 w 11741304"/>
                <a:gd name="connsiteY45" fmla="*/ 6065560 h 6065560"/>
                <a:gd name="connsiteX46" fmla="*/ 1010927 w 11741304"/>
                <a:gd name="connsiteY46" fmla="*/ 6065560 h 6065560"/>
                <a:gd name="connsiteX47" fmla="*/ 0 w 11741304"/>
                <a:gd name="connsiteY47" fmla="*/ 5054633 h 6065560"/>
                <a:gd name="connsiteX48" fmla="*/ 0 w 11741304"/>
                <a:gd name="connsiteY48" fmla="*/ 4436524 h 6065560"/>
                <a:gd name="connsiteX49" fmla="*/ 0 w 11741304"/>
                <a:gd name="connsiteY49" fmla="*/ 3818414 h 6065560"/>
                <a:gd name="connsiteX50" fmla="*/ 0 w 11741304"/>
                <a:gd name="connsiteY50" fmla="*/ 3159868 h 6065560"/>
                <a:gd name="connsiteX51" fmla="*/ 0 w 11741304"/>
                <a:gd name="connsiteY51" fmla="*/ 2541759 h 6065560"/>
                <a:gd name="connsiteX52" fmla="*/ 0 w 11741304"/>
                <a:gd name="connsiteY52" fmla="*/ 1883212 h 6065560"/>
                <a:gd name="connsiteX53" fmla="*/ 0 w 11741304"/>
                <a:gd name="connsiteY53" fmla="*/ 1010927 h 6065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741304" h="6065560" fill="none" extrusionOk="0">
                  <a:moveTo>
                    <a:pt x="0" y="1010927"/>
                  </a:moveTo>
                  <a:cubicBezTo>
                    <a:pt x="-102462" y="360233"/>
                    <a:pt x="493820" y="131791"/>
                    <a:pt x="1010927" y="0"/>
                  </a:cubicBezTo>
                  <a:cubicBezTo>
                    <a:pt x="1111426" y="-10045"/>
                    <a:pt x="1171457" y="6794"/>
                    <a:pt x="1291076" y="0"/>
                  </a:cubicBezTo>
                  <a:cubicBezTo>
                    <a:pt x="1410695" y="-6794"/>
                    <a:pt x="1639690" y="56742"/>
                    <a:pt x="1765614" y="0"/>
                  </a:cubicBezTo>
                  <a:cubicBezTo>
                    <a:pt x="1891538" y="-56742"/>
                    <a:pt x="1907899" y="22011"/>
                    <a:pt x="2045763" y="0"/>
                  </a:cubicBezTo>
                  <a:cubicBezTo>
                    <a:pt x="2183627" y="-22011"/>
                    <a:pt x="2571376" y="73980"/>
                    <a:pt x="2811884" y="0"/>
                  </a:cubicBezTo>
                  <a:cubicBezTo>
                    <a:pt x="3052392" y="-73980"/>
                    <a:pt x="3152193" y="49183"/>
                    <a:pt x="3480811" y="0"/>
                  </a:cubicBezTo>
                  <a:cubicBezTo>
                    <a:pt x="3809429" y="-49183"/>
                    <a:pt x="3752941" y="18409"/>
                    <a:pt x="3955349" y="0"/>
                  </a:cubicBezTo>
                  <a:cubicBezTo>
                    <a:pt x="4157757" y="-18409"/>
                    <a:pt x="4441651" y="55989"/>
                    <a:pt x="4721470" y="0"/>
                  </a:cubicBezTo>
                  <a:cubicBezTo>
                    <a:pt x="5001289" y="-55989"/>
                    <a:pt x="5204746" y="22129"/>
                    <a:pt x="5390397" y="0"/>
                  </a:cubicBezTo>
                  <a:cubicBezTo>
                    <a:pt x="5576048" y="-22129"/>
                    <a:pt x="5940399" y="76197"/>
                    <a:pt x="6156518" y="0"/>
                  </a:cubicBezTo>
                  <a:cubicBezTo>
                    <a:pt x="6372637" y="-76197"/>
                    <a:pt x="6388761" y="44429"/>
                    <a:pt x="6533862" y="0"/>
                  </a:cubicBezTo>
                  <a:cubicBezTo>
                    <a:pt x="6678963" y="-44429"/>
                    <a:pt x="7118115" y="9776"/>
                    <a:pt x="7299983" y="0"/>
                  </a:cubicBezTo>
                  <a:cubicBezTo>
                    <a:pt x="7481851" y="-9776"/>
                    <a:pt x="7707401" y="43547"/>
                    <a:pt x="7968910" y="0"/>
                  </a:cubicBezTo>
                  <a:cubicBezTo>
                    <a:pt x="8230419" y="-43547"/>
                    <a:pt x="8344742" y="56777"/>
                    <a:pt x="8637837" y="0"/>
                  </a:cubicBezTo>
                  <a:cubicBezTo>
                    <a:pt x="8930932" y="-56777"/>
                    <a:pt x="9182438" y="66960"/>
                    <a:pt x="9403958" y="0"/>
                  </a:cubicBezTo>
                  <a:cubicBezTo>
                    <a:pt x="9625478" y="-66960"/>
                    <a:pt x="9901263" y="46892"/>
                    <a:pt x="10170079" y="0"/>
                  </a:cubicBezTo>
                  <a:cubicBezTo>
                    <a:pt x="10438895" y="-46892"/>
                    <a:pt x="10507647" y="43959"/>
                    <a:pt x="10730377" y="0"/>
                  </a:cubicBezTo>
                  <a:cubicBezTo>
                    <a:pt x="11256305" y="36943"/>
                    <a:pt x="11739239" y="514452"/>
                    <a:pt x="11741304" y="1010927"/>
                  </a:cubicBezTo>
                  <a:cubicBezTo>
                    <a:pt x="11789662" y="1251545"/>
                    <a:pt x="11728248" y="1466309"/>
                    <a:pt x="11741304" y="1629036"/>
                  </a:cubicBezTo>
                  <a:cubicBezTo>
                    <a:pt x="11754360" y="1791763"/>
                    <a:pt x="11718069" y="2084983"/>
                    <a:pt x="11741304" y="2247146"/>
                  </a:cubicBezTo>
                  <a:cubicBezTo>
                    <a:pt x="11764539" y="2409309"/>
                    <a:pt x="11699342" y="2761030"/>
                    <a:pt x="11741304" y="2905692"/>
                  </a:cubicBezTo>
                  <a:cubicBezTo>
                    <a:pt x="11783266" y="3050354"/>
                    <a:pt x="11727428" y="3241073"/>
                    <a:pt x="11741304" y="3442927"/>
                  </a:cubicBezTo>
                  <a:cubicBezTo>
                    <a:pt x="11755180" y="3644781"/>
                    <a:pt x="11723669" y="3684063"/>
                    <a:pt x="11741304" y="3899288"/>
                  </a:cubicBezTo>
                  <a:cubicBezTo>
                    <a:pt x="11758939" y="4114513"/>
                    <a:pt x="11691846" y="4369812"/>
                    <a:pt x="11741304" y="4557835"/>
                  </a:cubicBezTo>
                  <a:cubicBezTo>
                    <a:pt x="11790762" y="4745858"/>
                    <a:pt x="11740953" y="4924629"/>
                    <a:pt x="11741304" y="5054633"/>
                  </a:cubicBezTo>
                  <a:cubicBezTo>
                    <a:pt x="11683315" y="5616842"/>
                    <a:pt x="11337016" y="5936350"/>
                    <a:pt x="10730377" y="6065560"/>
                  </a:cubicBezTo>
                  <a:cubicBezTo>
                    <a:pt x="10576107" y="6080784"/>
                    <a:pt x="10491243" y="6030697"/>
                    <a:pt x="10353034" y="6065560"/>
                  </a:cubicBezTo>
                  <a:cubicBezTo>
                    <a:pt x="10214825" y="6100423"/>
                    <a:pt x="10184846" y="6053400"/>
                    <a:pt x="10072885" y="6065560"/>
                  </a:cubicBezTo>
                  <a:cubicBezTo>
                    <a:pt x="9960924" y="6077720"/>
                    <a:pt x="9704490" y="6023799"/>
                    <a:pt x="9501152" y="6065560"/>
                  </a:cubicBezTo>
                  <a:cubicBezTo>
                    <a:pt x="9297814" y="6107321"/>
                    <a:pt x="9305077" y="6046949"/>
                    <a:pt x="9221004" y="6065560"/>
                  </a:cubicBezTo>
                  <a:cubicBezTo>
                    <a:pt x="9136931" y="6084171"/>
                    <a:pt x="8909168" y="6012559"/>
                    <a:pt x="8649271" y="6065560"/>
                  </a:cubicBezTo>
                  <a:cubicBezTo>
                    <a:pt x="8389374" y="6118561"/>
                    <a:pt x="8314158" y="5998071"/>
                    <a:pt x="7980344" y="6065560"/>
                  </a:cubicBezTo>
                  <a:cubicBezTo>
                    <a:pt x="7646530" y="6133049"/>
                    <a:pt x="7738390" y="6032334"/>
                    <a:pt x="7603001" y="6065560"/>
                  </a:cubicBezTo>
                  <a:cubicBezTo>
                    <a:pt x="7467612" y="6098786"/>
                    <a:pt x="7279331" y="6045998"/>
                    <a:pt x="7128463" y="6065560"/>
                  </a:cubicBezTo>
                  <a:cubicBezTo>
                    <a:pt x="6977595" y="6085122"/>
                    <a:pt x="6884328" y="6022727"/>
                    <a:pt x="6751120" y="6065560"/>
                  </a:cubicBezTo>
                  <a:cubicBezTo>
                    <a:pt x="6617912" y="6108393"/>
                    <a:pt x="6404689" y="6051223"/>
                    <a:pt x="6276582" y="6065560"/>
                  </a:cubicBezTo>
                  <a:cubicBezTo>
                    <a:pt x="6148475" y="6079897"/>
                    <a:pt x="6056484" y="6064433"/>
                    <a:pt x="5899239" y="6065560"/>
                  </a:cubicBezTo>
                  <a:cubicBezTo>
                    <a:pt x="5741994" y="6066687"/>
                    <a:pt x="5756865" y="6045222"/>
                    <a:pt x="5619090" y="6065560"/>
                  </a:cubicBezTo>
                  <a:cubicBezTo>
                    <a:pt x="5481315" y="6085898"/>
                    <a:pt x="5384489" y="6040939"/>
                    <a:pt x="5241746" y="6065560"/>
                  </a:cubicBezTo>
                  <a:cubicBezTo>
                    <a:pt x="5099003" y="6090181"/>
                    <a:pt x="4938064" y="6036819"/>
                    <a:pt x="4670014" y="6065560"/>
                  </a:cubicBezTo>
                  <a:cubicBezTo>
                    <a:pt x="4401964" y="6094301"/>
                    <a:pt x="4427775" y="6027383"/>
                    <a:pt x="4292671" y="6065560"/>
                  </a:cubicBezTo>
                  <a:cubicBezTo>
                    <a:pt x="4157567" y="6103737"/>
                    <a:pt x="3772586" y="6063067"/>
                    <a:pt x="3526549" y="6065560"/>
                  </a:cubicBezTo>
                  <a:cubicBezTo>
                    <a:pt x="3280512" y="6068053"/>
                    <a:pt x="3358691" y="6040721"/>
                    <a:pt x="3246401" y="6065560"/>
                  </a:cubicBezTo>
                  <a:cubicBezTo>
                    <a:pt x="3134111" y="6090399"/>
                    <a:pt x="2832036" y="6039736"/>
                    <a:pt x="2577474" y="6065560"/>
                  </a:cubicBezTo>
                  <a:cubicBezTo>
                    <a:pt x="2322912" y="6091384"/>
                    <a:pt x="2147249" y="5999555"/>
                    <a:pt x="1811352" y="6065560"/>
                  </a:cubicBezTo>
                  <a:cubicBezTo>
                    <a:pt x="1475455" y="6131565"/>
                    <a:pt x="1393885" y="6028698"/>
                    <a:pt x="1010927" y="6065560"/>
                  </a:cubicBezTo>
                  <a:cubicBezTo>
                    <a:pt x="465032" y="6055506"/>
                    <a:pt x="6329" y="5656738"/>
                    <a:pt x="0" y="5054633"/>
                  </a:cubicBezTo>
                  <a:cubicBezTo>
                    <a:pt x="-48050" y="4770865"/>
                    <a:pt x="67535" y="4634923"/>
                    <a:pt x="0" y="4436524"/>
                  </a:cubicBezTo>
                  <a:cubicBezTo>
                    <a:pt x="-67535" y="4238125"/>
                    <a:pt x="21024" y="4087840"/>
                    <a:pt x="0" y="3818414"/>
                  </a:cubicBezTo>
                  <a:cubicBezTo>
                    <a:pt x="-21024" y="3548988"/>
                    <a:pt x="2107" y="3332198"/>
                    <a:pt x="0" y="3159868"/>
                  </a:cubicBezTo>
                  <a:cubicBezTo>
                    <a:pt x="-2107" y="2987538"/>
                    <a:pt x="23557" y="2669021"/>
                    <a:pt x="0" y="2541759"/>
                  </a:cubicBezTo>
                  <a:cubicBezTo>
                    <a:pt x="-23557" y="2414497"/>
                    <a:pt x="41953" y="2117581"/>
                    <a:pt x="0" y="1883212"/>
                  </a:cubicBezTo>
                  <a:cubicBezTo>
                    <a:pt x="-41953" y="1648843"/>
                    <a:pt x="31303" y="1391369"/>
                    <a:pt x="0" y="1010927"/>
                  </a:cubicBezTo>
                  <a:close/>
                </a:path>
                <a:path w="11741304" h="6065560" stroke="0" extrusionOk="0">
                  <a:moveTo>
                    <a:pt x="0" y="1010927"/>
                  </a:moveTo>
                  <a:cubicBezTo>
                    <a:pt x="-18600" y="574102"/>
                    <a:pt x="301712" y="41008"/>
                    <a:pt x="1010927" y="0"/>
                  </a:cubicBezTo>
                  <a:cubicBezTo>
                    <a:pt x="1228434" y="-57345"/>
                    <a:pt x="1536497" y="19623"/>
                    <a:pt x="1777048" y="0"/>
                  </a:cubicBezTo>
                  <a:cubicBezTo>
                    <a:pt x="2017599" y="-19623"/>
                    <a:pt x="2295392" y="28386"/>
                    <a:pt x="2445975" y="0"/>
                  </a:cubicBezTo>
                  <a:cubicBezTo>
                    <a:pt x="2596558" y="-28386"/>
                    <a:pt x="2666169" y="16764"/>
                    <a:pt x="2823319" y="0"/>
                  </a:cubicBezTo>
                  <a:cubicBezTo>
                    <a:pt x="2980469" y="-16764"/>
                    <a:pt x="3222690" y="73581"/>
                    <a:pt x="3589440" y="0"/>
                  </a:cubicBezTo>
                  <a:cubicBezTo>
                    <a:pt x="3956190" y="-73581"/>
                    <a:pt x="3763338" y="12587"/>
                    <a:pt x="3869589" y="0"/>
                  </a:cubicBezTo>
                  <a:cubicBezTo>
                    <a:pt x="3975840" y="-12587"/>
                    <a:pt x="4010832" y="10782"/>
                    <a:pt x="4149738" y="0"/>
                  </a:cubicBezTo>
                  <a:cubicBezTo>
                    <a:pt x="4288644" y="-10782"/>
                    <a:pt x="4458789" y="33530"/>
                    <a:pt x="4624275" y="0"/>
                  </a:cubicBezTo>
                  <a:cubicBezTo>
                    <a:pt x="4789761" y="-33530"/>
                    <a:pt x="4858748" y="31854"/>
                    <a:pt x="5001619" y="0"/>
                  </a:cubicBezTo>
                  <a:cubicBezTo>
                    <a:pt x="5144490" y="-31854"/>
                    <a:pt x="5216374" y="31750"/>
                    <a:pt x="5281768" y="0"/>
                  </a:cubicBezTo>
                  <a:cubicBezTo>
                    <a:pt x="5347162" y="-31750"/>
                    <a:pt x="5438641" y="18599"/>
                    <a:pt x="5561917" y="0"/>
                  </a:cubicBezTo>
                  <a:cubicBezTo>
                    <a:pt x="5685193" y="-18599"/>
                    <a:pt x="6007317" y="17280"/>
                    <a:pt x="6230843" y="0"/>
                  </a:cubicBezTo>
                  <a:cubicBezTo>
                    <a:pt x="6454369" y="-17280"/>
                    <a:pt x="6546917" y="11588"/>
                    <a:pt x="6705381" y="0"/>
                  </a:cubicBezTo>
                  <a:cubicBezTo>
                    <a:pt x="6863845" y="-11588"/>
                    <a:pt x="7187479" y="42342"/>
                    <a:pt x="7374308" y="0"/>
                  </a:cubicBezTo>
                  <a:cubicBezTo>
                    <a:pt x="7561137" y="-42342"/>
                    <a:pt x="7812438" y="54611"/>
                    <a:pt x="8043235" y="0"/>
                  </a:cubicBezTo>
                  <a:cubicBezTo>
                    <a:pt x="8274032" y="-54611"/>
                    <a:pt x="8237922" y="30931"/>
                    <a:pt x="8323384" y="0"/>
                  </a:cubicBezTo>
                  <a:cubicBezTo>
                    <a:pt x="8408846" y="-30931"/>
                    <a:pt x="8627778" y="32809"/>
                    <a:pt x="8895116" y="0"/>
                  </a:cubicBezTo>
                  <a:cubicBezTo>
                    <a:pt x="9162454" y="-32809"/>
                    <a:pt x="9196321" y="27203"/>
                    <a:pt x="9466849" y="0"/>
                  </a:cubicBezTo>
                  <a:cubicBezTo>
                    <a:pt x="9737377" y="-27203"/>
                    <a:pt x="9752302" y="21295"/>
                    <a:pt x="9844192" y="0"/>
                  </a:cubicBezTo>
                  <a:cubicBezTo>
                    <a:pt x="9936082" y="-21295"/>
                    <a:pt x="10310466" y="2596"/>
                    <a:pt x="10730377" y="0"/>
                  </a:cubicBezTo>
                  <a:cubicBezTo>
                    <a:pt x="11354116" y="-39931"/>
                    <a:pt x="11849680" y="576301"/>
                    <a:pt x="11741304" y="1010927"/>
                  </a:cubicBezTo>
                  <a:cubicBezTo>
                    <a:pt x="11774122" y="1297241"/>
                    <a:pt x="11728843" y="1355478"/>
                    <a:pt x="11741304" y="1629036"/>
                  </a:cubicBezTo>
                  <a:cubicBezTo>
                    <a:pt x="11753765" y="1902594"/>
                    <a:pt x="11695472" y="1961834"/>
                    <a:pt x="11741304" y="2247146"/>
                  </a:cubicBezTo>
                  <a:cubicBezTo>
                    <a:pt x="11787136" y="2532458"/>
                    <a:pt x="11730766" y="2481980"/>
                    <a:pt x="11741304" y="2703507"/>
                  </a:cubicBezTo>
                  <a:cubicBezTo>
                    <a:pt x="11751842" y="2925034"/>
                    <a:pt x="11701684" y="3187247"/>
                    <a:pt x="11741304" y="3362053"/>
                  </a:cubicBezTo>
                  <a:cubicBezTo>
                    <a:pt x="11780924" y="3536859"/>
                    <a:pt x="11705904" y="3848978"/>
                    <a:pt x="11741304" y="4020600"/>
                  </a:cubicBezTo>
                  <a:cubicBezTo>
                    <a:pt x="11776704" y="4192222"/>
                    <a:pt x="11732799" y="4322745"/>
                    <a:pt x="11741304" y="4517398"/>
                  </a:cubicBezTo>
                  <a:cubicBezTo>
                    <a:pt x="11749809" y="4712051"/>
                    <a:pt x="11695050" y="4856168"/>
                    <a:pt x="11741304" y="5054633"/>
                  </a:cubicBezTo>
                  <a:cubicBezTo>
                    <a:pt x="11765233" y="5502783"/>
                    <a:pt x="11334801" y="6210392"/>
                    <a:pt x="10730377" y="6065560"/>
                  </a:cubicBezTo>
                  <a:cubicBezTo>
                    <a:pt x="10364016" y="6137406"/>
                    <a:pt x="10293121" y="6008455"/>
                    <a:pt x="9964256" y="6065560"/>
                  </a:cubicBezTo>
                  <a:cubicBezTo>
                    <a:pt x="9635391" y="6122665"/>
                    <a:pt x="9662406" y="6057578"/>
                    <a:pt x="9586912" y="6065560"/>
                  </a:cubicBezTo>
                  <a:cubicBezTo>
                    <a:pt x="9511418" y="6073542"/>
                    <a:pt x="9346899" y="6025169"/>
                    <a:pt x="9209569" y="6065560"/>
                  </a:cubicBezTo>
                  <a:cubicBezTo>
                    <a:pt x="9072239" y="6105951"/>
                    <a:pt x="9002147" y="6045811"/>
                    <a:pt x="8929420" y="6065560"/>
                  </a:cubicBezTo>
                  <a:cubicBezTo>
                    <a:pt x="8856693" y="6085309"/>
                    <a:pt x="8650239" y="6060220"/>
                    <a:pt x="8552077" y="6065560"/>
                  </a:cubicBezTo>
                  <a:cubicBezTo>
                    <a:pt x="8453915" y="6070900"/>
                    <a:pt x="8198818" y="6063628"/>
                    <a:pt x="8077539" y="6065560"/>
                  </a:cubicBezTo>
                  <a:cubicBezTo>
                    <a:pt x="7956260" y="6067492"/>
                    <a:pt x="7750391" y="6037631"/>
                    <a:pt x="7505807" y="6065560"/>
                  </a:cubicBezTo>
                  <a:cubicBezTo>
                    <a:pt x="7261223" y="6093489"/>
                    <a:pt x="7144727" y="6026402"/>
                    <a:pt x="6934074" y="6065560"/>
                  </a:cubicBezTo>
                  <a:cubicBezTo>
                    <a:pt x="6723421" y="6104718"/>
                    <a:pt x="6533363" y="6002331"/>
                    <a:pt x="6265147" y="6065560"/>
                  </a:cubicBezTo>
                  <a:cubicBezTo>
                    <a:pt x="5996931" y="6128789"/>
                    <a:pt x="6064663" y="6051569"/>
                    <a:pt x="5887804" y="6065560"/>
                  </a:cubicBezTo>
                  <a:cubicBezTo>
                    <a:pt x="5710945" y="6079551"/>
                    <a:pt x="5683122" y="6043224"/>
                    <a:pt x="5607655" y="6065560"/>
                  </a:cubicBezTo>
                  <a:cubicBezTo>
                    <a:pt x="5532188" y="6087896"/>
                    <a:pt x="5079427" y="6034457"/>
                    <a:pt x="4938728" y="6065560"/>
                  </a:cubicBezTo>
                  <a:cubicBezTo>
                    <a:pt x="4798029" y="6096663"/>
                    <a:pt x="4584414" y="6043296"/>
                    <a:pt x="4464190" y="6065560"/>
                  </a:cubicBezTo>
                  <a:cubicBezTo>
                    <a:pt x="4343966" y="6087824"/>
                    <a:pt x="3982822" y="6044142"/>
                    <a:pt x="3795264" y="6065560"/>
                  </a:cubicBezTo>
                  <a:cubicBezTo>
                    <a:pt x="3607706" y="6086978"/>
                    <a:pt x="3369942" y="5998992"/>
                    <a:pt x="3223531" y="6065560"/>
                  </a:cubicBezTo>
                  <a:cubicBezTo>
                    <a:pt x="3077120" y="6132128"/>
                    <a:pt x="3065074" y="6054292"/>
                    <a:pt x="2943382" y="6065560"/>
                  </a:cubicBezTo>
                  <a:cubicBezTo>
                    <a:pt x="2821690" y="6076828"/>
                    <a:pt x="2469634" y="5993942"/>
                    <a:pt x="2274455" y="6065560"/>
                  </a:cubicBezTo>
                  <a:cubicBezTo>
                    <a:pt x="2079276" y="6137178"/>
                    <a:pt x="1932634" y="6013935"/>
                    <a:pt x="1799918" y="6065560"/>
                  </a:cubicBezTo>
                  <a:cubicBezTo>
                    <a:pt x="1667202" y="6117185"/>
                    <a:pt x="1292388" y="6005766"/>
                    <a:pt x="1010927" y="6065560"/>
                  </a:cubicBezTo>
                  <a:cubicBezTo>
                    <a:pt x="465650" y="5902083"/>
                    <a:pt x="-28261" y="5644787"/>
                    <a:pt x="0" y="5054633"/>
                  </a:cubicBezTo>
                  <a:cubicBezTo>
                    <a:pt x="-8895" y="4841111"/>
                    <a:pt x="48698" y="4815130"/>
                    <a:pt x="0" y="4598272"/>
                  </a:cubicBezTo>
                  <a:cubicBezTo>
                    <a:pt x="-48698" y="4381414"/>
                    <a:pt x="34816" y="4359567"/>
                    <a:pt x="0" y="4141911"/>
                  </a:cubicBezTo>
                  <a:cubicBezTo>
                    <a:pt x="-34816" y="3924255"/>
                    <a:pt x="73197" y="3823711"/>
                    <a:pt x="0" y="3523801"/>
                  </a:cubicBezTo>
                  <a:cubicBezTo>
                    <a:pt x="-73197" y="3223891"/>
                    <a:pt x="11616" y="3172297"/>
                    <a:pt x="0" y="3027003"/>
                  </a:cubicBezTo>
                  <a:cubicBezTo>
                    <a:pt x="-11616" y="2881709"/>
                    <a:pt x="61060" y="2586689"/>
                    <a:pt x="0" y="2449331"/>
                  </a:cubicBezTo>
                  <a:cubicBezTo>
                    <a:pt x="-61060" y="2311973"/>
                    <a:pt x="2422" y="2055292"/>
                    <a:pt x="0" y="1871659"/>
                  </a:cubicBezTo>
                  <a:cubicBezTo>
                    <a:pt x="-2422" y="1688026"/>
                    <a:pt x="85454" y="1284095"/>
                    <a:pt x="0" y="1010927"/>
                  </a:cubicBezTo>
                  <a:close/>
                </a:path>
              </a:pathLst>
            </a:custGeom>
            <a:solidFill>
              <a:schemeClr val="bg1"/>
            </a:solidFill>
            <a:ln w="19050">
              <a:prstDash val="dashDot"/>
              <a:extLst>
                <a:ext uri="{C807C97D-BFC1-408E-A445-0C87EB9F89A2}">
                  <ask:lineSketchStyleProps xmlns:ask="http://schemas.microsoft.com/office/drawing/2018/sketchyshapes" sd="798379857">
                    <a:prstGeom prst="flowChartAlternateProcess">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7" name="Flowchart: Manual Operation 26">
              <a:extLst>
                <a:ext uri="{FF2B5EF4-FFF2-40B4-BE49-F238E27FC236}">
                  <a16:creationId xmlns:a16="http://schemas.microsoft.com/office/drawing/2014/main" id="{4120FCAA-3CCC-433A-B685-9FB4CFAAA003}"/>
                </a:ext>
              </a:extLst>
            </p:cNvPr>
            <p:cNvSpPr/>
            <p:nvPr/>
          </p:nvSpPr>
          <p:spPr>
            <a:xfrm>
              <a:off x="185905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9" name="Flowchart: Manual Operation 28">
              <a:extLst>
                <a:ext uri="{FF2B5EF4-FFF2-40B4-BE49-F238E27FC236}">
                  <a16:creationId xmlns:a16="http://schemas.microsoft.com/office/drawing/2014/main" id="{ACCB79C3-F06D-4524-9FD0-6668C47DF3BC}"/>
                </a:ext>
              </a:extLst>
            </p:cNvPr>
            <p:cNvSpPr/>
            <p:nvPr/>
          </p:nvSpPr>
          <p:spPr>
            <a:xfrm>
              <a:off x="355634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3" name="Flowchart: Manual Operation 32">
              <a:extLst>
                <a:ext uri="{FF2B5EF4-FFF2-40B4-BE49-F238E27FC236}">
                  <a16:creationId xmlns:a16="http://schemas.microsoft.com/office/drawing/2014/main" id="{E4294EFB-A2E9-468D-BEFB-9F648AFFAD02}"/>
                </a:ext>
              </a:extLst>
            </p:cNvPr>
            <p:cNvSpPr/>
            <p:nvPr/>
          </p:nvSpPr>
          <p:spPr>
            <a:xfrm>
              <a:off x="525363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7" name="Flowchart: Manual Operation 36">
              <a:extLst>
                <a:ext uri="{FF2B5EF4-FFF2-40B4-BE49-F238E27FC236}">
                  <a16:creationId xmlns:a16="http://schemas.microsoft.com/office/drawing/2014/main" id="{A359397C-36D4-4BB5-AE5E-515A6391F43E}"/>
                </a:ext>
              </a:extLst>
            </p:cNvPr>
            <p:cNvSpPr/>
            <p:nvPr/>
          </p:nvSpPr>
          <p:spPr>
            <a:xfrm>
              <a:off x="695092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1" name="Flowchart: Manual Operation 40">
              <a:extLst>
                <a:ext uri="{FF2B5EF4-FFF2-40B4-BE49-F238E27FC236}">
                  <a16:creationId xmlns:a16="http://schemas.microsoft.com/office/drawing/2014/main" id="{B0501110-02B3-432B-83C6-CF225F166C46}"/>
                </a:ext>
              </a:extLst>
            </p:cNvPr>
            <p:cNvSpPr/>
            <p:nvPr/>
          </p:nvSpPr>
          <p:spPr>
            <a:xfrm>
              <a:off x="864821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2" name="Flowchart: Manual Operation 41">
              <a:extLst>
                <a:ext uri="{FF2B5EF4-FFF2-40B4-BE49-F238E27FC236}">
                  <a16:creationId xmlns:a16="http://schemas.microsoft.com/office/drawing/2014/main" id="{1CC260F4-1EC2-485C-9B4E-85B95DBEC7E5}"/>
                </a:ext>
              </a:extLst>
            </p:cNvPr>
            <p:cNvSpPr/>
            <p:nvPr/>
          </p:nvSpPr>
          <p:spPr>
            <a:xfrm>
              <a:off x="1034550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pic>
        <p:nvPicPr>
          <p:cNvPr id="3" name="Picture 2">
            <a:extLst>
              <a:ext uri="{FF2B5EF4-FFF2-40B4-BE49-F238E27FC236}">
                <a16:creationId xmlns:a16="http://schemas.microsoft.com/office/drawing/2014/main" id="{9E6D6D9F-EF4B-E4A5-4AC9-2913F76F26DF}"/>
              </a:ext>
            </a:extLst>
          </p:cNvPr>
          <p:cNvPicPr>
            <a:picLocks noChangeAspect="1"/>
          </p:cNvPicPr>
          <p:nvPr/>
        </p:nvPicPr>
        <p:blipFill>
          <a:blip r:embed="rId5"/>
          <a:stretch>
            <a:fillRect/>
          </a:stretch>
        </p:blipFill>
        <p:spPr>
          <a:xfrm>
            <a:off x="595726" y="660331"/>
            <a:ext cx="962025" cy="885825"/>
          </a:xfrm>
          <a:prstGeom prst="rect">
            <a:avLst/>
          </a:prstGeom>
        </p:spPr>
      </p:pic>
      <p:sp>
        <p:nvSpPr>
          <p:cNvPr id="5" name="TextBox 4">
            <a:extLst>
              <a:ext uri="{FF2B5EF4-FFF2-40B4-BE49-F238E27FC236}">
                <a16:creationId xmlns:a16="http://schemas.microsoft.com/office/drawing/2014/main" id="{EA15B648-E2E2-885F-E0EE-CA5230030363}"/>
              </a:ext>
            </a:extLst>
          </p:cNvPr>
          <p:cNvSpPr txBox="1"/>
          <p:nvPr/>
        </p:nvSpPr>
        <p:spPr>
          <a:xfrm>
            <a:off x="1789043" y="526774"/>
            <a:ext cx="9382540" cy="1292662"/>
          </a:xfrm>
          <a:prstGeom prst="rect">
            <a:avLst/>
          </a:prstGeom>
          <a:noFill/>
        </p:spPr>
        <p:txBody>
          <a:bodyPr wrap="square" lIns="0" tIns="0" rIns="0" bIns="0" rtlCol="0">
            <a:spAutoFit/>
          </a:bodyPr>
          <a:lstStyle/>
          <a:p>
            <a:pPr algn="l"/>
            <a:r>
              <a:rPr lang="vi-VN" sz="2800" b="0" i="0" dirty="0">
                <a:solidFill>
                  <a:srgbClr val="000000"/>
                </a:solidFill>
                <a:effectLst/>
                <a:latin typeface="Cambria" panose="02040503050406030204" pitchFamily="18" charset="0"/>
                <a:ea typeface="Cambria" panose="02040503050406030204" pitchFamily="18" charset="0"/>
              </a:rPr>
              <a:t>Mai cân nặng 36 kg, Hưng cân nặng 37 kg, Lan cân nặng 33 kg, Duy cân nặng 38 kg. Hỏi trung bình mỗi bạn cân nặng bao nhiêu ki-lô-gam?</a:t>
            </a:r>
            <a:endParaRPr lang="en-US" sz="2800" dirty="0">
              <a:solidFill>
                <a:schemeClr val="tx1">
                  <a:lumMod val="50000"/>
                  <a:lumOff val="50000"/>
                </a:schemeClr>
              </a:solidFill>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026A5633-EACC-CC68-C403-D261F12AE15B}"/>
              </a:ext>
            </a:extLst>
          </p:cNvPr>
          <p:cNvSpPr txBox="1"/>
          <p:nvPr/>
        </p:nvSpPr>
        <p:spPr>
          <a:xfrm>
            <a:off x="606286" y="2365514"/>
            <a:ext cx="4780722" cy="2954655"/>
          </a:xfrm>
          <a:prstGeom prst="rect">
            <a:avLst/>
          </a:prstGeom>
          <a:noFill/>
        </p:spPr>
        <p:txBody>
          <a:bodyPr wrap="square" lIns="0" tIns="0" rIns="0" bIns="0" rtlCol="0">
            <a:spAutoFit/>
          </a:bodyPr>
          <a:lstStyle/>
          <a:p>
            <a:pPr algn="ctr" latinLnBrk="0"/>
            <a:r>
              <a:rPr lang="vi-VN" sz="3200" b="1" u="sng" dirty="0">
                <a:solidFill>
                  <a:srgbClr val="000000"/>
                </a:solidFill>
                <a:effectLst/>
                <a:latin typeface="Cambria" panose="02040503050406030204" pitchFamily="18" charset="0"/>
                <a:ea typeface="Cambria" panose="02040503050406030204" pitchFamily="18" charset="0"/>
              </a:rPr>
              <a:t>Tóm tắt:</a:t>
            </a:r>
          </a:p>
          <a:p>
            <a:pPr algn="just" latinLnBrk="0"/>
            <a:r>
              <a:rPr lang="vi-VN" sz="3200" b="0" i="0" dirty="0">
                <a:solidFill>
                  <a:srgbClr val="000000"/>
                </a:solidFill>
                <a:effectLst/>
                <a:latin typeface="Cambria" panose="02040503050406030204" pitchFamily="18" charset="0"/>
                <a:ea typeface="Cambria" panose="02040503050406030204" pitchFamily="18" charset="0"/>
              </a:rPr>
              <a:t>Mai: 36 kg</a:t>
            </a:r>
          </a:p>
          <a:p>
            <a:pPr algn="just" latinLnBrk="0"/>
            <a:r>
              <a:rPr lang="vi-VN" sz="3200" b="0" i="0" dirty="0">
                <a:solidFill>
                  <a:srgbClr val="000000"/>
                </a:solidFill>
                <a:effectLst/>
                <a:latin typeface="Cambria" panose="02040503050406030204" pitchFamily="18" charset="0"/>
                <a:ea typeface="Cambria" panose="02040503050406030204" pitchFamily="18" charset="0"/>
              </a:rPr>
              <a:t>Hưng: 37 kg</a:t>
            </a:r>
          </a:p>
          <a:p>
            <a:pPr algn="just" latinLnBrk="0"/>
            <a:r>
              <a:rPr lang="vi-VN" sz="3200" b="0" i="0" dirty="0">
                <a:solidFill>
                  <a:srgbClr val="000000"/>
                </a:solidFill>
                <a:effectLst/>
                <a:latin typeface="Cambria" panose="02040503050406030204" pitchFamily="18" charset="0"/>
                <a:ea typeface="Cambria" panose="02040503050406030204" pitchFamily="18" charset="0"/>
              </a:rPr>
              <a:t>Lan: 33 kg</a:t>
            </a:r>
          </a:p>
          <a:p>
            <a:pPr algn="just" latinLnBrk="0"/>
            <a:r>
              <a:rPr lang="vi-VN" sz="3200" b="0" i="0" dirty="0">
                <a:solidFill>
                  <a:srgbClr val="000000"/>
                </a:solidFill>
                <a:effectLst/>
                <a:latin typeface="Cambria" panose="02040503050406030204" pitchFamily="18" charset="0"/>
                <a:ea typeface="Cambria" panose="02040503050406030204" pitchFamily="18" charset="0"/>
              </a:rPr>
              <a:t>Duy: 38 kg</a:t>
            </a:r>
          </a:p>
          <a:p>
            <a:pPr algn="just" latinLnBrk="0"/>
            <a:r>
              <a:rPr lang="vi-VN" sz="3200" b="0" i="0" dirty="0">
                <a:solidFill>
                  <a:srgbClr val="000000"/>
                </a:solidFill>
                <a:effectLst/>
                <a:latin typeface="Cambria" panose="02040503050406030204" pitchFamily="18" charset="0"/>
                <a:ea typeface="Cambria" panose="02040503050406030204" pitchFamily="18" charset="0"/>
              </a:rPr>
              <a:t>Trung bình: ... ? kg</a:t>
            </a:r>
          </a:p>
        </p:txBody>
      </p:sp>
      <p:cxnSp>
        <p:nvCxnSpPr>
          <p:cNvPr id="7" name="Straight Connector 6">
            <a:extLst>
              <a:ext uri="{FF2B5EF4-FFF2-40B4-BE49-F238E27FC236}">
                <a16:creationId xmlns:a16="http://schemas.microsoft.com/office/drawing/2014/main" id="{59055D4B-BC59-DB9D-1362-D0EF8DA39D15}"/>
              </a:ext>
            </a:extLst>
          </p:cNvPr>
          <p:cNvCxnSpPr/>
          <p:nvPr/>
        </p:nvCxnSpPr>
        <p:spPr>
          <a:xfrm>
            <a:off x="4780721" y="2196548"/>
            <a:ext cx="0" cy="356814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EF7E9FE-E2C5-35C9-8B05-27520F7F99F3}"/>
              </a:ext>
            </a:extLst>
          </p:cNvPr>
          <p:cNvSpPr txBox="1"/>
          <p:nvPr/>
        </p:nvSpPr>
        <p:spPr>
          <a:xfrm>
            <a:off x="5406885" y="2435087"/>
            <a:ext cx="6102627" cy="2954655"/>
          </a:xfrm>
          <a:prstGeom prst="rect">
            <a:avLst/>
          </a:prstGeom>
          <a:noFill/>
        </p:spPr>
        <p:txBody>
          <a:bodyPr wrap="square" lIns="0" tIns="0" rIns="0" bIns="0" rtlCol="0">
            <a:spAutoFit/>
          </a:bodyPr>
          <a:lstStyle/>
          <a:p>
            <a:pPr algn="ctr" latinLnBrk="0"/>
            <a:r>
              <a:rPr lang="vi-VN" sz="3200" b="1" i="0" u="sng" dirty="0">
                <a:solidFill>
                  <a:srgbClr val="FF0000"/>
                </a:solidFill>
                <a:effectLst/>
                <a:latin typeface="Cambria" panose="02040503050406030204" pitchFamily="18" charset="0"/>
                <a:ea typeface="Cambria" panose="02040503050406030204" pitchFamily="18" charset="0"/>
              </a:rPr>
              <a:t>Bài giải</a:t>
            </a:r>
            <a:r>
              <a:rPr lang="en-US" sz="3200" b="1" i="0" u="sng" dirty="0">
                <a:solidFill>
                  <a:srgbClr val="FF0000"/>
                </a:solidFill>
                <a:effectLst/>
                <a:latin typeface="Cambria" panose="02040503050406030204" pitchFamily="18" charset="0"/>
                <a:ea typeface="Cambria" panose="02040503050406030204" pitchFamily="18" charset="0"/>
              </a:rPr>
              <a:t>:</a:t>
            </a:r>
            <a:endParaRPr lang="vi-VN" sz="3200" b="1" i="0" u="sng" dirty="0">
              <a:solidFill>
                <a:srgbClr val="FF0000"/>
              </a:solidFill>
              <a:effectLst/>
              <a:latin typeface="Cambria" panose="02040503050406030204" pitchFamily="18" charset="0"/>
              <a:ea typeface="Cambria" panose="02040503050406030204" pitchFamily="18" charset="0"/>
            </a:endParaRPr>
          </a:p>
          <a:p>
            <a:pPr algn="ctr" latinLnBrk="0"/>
            <a:r>
              <a:rPr lang="vi-VN" sz="3200" i="0" dirty="0">
                <a:solidFill>
                  <a:srgbClr val="FF0000"/>
                </a:solidFill>
                <a:effectLst/>
                <a:latin typeface="Cambria" panose="02040503050406030204" pitchFamily="18" charset="0"/>
                <a:ea typeface="Cambria" panose="02040503050406030204" pitchFamily="18" charset="0"/>
              </a:rPr>
              <a:t>Tống số cân nặng của 4 bạn là:</a:t>
            </a:r>
          </a:p>
          <a:p>
            <a:pPr algn="ctr" latinLnBrk="0"/>
            <a:r>
              <a:rPr lang="vi-VN" sz="3200" i="0" dirty="0">
                <a:solidFill>
                  <a:srgbClr val="FF0000"/>
                </a:solidFill>
                <a:effectLst/>
                <a:latin typeface="Cambria" panose="02040503050406030204" pitchFamily="18" charset="0"/>
                <a:ea typeface="Cambria" panose="02040503050406030204" pitchFamily="18" charset="0"/>
              </a:rPr>
              <a:t>36 + 37 + 33 + 38 = 144 (kg)</a:t>
            </a:r>
          </a:p>
          <a:p>
            <a:pPr algn="ctr" latinLnBrk="0"/>
            <a:r>
              <a:rPr lang="vi-VN" sz="3200" i="0" dirty="0">
                <a:solidFill>
                  <a:srgbClr val="FF0000"/>
                </a:solidFill>
                <a:effectLst/>
                <a:latin typeface="Cambria" panose="02040503050406030204" pitchFamily="18" charset="0"/>
                <a:ea typeface="Cambria" panose="02040503050406030204" pitchFamily="18" charset="0"/>
              </a:rPr>
              <a:t>Trung bình cân nặng mỗi bạn là:</a:t>
            </a:r>
          </a:p>
          <a:p>
            <a:pPr algn="ctr" latinLnBrk="0"/>
            <a:r>
              <a:rPr lang="vi-VN" sz="3200" i="0" dirty="0">
                <a:solidFill>
                  <a:srgbClr val="FF0000"/>
                </a:solidFill>
                <a:effectLst/>
                <a:latin typeface="Cambria" panose="02040503050406030204" pitchFamily="18" charset="0"/>
                <a:ea typeface="Cambria" panose="02040503050406030204" pitchFamily="18" charset="0"/>
              </a:rPr>
              <a:t>144 : 4 = 36 (kg)</a:t>
            </a:r>
          </a:p>
          <a:p>
            <a:pPr algn="r" latinLnBrk="0"/>
            <a:r>
              <a:rPr lang="vi-VN" sz="3200" i="0" dirty="0">
                <a:solidFill>
                  <a:srgbClr val="FF0000"/>
                </a:solidFill>
                <a:effectLst/>
                <a:latin typeface="Cambria" panose="02040503050406030204" pitchFamily="18" charset="0"/>
                <a:ea typeface="Cambria" panose="02040503050406030204" pitchFamily="18" charset="0"/>
              </a:rPr>
              <a:t>Đáp số: 36 kg</a:t>
            </a:r>
          </a:p>
        </p:txBody>
      </p:sp>
    </p:spTree>
    <p:custDataLst>
      <p:tags r:id="rId1"/>
    </p:custDataLst>
    <p:extLst>
      <p:ext uri="{BB962C8B-B14F-4D97-AF65-F5344CB8AC3E}">
        <p14:creationId xmlns:p14="http://schemas.microsoft.com/office/powerpoint/2010/main" val="4294662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wipe(down)">
                                      <p:cBhvr>
                                        <p:cTn id="27" dur="500"/>
                                        <p:tgtEl>
                                          <p:spTgt spid="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xEl>
                                              <p:pRg st="1" end="1"/>
                                            </p:txEl>
                                          </p:spTgt>
                                        </p:tgtEl>
                                        <p:attrNameLst>
                                          <p:attrName>style.visibility</p:attrName>
                                        </p:attrNameLst>
                                      </p:cBhvr>
                                      <p:to>
                                        <p:strVal val="visible"/>
                                      </p:to>
                                    </p:set>
                                    <p:animEffect transition="in" filter="wipe(down)">
                                      <p:cBhvr>
                                        <p:cTn id="32" dur="500"/>
                                        <p:tgtEl>
                                          <p:spTgt spid="9">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txEl>
                                              <p:pRg st="2" end="2"/>
                                            </p:txEl>
                                          </p:spTgt>
                                        </p:tgtEl>
                                        <p:attrNameLst>
                                          <p:attrName>style.visibility</p:attrName>
                                        </p:attrNameLst>
                                      </p:cBhvr>
                                      <p:to>
                                        <p:strVal val="visible"/>
                                      </p:to>
                                    </p:set>
                                    <p:animEffect transition="in" filter="wipe(down)">
                                      <p:cBhvr>
                                        <p:cTn id="37" dur="500"/>
                                        <p:tgtEl>
                                          <p:spTgt spid="9">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9">
                                            <p:txEl>
                                              <p:pRg st="3" end="3"/>
                                            </p:txEl>
                                          </p:spTgt>
                                        </p:tgtEl>
                                        <p:attrNameLst>
                                          <p:attrName>style.visibility</p:attrName>
                                        </p:attrNameLst>
                                      </p:cBhvr>
                                      <p:to>
                                        <p:strVal val="visible"/>
                                      </p:to>
                                    </p:set>
                                    <p:animEffect transition="in" filter="wipe(down)">
                                      <p:cBhvr>
                                        <p:cTn id="42" dur="500"/>
                                        <p:tgtEl>
                                          <p:spTgt spid="9">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9">
                                            <p:txEl>
                                              <p:pRg st="4" end="4"/>
                                            </p:txEl>
                                          </p:spTgt>
                                        </p:tgtEl>
                                        <p:attrNameLst>
                                          <p:attrName>style.visibility</p:attrName>
                                        </p:attrNameLst>
                                      </p:cBhvr>
                                      <p:to>
                                        <p:strVal val="visible"/>
                                      </p:to>
                                    </p:set>
                                    <p:animEffect transition="in" filter="wipe(down)">
                                      <p:cBhvr>
                                        <p:cTn id="47" dur="500"/>
                                        <p:tgtEl>
                                          <p:spTgt spid="9">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9">
                                            <p:txEl>
                                              <p:pRg st="5" end="5"/>
                                            </p:txEl>
                                          </p:spTgt>
                                        </p:tgtEl>
                                        <p:attrNameLst>
                                          <p:attrName>style.visibility</p:attrName>
                                        </p:attrNameLst>
                                      </p:cBhvr>
                                      <p:to>
                                        <p:strVal val="visible"/>
                                      </p:to>
                                    </p:set>
                                    <p:animEffect transition="in" filter="wipe(down)">
                                      <p:cBhvr>
                                        <p:cTn id="52"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pic>
        <p:nvPicPr>
          <p:cNvPr id="5" name="Picture 4">
            <a:extLst>
              <a:ext uri="{FF2B5EF4-FFF2-40B4-BE49-F238E27FC236}">
                <a16:creationId xmlns:a16="http://schemas.microsoft.com/office/drawing/2014/main" id="{9284927D-8265-44FC-8D73-CD6072A67F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7642" y="4740739"/>
            <a:ext cx="2475340" cy="1781096"/>
          </a:xfrm>
          <a:prstGeom prst="rect">
            <a:avLst/>
          </a:prstGeom>
        </p:spPr>
      </p:pic>
      <p:pic>
        <p:nvPicPr>
          <p:cNvPr id="6" name="图片 7" descr="572005ec0a0c4">
            <a:extLst>
              <a:ext uri="{FF2B5EF4-FFF2-40B4-BE49-F238E27FC236}">
                <a16:creationId xmlns:a16="http://schemas.microsoft.com/office/drawing/2014/main" id="{8EBE9B8E-0A76-49F3-ACA8-B8B4832FC74C}"/>
              </a:ext>
            </a:extLst>
          </p:cNvPr>
          <p:cNvPicPr>
            <a:picLocks noChangeAspect="1"/>
          </p:cNvPicPr>
          <p:nvPr/>
        </p:nvPicPr>
        <p:blipFill rotWithShape="1">
          <a:blip r:embed="rId6"/>
          <a:srcRect r="38224" b="26546"/>
          <a:stretch/>
        </p:blipFill>
        <p:spPr>
          <a:xfrm>
            <a:off x="39401" y="336165"/>
            <a:ext cx="2142240" cy="1439401"/>
          </a:xfrm>
          <a:prstGeom prst="rect">
            <a:avLst/>
          </a:prstGeom>
        </p:spPr>
      </p:pic>
      <p:pic>
        <p:nvPicPr>
          <p:cNvPr id="8" name="图片 8" descr="觅元素58b0fbac4bf92">
            <a:extLst>
              <a:ext uri="{FF2B5EF4-FFF2-40B4-BE49-F238E27FC236}">
                <a16:creationId xmlns:a16="http://schemas.microsoft.com/office/drawing/2014/main" id="{5EA6917A-0FE5-4A75-8B9B-AC3ACE57E09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2809" y="5994904"/>
            <a:ext cx="5212715" cy="740410"/>
          </a:xfrm>
          <a:prstGeom prst="rect">
            <a:avLst/>
          </a:prstGeom>
        </p:spPr>
      </p:pic>
      <p:pic>
        <p:nvPicPr>
          <p:cNvPr id="10" name="图片 1" descr="31f7217a017c2d9a8a7bcbd9844c1629">
            <a:extLst>
              <a:ext uri="{FF2B5EF4-FFF2-40B4-BE49-F238E27FC236}">
                <a16:creationId xmlns:a16="http://schemas.microsoft.com/office/drawing/2014/main" id="{3CB4AD8E-23C2-4998-B21D-2581833FAD2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48207" y="1768509"/>
            <a:ext cx="5994717" cy="4726940"/>
          </a:xfrm>
          <a:prstGeom prst="rect">
            <a:avLst/>
          </a:prstGeom>
        </p:spPr>
      </p:pic>
      <p:pic>
        <p:nvPicPr>
          <p:cNvPr id="11" name="图片 2" descr="觅元素584a989cd6c5a">
            <a:extLst>
              <a:ext uri="{FF2B5EF4-FFF2-40B4-BE49-F238E27FC236}">
                <a16:creationId xmlns:a16="http://schemas.microsoft.com/office/drawing/2014/main" id="{BDEB9A88-62C2-4E06-811A-70F9D29212B8}"/>
              </a:ext>
            </a:extLst>
          </p:cNvPr>
          <p:cNvPicPr>
            <a:picLocks noChangeAspect="1"/>
          </p:cNvPicPr>
          <p:nvPr/>
        </p:nvPicPr>
        <p:blipFill>
          <a:blip r:embed="rId9"/>
          <a:stretch>
            <a:fillRect/>
          </a:stretch>
        </p:blipFill>
        <p:spPr>
          <a:xfrm>
            <a:off x="4755745" y="577662"/>
            <a:ext cx="6506845" cy="1394460"/>
          </a:xfrm>
          <a:prstGeom prst="rect">
            <a:avLst/>
          </a:prstGeom>
        </p:spPr>
      </p:pic>
      <p:sp>
        <p:nvSpPr>
          <p:cNvPr id="12" name="文本框 11">
            <a:extLst>
              <a:ext uri="{FF2B5EF4-FFF2-40B4-BE49-F238E27FC236}">
                <a16:creationId xmlns:a16="http://schemas.microsoft.com/office/drawing/2014/main" id="{4A271EEF-5D70-4297-BAA4-DB75CD3FC2B7}"/>
              </a:ext>
            </a:extLst>
          </p:cNvPr>
          <p:cNvSpPr txBox="1"/>
          <p:nvPr/>
        </p:nvSpPr>
        <p:spPr>
          <a:xfrm>
            <a:off x="5028537" y="2373071"/>
            <a:ext cx="6234053" cy="2682529"/>
          </a:xfrm>
          <a:prstGeom prst="rect">
            <a:avLst/>
          </a:prstGeom>
          <a:noFill/>
          <a:ln w="9525">
            <a:noFill/>
            <a:miter/>
          </a:ln>
        </p:spPr>
        <p:txBody>
          <a:bodyPr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srgbClr val="FFFF00"/>
                </a:solidFill>
                <a:effectLst/>
                <a:uLnTx/>
                <a:uFillTx/>
                <a:latin typeface="UTM Avo"/>
                <a:ea typeface="+mn-ea"/>
                <a:cs typeface="Times New Roman" panose="02020603050405020304" pitchFamily="18" charset="0"/>
                <a:sym typeface="+mn-ea"/>
              </a:rPr>
              <a:t>HÌNH THÀNH</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srgbClr val="FFFF00"/>
                </a:solidFill>
                <a:effectLst/>
                <a:uLnTx/>
                <a:uFillTx/>
                <a:latin typeface="UTM Avo"/>
                <a:ea typeface="+mn-ea"/>
                <a:cs typeface="Times New Roman" panose="02020603050405020304" pitchFamily="18" charset="0"/>
                <a:sym typeface="+mn-ea"/>
              </a:rPr>
              <a:t> KIẾN THỨC</a:t>
            </a:r>
          </a:p>
        </p:txBody>
      </p:sp>
      <p:pic>
        <p:nvPicPr>
          <p:cNvPr id="13" name="图片 8" descr="觅元素58b0fbac4bf92">
            <a:extLst>
              <a:ext uri="{FF2B5EF4-FFF2-40B4-BE49-F238E27FC236}">
                <a16:creationId xmlns:a16="http://schemas.microsoft.com/office/drawing/2014/main" id="{899AD10D-6450-473C-8A79-2BC72DA4B2F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2809" y="5994904"/>
            <a:ext cx="5212715" cy="740410"/>
          </a:xfrm>
          <a:prstGeom prst="rect">
            <a:avLst/>
          </a:prstGeom>
        </p:spPr>
      </p:pic>
      <p:pic>
        <p:nvPicPr>
          <p:cNvPr id="14" name="图片 1" descr="31f7217a017c2d9a8a7bcbd9844c1629">
            <a:extLst>
              <a:ext uri="{FF2B5EF4-FFF2-40B4-BE49-F238E27FC236}">
                <a16:creationId xmlns:a16="http://schemas.microsoft.com/office/drawing/2014/main" id="{4F5EE2E4-608E-41BF-843F-855D38C4E0A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48207" y="1768509"/>
            <a:ext cx="5994717" cy="4726940"/>
          </a:xfrm>
          <a:prstGeom prst="rect">
            <a:avLst/>
          </a:prstGeom>
        </p:spPr>
      </p:pic>
      <p:pic>
        <p:nvPicPr>
          <p:cNvPr id="15" name="图片 2" descr="觅元素584a989cd6c5a">
            <a:extLst>
              <a:ext uri="{FF2B5EF4-FFF2-40B4-BE49-F238E27FC236}">
                <a16:creationId xmlns:a16="http://schemas.microsoft.com/office/drawing/2014/main" id="{208D20AC-1DBA-415E-A716-60808671BAA6}"/>
              </a:ext>
            </a:extLst>
          </p:cNvPr>
          <p:cNvPicPr>
            <a:picLocks noChangeAspect="1"/>
          </p:cNvPicPr>
          <p:nvPr/>
        </p:nvPicPr>
        <p:blipFill>
          <a:blip r:embed="rId9"/>
          <a:stretch>
            <a:fillRect/>
          </a:stretch>
        </p:blipFill>
        <p:spPr>
          <a:xfrm>
            <a:off x="4755745" y="577662"/>
            <a:ext cx="6506845" cy="1394460"/>
          </a:xfrm>
          <a:prstGeom prst="rect">
            <a:avLst/>
          </a:prstGeom>
        </p:spPr>
      </p:pic>
      <p:pic>
        <p:nvPicPr>
          <p:cNvPr id="4" name="Picture 3">
            <a:extLst>
              <a:ext uri="{FF2B5EF4-FFF2-40B4-BE49-F238E27FC236}">
                <a16:creationId xmlns:a16="http://schemas.microsoft.com/office/drawing/2014/main" id="{5ACFC114-2E5E-7417-C7B7-5D7011572813}"/>
              </a:ext>
            </a:extLst>
          </p:cNvPr>
          <p:cNvPicPr>
            <a:picLocks noChangeAspect="1"/>
          </p:cNvPicPr>
          <p:nvPr/>
        </p:nvPicPr>
        <p:blipFill>
          <a:blip r:embed="rId10"/>
          <a:stretch>
            <a:fillRect/>
          </a:stretch>
        </p:blipFill>
        <p:spPr>
          <a:xfrm>
            <a:off x="5584379" y="2810311"/>
            <a:ext cx="5078408" cy="1774090"/>
          </a:xfrm>
          <a:prstGeom prst="rect">
            <a:avLst/>
          </a:prstGeom>
        </p:spPr>
      </p:pic>
    </p:spTree>
    <p:custDataLst>
      <p:tags r:id="rId1"/>
    </p:custDataLst>
    <p:extLst>
      <p:ext uri="{BB962C8B-B14F-4D97-AF65-F5344CB8AC3E}">
        <p14:creationId xmlns:p14="http://schemas.microsoft.com/office/powerpoint/2010/main" val="32937780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24" name="矩形 7">
            <a:extLst>
              <a:ext uri="{FF2B5EF4-FFF2-40B4-BE49-F238E27FC236}">
                <a16:creationId xmlns:a16="http://schemas.microsoft.com/office/drawing/2014/main" id="{203A7EB2-6E6E-413C-819B-772C8089B714}"/>
              </a:ext>
            </a:extLst>
          </p:cNvPr>
          <p:cNvSpPr/>
          <p:nvPr/>
        </p:nvSpPr>
        <p:spPr>
          <a:xfrm flipV="1">
            <a:off x="-42148" y="225680"/>
            <a:ext cx="12190413" cy="45719"/>
          </a:xfrm>
          <a:prstGeom prst="rect">
            <a:avLst/>
          </a:prstGeom>
          <a:solidFill>
            <a:srgbClr val="009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nvGrpSpPr>
          <p:cNvPr id="25" name="Group 24">
            <a:extLst>
              <a:ext uri="{FF2B5EF4-FFF2-40B4-BE49-F238E27FC236}">
                <a16:creationId xmlns:a16="http://schemas.microsoft.com/office/drawing/2014/main" id="{E3DADED1-FDA6-48BF-8EDD-DEAD1DD6E79F}"/>
              </a:ext>
            </a:extLst>
          </p:cNvPr>
          <p:cNvGrpSpPr/>
          <p:nvPr/>
        </p:nvGrpSpPr>
        <p:grpSpPr>
          <a:xfrm>
            <a:off x="224553" y="152400"/>
            <a:ext cx="11741304" cy="6278879"/>
            <a:chOff x="388883" y="1124654"/>
            <a:chExt cx="11350833" cy="5438254"/>
          </a:xfrm>
        </p:grpSpPr>
        <p:sp>
          <p:nvSpPr>
            <p:cNvPr id="26" name="Flowchart: Alternate Process 25">
              <a:extLst>
                <a:ext uri="{FF2B5EF4-FFF2-40B4-BE49-F238E27FC236}">
                  <a16:creationId xmlns:a16="http://schemas.microsoft.com/office/drawing/2014/main" id="{DA8351C2-A678-4F09-A03D-79231E569236}"/>
                </a:ext>
              </a:extLst>
            </p:cNvPr>
            <p:cNvSpPr/>
            <p:nvPr/>
          </p:nvSpPr>
          <p:spPr>
            <a:xfrm>
              <a:off x="388883" y="1602554"/>
              <a:ext cx="11350833" cy="4960354"/>
            </a:xfrm>
            <a:custGeom>
              <a:avLst/>
              <a:gdLst>
                <a:gd name="connsiteX0" fmla="*/ 0 w 11350833"/>
                <a:gd name="connsiteY0" fmla="*/ 826726 h 4960354"/>
                <a:gd name="connsiteX1" fmla="*/ 826726 w 11350833"/>
                <a:gd name="connsiteY1" fmla="*/ 0 h 4960354"/>
                <a:gd name="connsiteX2" fmla="*/ 1397160 w 11350833"/>
                <a:gd name="connsiteY2" fmla="*/ 0 h 4960354"/>
                <a:gd name="connsiteX3" fmla="*/ 2161542 w 11350833"/>
                <a:gd name="connsiteY3" fmla="*/ 0 h 4960354"/>
                <a:gd name="connsiteX4" fmla="*/ 2635002 w 11350833"/>
                <a:gd name="connsiteY4" fmla="*/ 0 h 4960354"/>
                <a:gd name="connsiteX5" fmla="*/ 2914515 w 11350833"/>
                <a:gd name="connsiteY5" fmla="*/ 0 h 4960354"/>
                <a:gd name="connsiteX6" fmla="*/ 3678897 w 11350833"/>
                <a:gd name="connsiteY6" fmla="*/ 0 h 4960354"/>
                <a:gd name="connsiteX7" fmla="*/ 4346305 w 11350833"/>
                <a:gd name="connsiteY7" fmla="*/ 0 h 4960354"/>
                <a:gd name="connsiteX8" fmla="*/ 4819765 w 11350833"/>
                <a:gd name="connsiteY8" fmla="*/ 0 h 4960354"/>
                <a:gd name="connsiteX9" fmla="*/ 5584147 w 11350833"/>
                <a:gd name="connsiteY9" fmla="*/ 0 h 4960354"/>
                <a:gd name="connsiteX10" fmla="*/ 6251555 w 11350833"/>
                <a:gd name="connsiteY10" fmla="*/ 0 h 4960354"/>
                <a:gd name="connsiteX11" fmla="*/ 7015937 w 11350833"/>
                <a:gd name="connsiteY11" fmla="*/ 0 h 4960354"/>
                <a:gd name="connsiteX12" fmla="*/ 7392423 w 11350833"/>
                <a:gd name="connsiteY12" fmla="*/ 0 h 4960354"/>
                <a:gd name="connsiteX13" fmla="*/ 8156805 w 11350833"/>
                <a:gd name="connsiteY13" fmla="*/ 0 h 4960354"/>
                <a:gd name="connsiteX14" fmla="*/ 8824213 w 11350833"/>
                <a:gd name="connsiteY14" fmla="*/ 0 h 4960354"/>
                <a:gd name="connsiteX15" fmla="*/ 9491621 w 11350833"/>
                <a:gd name="connsiteY15" fmla="*/ 0 h 4960354"/>
                <a:gd name="connsiteX16" fmla="*/ 10524107 w 11350833"/>
                <a:gd name="connsiteY16" fmla="*/ 0 h 4960354"/>
                <a:gd name="connsiteX17" fmla="*/ 11350833 w 11350833"/>
                <a:gd name="connsiteY17" fmla="*/ 826726 h 4960354"/>
                <a:gd name="connsiteX18" fmla="*/ 11350833 w 11350833"/>
                <a:gd name="connsiteY18" fmla="*/ 1344807 h 4960354"/>
                <a:gd name="connsiteX19" fmla="*/ 11350833 w 11350833"/>
                <a:gd name="connsiteY19" fmla="*/ 1895958 h 4960354"/>
                <a:gd name="connsiteX20" fmla="*/ 11350833 w 11350833"/>
                <a:gd name="connsiteY20" fmla="*/ 2347901 h 4960354"/>
                <a:gd name="connsiteX21" fmla="*/ 11350833 w 11350833"/>
                <a:gd name="connsiteY21" fmla="*/ 2932120 h 4960354"/>
                <a:gd name="connsiteX22" fmla="*/ 11350833 w 11350833"/>
                <a:gd name="connsiteY22" fmla="*/ 3549409 h 4960354"/>
                <a:gd name="connsiteX23" fmla="*/ 11350833 w 11350833"/>
                <a:gd name="connsiteY23" fmla="*/ 4133628 h 4960354"/>
                <a:gd name="connsiteX24" fmla="*/ 10524107 w 11350833"/>
                <a:gd name="connsiteY24" fmla="*/ 4960354 h 4960354"/>
                <a:gd name="connsiteX25" fmla="*/ 10244594 w 11350833"/>
                <a:gd name="connsiteY25" fmla="*/ 4960354 h 4960354"/>
                <a:gd name="connsiteX26" fmla="*/ 9868108 w 11350833"/>
                <a:gd name="connsiteY26" fmla="*/ 4960354 h 4960354"/>
                <a:gd name="connsiteX27" fmla="*/ 9491621 w 11350833"/>
                <a:gd name="connsiteY27" fmla="*/ 4960354 h 4960354"/>
                <a:gd name="connsiteX28" fmla="*/ 8824213 w 11350833"/>
                <a:gd name="connsiteY28" fmla="*/ 4960354 h 4960354"/>
                <a:gd name="connsiteX29" fmla="*/ 8544700 w 11350833"/>
                <a:gd name="connsiteY29" fmla="*/ 4960354 h 4960354"/>
                <a:gd name="connsiteX30" fmla="*/ 7974266 w 11350833"/>
                <a:gd name="connsiteY30" fmla="*/ 4960354 h 4960354"/>
                <a:gd name="connsiteX31" fmla="*/ 7694753 w 11350833"/>
                <a:gd name="connsiteY31" fmla="*/ 4960354 h 4960354"/>
                <a:gd name="connsiteX32" fmla="*/ 7124319 w 11350833"/>
                <a:gd name="connsiteY32" fmla="*/ 4960354 h 4960354"/>
                <a:gd name="connsiteX33" fmla="*/ 6456911 w 11350833"/>
                <a:gd name="connsiteY33" fmla="*/ 4960354 h 4960354"/>
                <a:gd name="connsiteX34" fmla="*/ 6080425 w 11350833"/>
                <a:gd name="connsiteY34" fmla="*/ 4960354 h 4960354"/>
                <a:gd name="connsiteX35" fmla="*/ 5606964 w 11350833"/>
                <a:gd name="connsiteY35" fmla="*/ 4960354 h 4960354"/>
                <a:gd name="connsiteX36" fmla="*/ 5230478 w 11350833"/>
                <a:gd name="connsiteY36" fmla="*/ 4960354 h 4960354"/>
                <a:gd name="connsiteX37" fmla="*/ 4757017 w 11350833"/>
                <a:gd name="connsiteY37" fmla="*/ 4960354 h 4960354"/>
                <a:gd name="connsiteX38" fmla="*/ 4380531 w 11350833"/>
                <a:gd name="connsiteY38" fmla="*/ 4960354 h 4960354"/>
                <a:gd name="connsiteX39" fmla="*/ 4101018 w 11350833"/>
                <a:gd name="connsiteY39" fmla="*/ 4960354 h 4960354"/>
                <a:gd name="connsiteX40" fmla="*/ 3724532 w 11350833"/>
                <a:gd name="connsiteY40" fmla="*/ 4960354 h 4960354"/>
                <a:gd name="connsiteX41" fmla="*/ 3154097 w 11350833"/>
                <a:gd name="connsiteY41" fmla="*/ 4960354 h 4960354"/>
                <a:gd name="connsiteX42" fmla="*/ 2777611 w 11350833"/>
                <a:gd name="connsiteY42" fmla="*/ 4960354 h 4960354"/>
                <a:gd name="connsiteX43" fmla="*/ 2013229 w 11350833"/>
                <a:gd name="connsiteY43" fmla="*/ 4960354 h 4960354"/>
                <a:gd name="connsiteX44" fmla="*/ 1733716 w 11350833"/>
                <a:gd name="connsiteY44" fmla="*/ 4960354 h 4960354"/>
                <a:gd name="connsiteX45" fmla="*/ 826726 w 11350833"/>
                <a:gd name="connsiteY45" fmla="*/ 4960354 h 4960354"/>
                <a:gd name="connsiteX46" fmla="*/ 0 w 11350833"/>
                <a:gd name="connsiteY46" fmla="*/ 4133628 h 4960354"/>
                <a:gd name="connsiteX47" fmla="*/ 0 w 11350833"/>
                <a:gd name="connsiteY47" fmla="*/ 3549409 h 4960354"/>
                <a:gd name="connsiteX48" fmla="*/ 0 w 11350833"/>
                <a:gd name="connsiteY48" fmla="*/ 3064396 h 4960354"/>
                <a:gd name="connsiteX49" fmla="*/ 0 w 11350833"/>
                <a:gd name="connsiteY49" fmla="*/ 2513246 h 4960354"/>
                <a:gd name="connsiteX50" fmla="*/ 0 w 11350833"/>
                <a:gd name="connsiteY50" fmla="*/ 1929027 h 4960354"/>
                <a:gd name="connsiteX51" fmla="*/ 0 w 11350833"/>
                <a:gd name="connsiteY51" fmla="*/ 1311738 h 4960354"/>
                <a:gd name="connsiteX52" fmla="*/ 0 w 11350833"/>
                <a:gd name="connsiteY52" fmla="*/ 826726 h 4960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350833" h="4960354" fill="none" extrusionOk="0">
                  <a:moveTo>
                    <a:pt x="0" y="826726"/>
                  </a:moveTo>
                  <a:cubicBezTo>
                    <a:pt x="-9067" y="480254"/>
                    <a:pt x="299003" y="75715"/>
                    <a:pt x="826726" y="0"/>
                  </a:cubicBezTo>
                  <a:cubicBezTo>
                    <a:pt x="985417" y="-65333"/>
                    <a:pt x="1246912" y="54302"/>
                    <a:pt x="1397160" y="0"/>
                  </a:cubicBezTo>
                  <a:cubicBezTo>
                    <a:pt x="1547408" y="-54302"/>
                    <a:pt x="1841063" y="33245"/>
                    <a:pt x="2161542" y="0"/>
                  </a:cubicBezTo>
                  <a:cubicBezTo>
                    <a:pt x="2482021" y="-33245"/>
                    <a:pt x="2443635" y="51645"/>
                    <a:pt x="2635002" y="0"/>
                  </a:cubicBezTo>
                  <a:cubicBezTo>
                    <a:pt x="2826369" y="-51645"/>
                    <a:pt x="2786083" y="30900"/>
                    <a:pt x="2914515" y="0"/>
                  </a:cubicBezTo>
                  <a:cubicBezTo>
                    <a:pt x="3042947" y="-30900"/>
                    <a:pt x="3452377" y="70169"/>
                    <a:pt x="3678897" y="0"/>
                  </a:cubicBezTo>
                  <a:cubicBezTo>
                    <a:pt x="3905417" y="-70169"/>
                    <a:pt x="4084121" y="69040"/>
                    <a:pt x="4346305" y="0"/>
                  </a:cubicBezTo>
                  <a:cubicBezTo>
                    <a:pt x="4608489" y="-69040"/>
                    <a:pt x="4642163" y="17607"/>
                    <a:pt x="4819765" y="0"/>
                  </a:cubicBezTo>
                  <a:cubicBezTo>
                    <a:pt x="4997367" y="-17607"/>
                    <a:pt x="5325383" y="61074"/>
                    <a:pt x="5584147" y="0"/>
                  </a:cubicBezTo>
                  <a:cubicBezTo>
                    <a:pt x="5842911" y="-61074"/>
                    <a:pt x="5929896" y="77263"/>
                    <a:pt x="6251555" y="0"/>
                  </a:cubicBezTo>
                  <a:cubicBezTo>
                    <a:pt x="6573214" y="-77263"/>
                    <a:pt x="6812587" y="85972"/>
                    <a:pt x="7015937" y="0"/>
                  </a:cubicBezTo>
                  <a:cubicBezTo>
                    <a:pt x="7219287" y="-85972"/>
                    <a:pt x="7300532" y="20648"/>
                    <a:pt x="7392423" y="0"/>
                  </a:cubicBezTo>
                  <a:cubicBezTo>
                    <a:pt x="7484314" y="-20648"/>
                    <a:pt x="7834099" y="24049"/>
                    <a:pt x="8156805" y="0"/>
                  </a:cubicBezTo>
                  <a:cubicBezTo>
                    <a:pt x="8479511" y="-24049"/>
                    <a:pt x="8644631" y="78959"/>
                    <a:pt x="8824213" y="0"/>
                  </a:cubicBezTo>
                  <a:cubicBezTo>
                    <a:pt x="9003795" y="-78959"/>
                    <a:pt x="9246441" y="8104"/>
                    <a:pt x="9491621" y="0"/>
                  </a:cubicBezTo>
                  <a:cubicBezTo>
                    <a:pt x="9736801" y="-8104"/>
                    <a:pt x="10071790" y="94458"/>
                    <a:pt x="10524107" y="0"/>
                  </a:cubicBezTo>
                  <a:cubicBezTo>
                    <a:pt x="10996195" y="132348"/>
                    <a:pt x="11396885" y="336082"/>
                    <a:pt x="11350833" y="826726"/>
                  </a:cubicBezTo>
                  <a:cubicBezTo>
                    <a:pt x="11365549" y="987067"/>
                    <a:pt x="11309806" y="1171575"/>
                    <a:pt x="11350833" y="1344807"/>
                  </a:cubicBezTo>
                  <a:cubicBezTo>
                    <a:pt x="11391860" y="1518039"/>
                    <a:pt x="11318467" y="1649222"/>
                    <a:pt x="11350833" y="1895958"/>
                  </a:cubicBezTo>
                  <a:cubicBezTo>
                    <a:pt x="11383199" y="2142694"/>
                    <a:pt x="11339757" y="2162050"/>
                    <a:pt x="11350833" y="2347901"/>
                  </a:cubicBezTo>
                  <a:cubicBezTo>
                    <a:pt x="11361909" y="2533752"/>
                    <a:pt x="11283642" y="2668407"/>
                    <a:pt x="11350833" y="2932120"/>
                  </a:cubicBezTo>
                  <a:cubicBezTo>
                    <a:pt x="11418024" y="3195833"/>
                    <a:pt x="11328186" y="3296413"/>
                    <a:pt x="11350833" y="3549409"/>
                  </a:cubicBezTo>
                  <a:cubicBezTo>
                    <a:pt x="11373480" y="3802405"/>
                    <a:pt x="11317318" y="3956910"/>
                    <a:pt x="11350833" y="4133628"/>
                  </a:cubicBezTo>
                  <a:cubicBezTo>
                    <a:pt x="11446818" y="4502806"/>
                    <a:pt x="11014592" y="4844697"/>
                    <a:pt x="10524107" y="4960354"/>
                  </a:cubicBezTo>
                  <a:cubicBezTo>
                    <a:pt x="10456245" y="4986069"/>
                    <a:pt x="10350453" y="4936643"/>
                    <a:pt x="10244594" y="4960354"/>
                  </a:cubicBezTo>
                  <a:cubicBezTo>
                    <a:pt x="10138735" y="4984065"/>
                    <a:pt x="10019543" y="4949802"/>
                    <a:pt x="9868108" y="4960354"/>
                  </a:cubicBezTo>
                  <a:cubicBezTo>
                    <a:pt x="9716673" y="4970906"/>
                    <a:pt x="9656067" y="4953876"/>
                    <a:pt x="9491621" y="4960354"/>
                  </a:cubicBezTo>
                  <a:cubicBezTo>
                    <a:pt x="9327175" y="4966832"/>
                    <a:pt x="9149907" y="4946236"/>
                    <a:pt x="8824213" y="4960354"/>
                  </a:cubicBezTo>
                  <a:cubicBezTo>
                    <a:pt x="8498519" y="4974472"/>
                    <a:pt x="8638627" y="4955065"/>
                    <a:pt x="8544700" y="4960354"/>
                  </a:cubicBezTo>
                  <a:cubicBezTo>
                    <a:pt x="8450773" y="4965643"/>
                    <a:pt x="8175112" y="4938440"/>
                    <a:pt x="7974266" y="4960354"/>
                  </a:cubicBezTo>
                  <a:cubicBezTo>
                    <a:pt x="7773420" y="4982268"/>
                    <a:pt x="7797621" y="4926827"/>
                    <a:pt x="7694753" y="4960354"/>
                  </a:cubicBezTo>
                  <a:cubicBezTo>
                    <a:pt x="7591885" y="4993881"/>
                    <a:pt x="7392048" y="4920696"/>
                    <a:pt x="7124319" y="4960354"/>
                  </a:cubicBezTo>
                  <a:cubicBezTo>
                    <a:pt x="6856590" y="5000012"/>
                    <a:pt x="6772544" y="4898890"/>
                    <a:pt x="6456911" y="4960354"/>
                  </a:cubicBezTo>
                  <a:cubicBezTo>
                    <a:pt x="6141278" y="5021818"/>
                    <a:pt x="6183167" y="4930724"/>
                    <a:pt x="6080425" y="4960354"/>
                  </a:cubicBezTo>
                  <a:cubicBezTo>
                    <a:pt x="5977683" y="4989984"/>
                    <a:pt x="5758779" y="4936775"/>
                    <a:pt x="5606964" y="4960354"/>
                  </a:cubicBezTo>
                  <a:cubicBezTo>
                    <a:pt x="5455149" y="4983933"/>
                    <a:pt x="5345955" y="4948707"/>
                    <a:pt x="5230478" y="4960354"/>
                  </a:cubicBezTo>
                  <a:cubicBezTo>
                    <a:pt x="5115001" y="4972001"/>
                    <a:pt x="4873073" y="4919398"/>
                    <a:pt x="4757017" y="4960354"/>
                  </a:cubicBezTo>
                  <a:cubicBezTo>
                    <a:pt x="4640961" y="5001310"/>
                    <a:pt x="4557012" y="4959948"/>
                    <a:pt x="4380531" y="4960354"/>
                  </a:cubicBezTo>
                  <a:cubicBezTo>
                    <a:pt x="4204050" y="4960760"/>
                    <a:pt x="4161367" y="4954044"/>
                    <a:pt x="4101018" y="4960354"/>
                  </a:cubicBezTo>
                  <a:cubicBezTo>
                    <a:pt x="4040669" y="4966664"/>
                    <a:pt x="3856496" y="4949833"/>
                    <a:pt x="3724532" y="4960354"/>
                  </a:cubicBezTo>
                  <a:cubicBezTo>
                    <a:pt x="3592568" y="4970875"/>
                    <a:pt x="3418988" y="4904419"/>
                    <a:pt x="3154097" y="4960354"/>
                  </a:cubicBezTo>
                  <a:cubicBezTo>
                    <a:pt x="2889206" y="5016289"/>
                    <a:pt x="2957907" y="4928116"/>
                    <a:pt x="2777611" y="4960354"/>
                  </a:cubicBezTo>
                  <a:cubicBezTo>
                    <a:pt x="2597315" y="4992592"/>
                    <a:pt x="2217641" y="4945438"/>
                    <a:pt x="2013229" y="4960354"/>
                  </a:cubicBezTo>
                  <a:cubicBezTo>
                    <a:pt x="1808817" y="4975270"/>
                    <a:pt x="1805892" y="4957298"/>
                    <a:pt x="1733716" y="4960354"/>
                  </a:cubicBezTo>
                  <a:cubicBezTo>
                    <a:pt x="1661540" y="4963410"/>
                    <a:pt x="1090500" y="4918298"/>
                    <a:pt x="826726" y="4960354"/>
                  </a:cubicBezTo>
                  <a:cubicBezTo>
                    <a:pt x="260312" y="4935272"/>
                    <a:pt x="61722" y="4706214"/>
                    <a:pt x="0" y="4133628"/>
                  </a:cubicBezTo>
                  <a:cubicBezTo>
                    <a:pt x="-56426" y="3943183"/>
                    <a:pt x="34091" y="3667420"/>
                    <a:pt x="0" y="3549409"/>
                  </a:cubicBezTo>
                  <a:cubicBezTo>
                    <a:pt x="-34091" y="3431398"/>
                    <a:pt x="6358" y="3174705"/>
                    <a:pt x="0" y="3064396"/>
                  </a:cubicBezTo>
                  <a:cubicBezTo>
                    <a:pt x="-6358" y="2954087"/>
                    <a:pt x="30006" y="2695072"/>
                    <a:pt x="0" y="2513246"/>
                  </a:cubicBezTo>
                  <a:cubicBezTo>
                    <a:pt x="-30006" y="2331420"/>
                    <a:pt x="52313" y="2212827"/>
                    <a:pt x="0" y="1929027"/>
                  </a:cubicBezTo>
                  <a:cubicBezTo>
                    <a:pt x="-52313" y="1645227"/>
                    <a:pt x="32765" y="1523197"/>
                    <a:pt x="0" y="1311738"/>
                  </a:cubicBezTo>
                  <a:cubicBezTo>
                    <a:pt x="-32765" y="1100279"/>
                    <a:pt x="46741" y="948801"/>
                    <a:pt x="0" y="826726"/>
                  </a:cubicBezTo>
                  <a:close/>
                </a:path>
                <a:path w="11350833" h="4960354" stroke="0" extrusionOk="0">
                  <a:moveTo>
                    <a:pt x="0" y="826726"/>
                  </a:moveTo>
                  <a:cubicBezTo>
                    <a:pt x="-3628" y="393839"/>
                    <a:pt x="294720" y="20496"/>
                    <a:pt x="826726" y="0"/>
                  </a:cubicBezTo>
                  <a:cubicBezTo>
                    <a:pt x="1162197" y="-2308"/>
                    <a:pt x="1378910" y="62710"/>
                    <a:pt x="1591108" y="0"/>
                  </a:cubicBezTo>
                  <a:cubicBezTo>
                    <a:pt x="1803306" y="-62710"/>
                    <a:pt x="2056341" y="51718"/>
                    <a:pt x="2258516" y="0"/>
                  </a:cubicBezTo>
                  <a:cubicBezTo>
                    <a:pt x="2460691" y="-51718"/>
                    <a:pt x="2483483" y="33002"/>
                    <a:pt x="2635002" y="0"/>
                  </a:cubicBezTo>
                  <a:cubicBezTo>
                    <a:pt x="2786521" y="-33002"/>
                    <a:pt x="3083017" y="5227"/>
                    <a:pt x="3399384" y="0"/>
                  </a:cubicBezTo>
                  <a:cubicBezTo>
                    <a:pt x="3715751" y="-5227"/>
                    <a:pt x="3589063" y="2094"/>
                    <a:pt x="3678897" y="0"/>
                  </a:cubicBezTo>
                  <a:cubicBezTo>
                    <a:pt x="3768731" y="-2094"/>
                    <a:pt x="3865444" y="32032"/>
                    <a:pt x="3958410" y="0"/>
                  </a:cubicBezTo>
                  <a:cubicBezTo>
                    <a:pt x="4051376" y="-32032"/>
                    <a:pt x="4214840" y="42124"/>
                    <a:pt x="4431870" y="0"/>
                  </a:cubicBezTo>
                  <a:cubicBezTo>
                    <a:pt x="4648900" y="-42124"/>
                    <a:pt x="4647009" y="36577"/>
                    <a:pt x="4808357" y="0"/>
                  </a:cubicBezTo>
                  <a:cubicBezTo>
                    <a:pt x="4969705" y="-36577"/>
                    <a:pt x="4990809" y="5301"/>
                    <a:pt x="5087869" y="0"/>
                  </a:cubicBezTo>
                  <a:cubicBezTo>
                    <a:pt x="5184929" y="-5301"/>
                    <a:pt x="5233592" y="31944"/>
                    <a:pt x="5367382" y="0"/>
                  </a:cubicBezTo>
                  <a:cubicBezTo>
                    <a:pt x="5501172" y="-31944"/>
                    <a:pt x="5707303" y="78588"/>
                    <a:pt x="6034790" y="0"/>
                  </a:cubicBezTo>
                  <a:cubicBezTo>
                    <a:pt x="6362277" y="-78588"/>
                    <a:pt x="6374248" y="50069"/>
                    <a:pt x="6508250" y="0"/>
                  </a:cubicBezTo>
                  <a:cubicBezTo>
                    <a:pt x="6642252" y="-50069"/>
                    <a:pt x="6956600" y="48360"/>
                    <a:pt x="7175658" y="0"/>
                  </a:cubicBezTo>
                  <a:cubicBezTo>
                    <a:pt x="7394716" y="-48360"/>
                    <a:pt x="7700172" y="29265"/>
                    <a:pt x="7843066" y="0"/>
                  </a:cubicBezTo>
                  <a:cubicBezTo>
                    <a:pt x="7985960" y="-29265"/>
                    <a:pt x="8030122" y="28906"/>
                    <a:pt x="8122579" y="0"/>
                  </a:cubicBezTo>
                  <a:cubicBezTo>
                    <a:pt x="8215036" y="-28906"/>
                    <a:pt x="8459663" y="1347"/>
                    <a:pt x="8693013" y="0"/>
                  </a:cubicBezTo>
                  <a:cubicBezTo>
                    <a:pt x="8926363" y="-1347"/>
                    <a:pt x="9064995" y="43186"/>
                    <a:pt x="9263447" y="0"/>
                  </a:cubicBezTo>
                  <a:cubicBezTo>
                    <a:pt x="9461899" y="-43186"/>
                    <a:pt x="9462248" y="3349"/>
                    <a:pt x="9639934" y="0"/>
                  </a:cubicBezTo>
                  <a:cubicBezTo>
                    <a:pt x="9817620" y="-3349"/>
                    <a:pt x="10091398" y="80388"/>
                    <a:pt x="10524107" y="0"/>
                  </a:cubicBezTo>
                  <a:cubicBezTo>
                    <a:pt x="11090411" y="-66969"/>
                    <a:pt x="11415028" y="443406"/>
                    <a:pt x="11350833" y="826726"/>
                  </a:cubicBezTo>
                  <a:cubicBezTo>
                    <a:pt x="11391869" y="1068263"/>
                    <a:pt x="11316405" y="1293998"/>
                    <a:pt x="11350833" y="1410945"/>
                  </a:cubicBezTo>
                  <a:cubicBezTo>
                    <a:pt x="11385261" y="1527892"/>
                    <a:pt x="11292054" y="1722776"/>
                    <a:pt x="11350833" y="1995165"/>
                  </a:cubicBezTo>
                  <a:cubicBezTo>
                    <a:pt x="11409612" y="2267554"/>
                    <a:pt x="11345030" y="2306670"/>
                    <a:pt x="11350833" y="2447108"/>
                  </a:cubicBezTo>
                  <a:cubicBezTo>
                    <a:pt x="11356636" y="2587546"/>
                    <a:pt x="11292794" y="2760341"/>
                    <a:pt x="11350833" y="3064396"/>
                  </a:cubicBezTo>
                  <a:cubicBezTo>
                    <a:pt x="11408872" y="3368451"/>
                    <a:pt x="11332715" y="3916152"/>
                    <a:pt x="11350833" y="4133628"/>
                  </a:cubicBezTo>
                  <a:cubicBezTo>
                    <a:pt x="11415356" y="4642212"/>
                    <a:pt x="11085405" y="4976033"/>
                    <a:pt x="10524107" y="4960354"/>
                  </a:cubicBezTo>
                  <a:cubicBezTo>
                    <a:pt x="10418450" y="4979077"/>
                    <a:pt x="10306335" y="4917081"/>
                    <a:pt x="10147620" y="4960354"/>
                  </a:cubicBezTo>
                  <a:cubicBezTo>
                    <a:pt x="9988905" y="5003627"/>
                    <a:pt x="9880011" y="4921500"/>
                    <a:pt x="9771134" y="4960354"/>
                  </a:cubicBezTo>
                  <a:cubicBezTo>
                    <a:pt x="9662257" y="4999208"/>
                    <a:pt x="9582881" y="4938522"/>
                    <a:pt x="9491621" y="4960354"/>
                  </a:cubicBezTo>
                  <a:cubicBezTo>
                    <a:pt x="9400361" y="4982186"/>
                    <a:pt x="9217787" y="4930872"/>
                    <a:pt x="9115135" y="4960354"/>
                  </a:cubicBezTo>
                  <a:cubicBezTo>
                    <a:pt x="9012483" y="4989836"/>
                    <a:pt x="8853017" y="4955152"/>
                    <a:pt x="8738648" y="4960354"/>
                  </a:cubicBezTo>
                  <a:cubicBezTo>
                    <a:pt x="8624279" y="4965556"/>
                    <a:pt x="8535600" y="4945041"/>
                    <a:pt x="8459135" y="4960354"/>
                  </a:cubicBezTo>
                  <a:cubicBezTo>
                    <a:pt x="8382670" y="4975667"/>
                    <a:pt x="8165425" y="4944421"/>
                    <a:pt x="8082649" y="4960354"/>
                  </a:cubicBezTo>
                  <a:cubicBezTo>
                    <a:pt x="7999873" y="4976287"/>
                    <a:pt x="7812421" y="4935043"/>
                    <a:pt x="7609188" y="4960354"/>
                  </a:cubicBezTo>
                  <a:cubicBezTo>
                    <a:pt x="7405955" y="4985665"/>
                    <a:pt x="7226843" y="4944500"/>
                    <a:pt x="7038754" y="4960354"/>
                  </a:cubicBezTo>
                  <a:cubicBezTo>
                    <a:pt x="6850665" y="4976208"/>
                    <a:pt x="6666502" y="4937012"/>
                    <a:pt x="6468320" y="4960354"/>
                  </a:cubicBezTo>
                  <a:cubicBezTo>
                    <a:pt x="6270138" y="4983696"/>
                    <a:pt x="6065866" y="4902467"/>
                    <a:pt x="5800912" y="4960354"/>
                  </a:cubicBezTo>
                  <a:cubicBezTo>
                    <a:pt x="5535958" y="5018241"/>
                    <a:pt x="5589564" y="4944044"/>
                    <a:pt x="5424425" y="4960354"/>
                  </a:cubicBezTo>
                  <a:cubicBezTo>
                    <a:pt x="5259286" y="4976664"/>
                    <a:pt x="5279643" y="4944077"/>
                    <a:pt x="5144913" y="4960354"/>
                  </a:cubicBezTo>
                  <a:cubicBezTo>
                    <a:pt x="5010183" y="4976631"/>
                    <a:pt x="4716512" y="4951863"/>
                    <a:pt x="4477505" y="4960354"/>
                  </a:cubicBezTo>
                  <a:cubicBezTo>
                    <a:pt x="4238498" y="4968845"/>
                    <a:pt x="4111690" y="4950609"/>
                    <a:pt x="4004044" y="4960354"/>
                  </a:cubicBezTo>
                  <a:cubicBezTo>
                    <a:pt x="3896398" y="4970099"/>
                    <a:pt x="3486836" y="4893140"/>
                    <a:pt x="3336636" y="4960354"/>
                  </a:cubicBezTo>
                  <a:cubicBezTo>
                    <a:pt x="3186436" y="5027568"/>
                    <a:pt x="2915239" y="4942669"/>
                    <a:pt x="2766202" y="4960354"/>
                  </a:cubicBezTo>
                  <a:cubicBezTo>
                    <a:pt x="2617165" y="4978039"/>
                    <a:pt x="2554624" y="4953386"/>
                    <a:pt x="2486689" y="4960354"/>
                  </a:cubicBezTo>
                  <a:cubicBezTo>
                    <a:pt x="2418754" y="4967322"/>
                    <a:pt x="2059561" y="4892349"/>
                    <a:pt x="1819281" y="4960354"/>
                  </a:cubicBezTo>
                  <a:cubicBezTo>
                    <a:pt x="1579001" y="5028359"/>
                    <a:pt x="1559101" y="4904880"/>
                    <a:pt x="1345821" y="4960354"/>
                  </a:cubicBezTo>
                  <a:cubicBezTo>
                    <a:pt x="1132541" y="5015828"/>
                    <a:pt x="1028700" y="4913514"/>
                    <a:pt x="826726" y="4960354"/>
                  </a:cubicBezTo>
                  <a:cubicBezTo>
                    <a:pt x="377554" y="4867406"/>
                    <a:pt x="-65521" y="4664022"/>
                    <a:pt x="0" y="4133628"/>
                  </a:cubicBezTo>
                  <a:cubicBezTo>
                    <a:pt x="-28677" y="3982773"/>
                    <a:pt x="45571" y="3888358"/>
                    <a:pt x="0" y="3681685"/>
                  </a:cubicBezTo>
                  <a:cubicBezTo>
                    <a:pt x="-45571" y="3475012"/>
                    <a:pt x="38428" y="3370713"/>
                    <a:pt x="0" y="3229741"/>
                  </a:cubicBezTo>
                  <a:cubicBezTo>
                    <a:pt x="-38428" y="3088769"/>
                    <a:pt x="48253" y="2840393"/>
                    <a:pt x="0" y="2645522"/>
                  </a:cubicBezTo>
                  <a:cubicBezTo>
                    <a:pt x="-48253" y="2450651"/>
                    <a:pt x="42393" y="2331010"/>
                    <a:pt x="0" y="2160510"/>
                  </a:cubicBezTo>
                  <a:cubicBezTo>
                    <a:pt x="-42393" y="1990010"/>
                    <a:pt x="46606" y="1826966"/>
                    <a:pt x="0" y="1609359"/>
                  </a:cubicBezTo>
                  <a:cubicBezTo>
                    <a:pt x="-46606" y="1391752"/>
                    <a:pt x="87881" y="1180454"/>
                    <a:pt x="0" y="826726"/>
                  </a:cubicBezTo>
                  <a:close/>
                </a:path>
              </a:pathLst>
            </a:custGeom>
            <a:solidFill>
              <a:schemeClr val="bg1"/>
            </a:solidFill>
            <a:ln w="19050">
              <a:prstDash val="dashDot"/>
              <a:extLst>
                <a:ext uri="{C807C97D-BFC1-408E-A445-0C87EB9F89A2}">
                  <ask:lineSketchStyleProps xmlns:ask="http://schemas.microsoft.com/office/drawing/2018/sketchyshapes" sd="798379857">
                    <a:prstGeom prst="flowChartAlternateProcess">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7" name="Flowchart: Manual Operation 26">
              <a:extLst>
                <a:ext uri="{FF2B5EF4-FFF2-40B4-BE49-F238E27FC236}">
                  <a16:creationId xmlns:a16="http://schemas.microsoft.com/office/drawing/2014/main" id="{4120FCAA-3CCC-433A-B685-9FB4CFAAA003}"/>
                </a:ext>
              </a:extLst>
            </p:cNvPr>
            <p:cNvSpPr/>
            <p:nvPr/>
          </p:nvSpPr>
          <p:spPr>
            <a:xfrm>
              <a:off x="185905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9" name="Flowchart: Manual Operation 28">
              <a:extLst>
                <a:ext uri="{FF2B5EF4-FFF2-40B4-BE49-F238E27FC236}">
                  <a16:creationId xmlns:a16="http://schemas.microsoft.com/office/drawing/2014/main" id="{ACCB79C3-F06D-4524-9FD0-6668C47DF3BC}"/>
                </a:ext>
              </a:extLst>
            </p:cNvPr>
            <p:cNvSpPr/>
            <p:nvPr/>
          </p:nvSpPr>
          <p:spPr>
            <a:xfrm>
              <a:off x="355634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3" name="Flowchart: Manual Operation 32">
              <a:extLst>
                <a:ext uri="{FF2B5EF4-FFF2-40B4-BE49-F238E27FC236}">
                  <a16:creationId xmlns:a16="http://schemas.microsoft.com/office/drawing/2014/main" id="{E4294EFB-A2E9-468D-BEFB-9F648AFFAD02}"/>
                </a:ext>
              </a:extLst>
            </p:cNvPr>
            <p:cNvSpPr/>
            <p:nvPr/>
          </p:nvSpPr>
          <p:spPr>
            <a:xfrm>
              <a:off x="525363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7" name="Flowchart: Manual Operation 36">
              <a:extLst>
                <a:ext uri="{FF2B5EF4-FFF2-40B4-BE49-F238E27FC236}">
                  <a16:creationId xmlns:a16="http://schemas.microsoft.com/office/drawing/2014/main" id="{A359397C-36D4-4BB5-AE5E-515A6391F43E}"/>
                </a:ext>
              </a:extLst>
            </p:cNvPr>
            <p:cNvSpPr/>
            <p:nvPr/>
          </p:nvSpPr>
          <p:spPr>
            <a:xfrm>
              <a:off x="695092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1" name="Flowchart: Manual Operation 40">
              <a:extLst>
                <a:ext uri="{FF2B5EF4-FFF2-40B4-BE49-F238E27FC236}">
                  <a16:creationId xmlns:a16="http://schemas.microsoft.com/office/drawing/2014/main" id="{B0501110-02B3-432B-83C6-CF225F166C46}"/>
                </a:ext>
              </a:extLst>
            </p:cNvPr>
            <p:cNvSpPr/>
            <p:nvPr/>
          </p:nvSpPr>
          <p:spPr>
            <a:xfrm>
              <a:off x="864821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2" name="Flowchart: Manual Operation 41">
              <a:extLst>
                <a:ext uri="{FF2B5EF4-FFF2-40B4-BE49-F238E27FC236}">
                  <a16:creationId xmlns:a16="http://schemas.microsoft.com/office/drawing/2014/main" id="{1CC260F4-1EC2-485C-9B4E-85B95DBEC7E5}"/>
                </a:ext>
              </a:extLst>
            </p:cNvPr>
            <p:cNvSpPr/>
            <p:nvPr/>
          </p:nvSpPr>
          <p:spPr>
            <a:xfrm>
              <a:off x="1034550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pic>
        <p:nvPicPr>
          <p:cNvPr id="16" name="Picture 15">
            <a:extLst>
              <a:ext uri="{FF2B5EF4-FFF2-40B4-BE49-F238E27FC236}">
                <a16:creationId xmlns:a16="http://schemas.microsoft.com/office/drawing/2014/main" id="{FBF2DA5F-C17A-4A8E-89F6-8E87D7D2690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499" r="27260"/>
          <a:stretch/>
        </p:blipFill>
        <p:spPr>
          <a:xfrm flipH="1">
            <a:off x="844555" y="2461409"/>
            <a:ext cx="2604054" cy="4183819"/>
          </a:xfrm>
          <a:prstGeom prst="rect">
            <a:avLst/>
          </a:prstGeom>
        </p:spPr>
      </p:pic>
      <p:sp>
        <p:nvSpPr>
          <p:cNvPr id="19" name="Oval 18">
            <a:extLst>
              <a:ext uri="{FF2B5EF4-FFF2-40B4-BE49-F238E27FC236}">
                <a16:creationId xmlns:a16="http://schemas.microsoft.com/office/drawing/2014/main" id="{C44D89C6-0170-4675-B9D4-09447414B86F}"/>
              </a:ext>
            </a:extLst>
          </p:cNvPr>
          <p:cNvSpPr/>
          <p:nvPr/>
        </p:nvSpPr>
        <p:spPr>
          <a:xfrm>
            <a:off x="1917283" y="4517812"/>
            <a:ext cx="94268" cy="94268"/>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0" name="Oval 19">
            <a:extLst>
              <a:ext uri="{FF2B5EF4-FFF2-40B4-BE49-F238E27FC236}">
                <a16:creationId xmlns:a16="http://schemas.microsoft.com/office/drawing/2014/main" id="{E2AAEDA7-EC4F-4E2F-8A25-93758242BC3F}"/>
              </a:ext>
            </a:extLst>
          </p:cNvPr>
          <p:cNvSpPr/>
          <p:nvPr/>
        </p:nvSpPr>
        <p:spPr>
          <a:xfrm>
            <a:off x="1870149" y="5675891"/>
            <a:ext cx="94268" cy="94268"/>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 name="Oval Callout 8">
            <a:extLst>
              <a:ext uri="{FF2B5EF4-FFF2-40B4-BE49-F238E27FC236}">
                <a16:creationId xmlns:a16="http://schemas.microsoft.com/office/drawing/2014/main" id="{920F020A-6F91-3CFB-ADC5-01305DC5B7DF}"/>
              </a:ext>
            </a:extLst>
          </p:cNvPr>
          <p:cNvSpPr/>
          <p:nvPr/>
        </p:nvSpPr>
        <p:spPr>
          <a:xfrm>
            <a:off x="2385390" y="417443"/>
            <a:ext cx="8885584" cy="3607905"/>
          </a:xfrm>
          <a:prstGeom prst="wedgeEllipseCallout">
            <a:avLst>
              <a:gd name="adj1" fmla="val -54106"/>
              <a:gd name="adj2" fmla="val 17687"/>
            </a:avLst>
          </a:prstGeom>
          <a:solidFill>
            <a:srgbClr val="FFFF99">
              <a:alpha val="59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defRPr/>
            </a:pPr>
            <a:r>
              <a:rPr lang="en-US" sz="4000" b="1" dirty="0">
                <a:solidFill>
                  <a:srgbClr val="C00000"/>
                </a:solidFill>
                <a:latin typeface="Calibri" panose="020F0502020204030204" pitchFamily="34" charset="0"/>
                <a:ea typeface="杨任东竹石体-Semibold"/>
                <a:cs typeface="Calibri" panose="020F0502020204030204" pitchFamily="34" charset="0"/>
              </a:rPr>
              <a:t>L</a:t>
            </a:r>
            <a:r>
              <a:rPr lang="vi-VN" sz="4000" b="1" dirty="0">
                <a:solidFill>
                  <a:srgbClr val="C00000"/>
                </a:solidFill>
                <a:latin typeface="Calibri" panose="020F0502020204030204" pitchFamily="34" charset="0"/>
                <a:ea typeface="杨任东竹石体-Semibold"/>
                <a:cs typeface="Calibri" panose="020F0502020204030204" pitchFamily="34" charset="0"/>
              </a:rPr>
              <a:t>ựa chọn số lượng các bạn từ 1 đến 5 em, sau đó tính số trung bình cộng chiều cao của các bạn trong lớp mình.</a:t>
            </a:r>
            <a:endParaRPr kumimoji="0" lang="en-US" sz="4000" b="1" i="0" u="none" strike="noStrike" kern="1200" cap="none" spc="0" normalizeH="0" baseline="0" noProof="0" dirty="0">
              <a:ln>
                <a:noFill/>
              </a:ln>
              <a:solidFill>
                <a:srgbClr val="C00000"/>
              </a:solidFill>
              <a:effectLst/>
              <a:uLnTx/>
              <a:uFillTx/>
              <a:latin typeface="Calibri" panose="020F0502020204030204" pitchFamily="34" charset="0"/>
              <a:ea typeface="杨任东竹石体-Semibold"/>
              <a:cs typeface="Calibri" panose="020F0502020204030204" pitchFamily="34" charset="0"/>
            </a:endParaRPr>
          </a:p>
        </p:txBody>
      </p:sp>
    </p:spTree>
    <p:custDataLst>
      <p:tags r:id="rId1"/>
    </p:custDataLst>
    <p:extLst>
      <p:ext uri="{BB962C8B-B14F-4D97-AF65-F5344CB8AC3E}">
        <p14:creationId xmlns:p14="http://schemas.microsoft.com/office/powerpoint/2010/main" val="3970423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pic>
        <p:nvPicPr>
          <p:cNvPr id="10" name="图片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11315" y="4120301"/>
            <a:ext cx="5120216" cy="2795801"/>
          </a:xfrm>
          <a:prstGeom prst="rect">
            <a:avLst/>
          </a:prstGeom>
        </p:spPr>
      </p:pic>
      <p:pic>
        <p:nvPicPr>
          <p:cNvPr id="11" name="图片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64029" y="64318"/>
            <a:ext cx="3827972" cy="1918049"/>
          </a:xfrm>
          <a:prstGeom prst="rect">
            <a:avLst/>
          </a:prstGeom>
        </p:spPr>
      </p:pic>
      <p:pic>
        <p:nvPicPr>
          <p:cNvPr id="9" name="轻快儿童音乐.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611315" y="-1270000"/>
            <a:ext cx="812800" cy="812800"/>
          </a:xfrm>
          <a:prstGeom prst="rect">
            <a:avLst/>
          </a:prstGeom>
        </p:spPr>
      </p:pic>
      <p:pic>
        <p:nvPicPr>
          <p:cNvPr id="13" name="Picture 12" descr="Text&#10;&#10;Description automatically generated">
            <a:extLst>
              <a:ext uri="{FF2B5EF4-FFF2-40B4-BE49-F238E27FC236}">
                <a16:creationId xmlns:a16="http://schemas.microsoft.com/office/drawing/2014/main" id="{8E82E132-C8F7-4283-B6D8-21B7A780D11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38400" y="-58102"/>
            <a:ext cx="6686269" cy="4560961"/>
          </a:xfrm>
          <a:prstGeom prst="rect">
            <a:avLst/>
          </a:prstGeom>
        </p:spPr>
      </p:pic>
    </p:spTree>
    <p:extLst>
      <p:ext uri="{BB962C8B-B14F-4D97-AF65-F5344CB8AC3E}">
        <p14:creationId xmlns:p14="http://schemas.microsoft.com/office/powerpoint/2010/main" val="3451453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9"/>
                                        </p:tgtEl>
                                      </p:cBhvr>
                                    </p:cmd>
                                  </p:childTnLst>
                                </p:cTn>
                              </p:par>
                            </p:childTnLst>
                          </p:cTn>
                        </p:par>
                        <p:par>
                          <p:cTn id="7" fill="hold">
                            <p:stCondLst>
                              <p:cond delay="0"/>
                            </p:stCondLst>
                            <p:childTnLst>
                              <p:par>
                                <p:cTn id="8" presetID="26"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80">
                                          <p:stCondLst>
                                            <p:cond delay="0"/>
                                          </p:stCondLst>
                                        </p:cTn>
                                        <p:tgtEl>
                                          <p:spTgt spid="10"/>
                                        </p:tgtEl>
                                      </p:cBhvr>
                                    </p:animEffect>
                                    <p:anim calcmode="lin" valueType="num">
                                      <p:cBhvr>
                                        <p:cTn id="11"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6" dur="26">
                                          <p:stCondLst>
                                            <p:cond delay="650"/>
                                          </p:stCondLst>
                                        </p:cTn>
                                        <p:tgtEl>
                                          <p:spTgt spid="10"/>
                                        </p:tgtEl>
                                      </p:cBhvr>
                                      <p:to x="100000" y="60000"/>
                                    </p:animScale>
                                    <p:animScale>
                                      <p:cBhvr>
                                        <p:cTn id="17" dur="166" decel="50000">
                                          <p:stCondLst>
                                            <p:cond delay="676"/>
                                          </p:stCondLst>
                                        </p:cTn>
                                        <p:tgtEl>
                                          <p:spTgt spid="10"/>
                                        </p:tgtEl>
                                      </p:cBhvr>
                                      <p:to x="100000" y="100000"/>
                                    </p:animScale>
                                    <p:animScale>
                                      <p:cBhvr>
                                        <p:cTn id="18" dur="26">
                                          <p:stCondLst>
                                            <p:cond delay="1312"/>
                                          </p:stCondLst>
                                        </p:cTn>
                                        <p:tgtEl>
                                          <p:spTgt spid="10"/>
                                        </p:tgtEl>
                                      </p:cBhvr>
                                      <p:to x="100000" y="80000"/>
                                    </p:animScale>
                                    <p:animScale>
                                      <p:cBhvr>
                                        <p:cTn id="19" dur="166" decel="50000">
                                          <p:stCondLst>
                                            <p:cond delay="1338"/>
                                          </p:stCondLst>
                                        </p:cTn>
                                        <p:tgtEl>
                                          <p:spTgt spid="10"/>
                                        </p:tgtEl>
                                      </p:cBhvr>
                                      <p:to x="100000" y="100000"/>
                                    </p:animScale>
                                    <p:animScale>
                                      <p:cBhvr>
                                        <p:cTn id="20" dur="26">
                                          <p:stCondLst>
                                            <p:cond delay="1642"/>
                                          </p:stCondLst>
                                        </p:cTn>
                                        <p:tgtEl>
                                          <p:spTgt spid="10"/>
                                        </p:tgtEl>
                                      </p:cBhvr>
                                      <p:to x="100000" y="90000"/>
                                    </p:animScale>
                                    <p:animScale>
                                      <p:cBhvr>
                                        <p:cTn id="21" dur="166" decel="50000">
                                          <p:stCondLst>
                                            <p:cond delay="1668"/>
                                          </p:stCondLst>
                                        </p:cTn>
                                        <p:tgtEl>
                                          <p:spTgt spid="10"/>
                                        </p:tgtEl>
                                      </p:cBhvr>
                                      <p:to x="100000" y="100000"/>
                                    </p:animScale>
                                    <p:animScale>
                                      <p:cBhvr>
                                        <p:cTn id="22" dur="26">
                                          <p:stCondLst>
                                            <p:cond delay="1808"/>
                                          </p:stCondLst>
                                        </p:cTn>
                                        <p:tgtEl>
                                          <p:spTgt spid="10"/>
                                        </p:tgtEl>
                                      </p:cBhvr>
                                      <p:to x="100000" y="95000"/>
                                    </p:animScale>
                                    <p:animScale>
                                      <p:cBhvr>
                                        <p:cTn id="23" dur="166" decel="50000">
                                          <p:stCondLst>
                                            <p:cond delay="1834"/>
                                          </p:stCondLst>
                                        </p:cTn>
                                        <p:tgtEl>
                                          <p:spTgt spid="10"/>
                                        </p:tgtEl>
                                      </p:cBhvr>
                                      <p:to x="100000" y="100000"/>
                                    </p:animScale>
                                  </p:childTnLst>
                                </p:cTn>
                              </p:par>
                            </p:childTnLst>
                          </p:cTn>
                        </p:par>
                        <p:par>
                          <p:cTn id="24" fill="hold">
                            <p:stCondLst>
                              <p:cond delay="2000"/>
                            </p:stCondLst>
                            <p:childTnLst>
                              <p:par>
                                <p:cTn id="25" presetID="47"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53" presetClass="entr" presetSubtype="16"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500" fill="hold"/>
                                        <p:tgtEl>
                                          <p:spTgt spid="13"/>
                                        </p:tgtEl>
                                        <p:attrNameLst>
                                          <p:attrName>ppt_w</p:attrName>
                                        </p:attrNameLst>
                                      </p:cBhvr>
                                      <p:tavLst>
                                        <p:tav tm="0">
                                          <p:val>
                                            <p:fltVal val="0"/>
                                          </p:val>
                                        </p:tav>
                                        <p:tav tm="100000">
                                          <p:val>
                                            <p:strVal val="#ppt_w"/>
                                          </p:val>
                                        </p:tav>
                                      </p:tavLst>
                                    </p:anim>
                                    <p:anim calcmode="lin" valueType="num">
                                      <p:cBhvr>
                                        <p:cTn id="33" dur="500" fill="hold"/>
                                        <p:tgtEl>
                                          <p:spTgt spid="13"/>
                                        </p:tgtEl>
                                        <p:attrNameLst>
                                          <p:attrName>ppt_h</p:attrName>
                                        </p:attrNameLst>
                                      </p:cBhvr>
                                      <p:tavLst>
                                        <p:tav tm="0">
                                          <p:val>
                                            <p:fltVal val="0"/>
                                          </p:val>
                                        </p:tav>
                                        <p:tav tm="100000">
                                          <p:val>
                                            <p:strVal val="#ppt_h"/>
                                          </p:val>
                                        </p:tav>
                                      </p:tavLst>
                                    </p:anim>
                                    <p:animEffect transition="in" filter="fade">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5" repeatCount="indefinite" fill="hold" display="0">
                  <p:stCondLst>
                    <p:cond delay="indefinite"/>
                  </p:stCondLst>
                  <p:endCondLst>
                    <p:cond evt="onStopAudio" delay="0">
                      <p:tgtEl>
                        <p:sldTgt/>
                      </p:tgtEl>
                    </p:cond>
                  </p:endCondLst>
                </p:cTn>
                <p:tgtEl>
                  <p:spTgt spid="9"/>
                </p:tgtEl>
              </p:cMediaNode>
            </p:audio>
          </p:childTnLst>
        </p:cTn>
      </p:par>
    </p:tnLst>
  </p:timing>
  <p:extLst>
    <p:ext uri="{E180D4A7-C9FB-4DFB-919C-405C955672EB}">
      <p14:showEvtLst xmlns:p14="http://schemas.microsoft.com/office/powerpoint/2010/main">
        <p14:playEvt time="1" objId="2"/>
      </p14:showEvtLst>
    </p:ext>
  </p:extLs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648200" y="1676400"/>
            <a:ext cx="2266903" cy="2112102"/>
          </a:xfrm>
          <a:prstGeom prst="rect">
            <a:avLst/>
          </a:prstGeom>
        </p:spPr>
      </p:pic>
      <p:pic>
        <p:nvPicPr>
          <p:cNvPr id="4" name="Picture 3"/>
          <p:cNvPicPr>
            <a:picLocks noChangeAspect="1"/>
          </p:cNvPicPr>
          <p:nvPr/>
        </p:nvPicPr>
        <p:blipFill rotWithShape="1">
          <a:blip r:embed="rId5">
            <a:extLst>
              <a:ext uri="{BEBA8EAE-BF5A-486C-A8C5-ECC9F3942E4B}">
                <a14:imgProps xmlns:a14="http://schemas.microsoft.com/office/drawing/2010/main">
                  <a14:imgLayer r:embed="rId6">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3781448" y="2173376"/>
            <a:ext cx="1733503" cy="1615127"/>
          </a:xfrm>
          <a:prstGeom prst="rect">
            <a:avLst/>
          </a:prstGeom>
        </p:spPr>
      </p:pic>
      <p:pic>
        <p:nvPicPr>
          <p:cNvPr id="6" name="Picture 7"/>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5358442" y="3315436"/>
            <a:ext cx="1956758" cy="355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9">
            <a:extLst>
              <a:ext uri="{BEBA8EAE-BF5A-486C-A8C5-ECC9F3942E4B}">
                <a14:imgProps xmlns:a14="http://schemas.microsoft.com/office/drawing/2010/main">
                  <a14:imgLayer r:embed="rId8">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3814105" y="3214744"/>
            <a:ext cx="2289013" cy="364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a:spLocks noGrp="1"/>
          </p:cNvSpPr>
          <p:nvPr>
            <p:ph type="title"/>
          </p:nvPr>
        </p:nvSpPr>
        <p:spPr>
          <a:xfrm>
            <a:off x="1524000" y="0"/>
            <a:ext cx="9144000" cy="1371600"/>
          </a:xfrm>
          <a:solidFill>
            <a:srgbClr val="FFFF00"/>
          </a:solidFill>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MANG CON CHỮ LÊN VÙNG CAO</a:t>
            </a:r>
            <a:b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b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(PHIÊN BẢN TẶNG XE ĐẠP)</a:t>
            </a:r>
          </a:p>
        </p:txBody>
      </p:sp>
      <p:pic>
        <p:nvPicPr>
          <p:cNvPr id="10" name="TiengKhenTayBac-V.A-320464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057400" y="1371600"/>
            <a:ext cx="609600" cy="609600"/>
          </a:xfrm>
          <a:prstGeom prst="rect">
            <a:avLst/>
          </a:prstGeom>
        </p:spPr>
      </p:pic>
    </p:spTree>
    <p:extLst>
      <p:ext uri="{BB962C8B-B14F-4D97-AF65-F5344CB8AC3E}">
        <p14:creationId xmlns:p14="http://schemas.microsoft.com/office/powerpoint/2010/main" val="8585510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40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par>
                                <p:cTn id="17" presetID="1" presetClass="mediacall" presetSubtype="0" fill="hold" nodeType="withEffect">
                                  <p:stCondLst>
                                    <p:cond delay="0"/>
                                  </p:stCondLst>
                                  <p:childTnLst>
                                    <p:cmd type="call" cmd="playFrom(0.0)">
                                      <p:cBhvr>
                                        <p:cTn id="18"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7">
                <p:cTn id="19" repeatCount="indefinite" fill="hold" display="0">
                  <p:stCondLst>
                    <p:cond delay="indefinite"/>
                  </p:stCondLst>
                  <p:endCondLst>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pic>
        <p:nvPicPr>
          <p:cNvPr id="4" name="Picture 6"/>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1852" b="86204" l="13300" r="52700">
                        <a14:foregroundMark x1="28900" y1="34815" x2="37600" y2="34815"/>
                      </a14:backgroundRemoval>
                    </a14:imgEffect>
                  </a14:imgLayer>
                </a14:imgProps>
              </a:ext>
              <a:ext uri="{28A0092B-C50C-407E-A947-70E740481C1C}">
                <a14:useLocalDpi xmlns:a14="http://schemas.microsoft.com/office/drawing/2010/main" val="0"/>
              </a:ext>
            </a:extLst>
          </a:blip>
          <a:srcRect l="14650" t="12166" r="48160" b="15482"/>
          <a:stretch/>
        </p:blipFill>
        <p:spPr bwMode="auto">
          <a:xfrm>
            <a:off x="6684452" y="2135677"/>
            <a:ext cx="1045018" cy="219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8390468" y="3924852"/>
            <a:ext cx="1591732" cy="2887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6442580" y="4060748"/>
            <a:ext cx="1761068" cy="2802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0185" b="84167" l="14200" r="52000">
                        <a14:foregroundMark x1="24400" y1="14444" x2="39500" y2="15093"/>
                        <a14:foregroundMark x1="25100" y1="13333" x2="38400" y2="13333"/>
                        <a14:foregroundMark x1="30800" y1="19630" x2="41000" y2="20000"/>
                        <a14:foregroundMark x1="27000" y1="12685" x2="35400" y2="11944"/>
                        <a14:foregroundMark x1="24000" y1="12685" x2="22900" y2="14074"/>
                      </a14:backgroundRemoval>
                    </a14:imgEffect>
                  </a14:imgLayer>
                </a14:imgProps>
              </a:ext>
              <a:ext uri="{28A0092B-C50C-407E-A947-70E740481C1C}">
                <a14:useLocalDpi xmlns:a14="http://schemas.microsoft.com/office/drawing/2010/main" val="0"/>
              </a:ext>
            </a:extLst>
          </a:blip>
          <a:srcRect l="13151" t="10074" r="47610" b="16560"/>
          <a:stretch/>
        </p:blipFill>
        <p:spPr bwMode="auto">
          <a:xfrm>
            <a:off x="7607309" y="2550244"/>
            <a:ext cx="1308091" cy="2641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81401" y="4953000"/>
            <a:ext cx="1633537" cy="137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47864" y="4953000"/>
            <a:ext cx="1633537" cy="137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3"/>
          <p:cNvPicPr>
            <a:picLocks noChangeAspect="1"/>
          </p:cNvPicPr>
          <p:nvPr/>
        </p:nvPicPr>
        <p:blipFill>
          <a:blip r:embed="rId13">
            <a:extLst>
              <a:ext uri="{BEBA8EAE-BF5A-486C-A8C5-ECC9F3942E4B}">
                <a14:imgProps xmlns:a14="http://schemas.microsoft.com/office/drawing/2010/main">
                  <a14:imgLayer r:embed="rId14">
                    <a14:imgEffect>
                      <a14:backgroundRemoval t="0" b="100000" l="0" r="100000">
                        <a14:foregroundMark x1="48209" y1="20359" x2="63912" y2="27345"/>
                        <a14:foregroundMark x1="75482" y1="19361" x2="77135" y2="30739"/>
                        <a14:foregroundMark x1="52617" y1="25349" x2="57025" y2="28743"/>
                        <a14:foregroundMark x1="73003" y1="25150" x2="78788" y2="28343"/>
                        <a14:backgroundMark x1="20110" y1="78044" x2="29752" y2="90020"/>
                      </a14:backgroundRemoval>
                    </a14:imgEffect>
                  </a14:imgLayer>
                </a14:imgProps>
              </a:ext>
              <a:ext uri="{28A0092B-C50C-407E-A947-70E740481C1C}">
                <a14:useLocalDpi xmlns:a14="http://schemas.microsoft.com/office/drawing/2010/main" val="0"/>
              </a:ext>
            </a:extLst>
          </a:blip>
          <a:stretch>
            <a:fillRect/>
          </a:stretch>
        </p:blipFill>
        <p:spPr>
          <a:xfrm>
            <a:off x="2099648" y="3366831"/>
            <a:ext cx="2298520" cy="3172338"/>
          </a:xfrm>
          <a:prstGeom prst="rect">
            <a:avLst/>
          </a:prstGeom>
        </p:spPr>
      </p:pic>
      <p:sp>
        <p:nvSpPr>
          <p:cNvPr id="15" name="Cloud Callout 14"/>
          <p:cNvSpPr/>
          <p:nvPr/>
        </p:nvSpPr>
        <p:spPr>
          <a:xfrm>
            <a:off x="1371600" y="-152400"/>
            <a:ext cx="8001000" cy="2360275"/>
          </a:xfrm>
          <a:prstGeom prst="cloudCallout">
            <a:avLst>
              <a:gd name="adj1" fmla="val -21979"/>
              <a:gd name="adj2" fmla="val 11285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prstClr val="white"/>
                </a:solidFill>
                <a:latin typeface="Times New Roman" pitchFamily="18" charset="0"/>
                <a:cs typeface="Times New Roman" pitchFamily="18" charset="0"/>
              </a:rPr>
              <a:t>Hằng</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ngày</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các</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bạn</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học</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sinh</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vùng</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cao</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phải</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đi</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bộ</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mấy</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tiếng</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đồng</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hồ</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mới</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đến</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được</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điểm</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trường</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đến</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được</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với</a:t>
            </a:r>
            <a:r>
              <a:rPr lang="en-US" sz="2000" dirty="0">
                <a:solidFill>
                  <a:prstClr val="white"/>
                </a:solidFill>
                <a:latin typeface="Times New Roman" pitchFamily="18" charset="0"/>
                <a:cs typeface="Times New Roman" pitchFamily="18" charset="0"/>
              </a:rPr>
              <a:t> con </a:t>
            </a:r>
            <a:r>
              <a:rPr lang="en-US" sz="2000" dirty="0" err="1">
                <a:solidFill>
                  <a:prstClr val="white"/>
                </a:solidFill>
                <a:latin typeface="Times New Roman" pitchFamily="18" charset="0"/>
                <a:cs typeface="Times New Roman" pitchFamily="18" charset="0"/>
              </a:rPr>
              <a:t>chữ</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Bây</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giờ</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các</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bạn</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miền</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xuôi</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ơi</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hãy</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giúp</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các</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bạn</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ấy</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có</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xe</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đạp</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đi</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học</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nhé</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bằng</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cách</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là</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trả</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lời</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đúng</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các</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câu</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hỏi</a:t>
            </a:r>
            <a:r>
              <a:rPr lang="en-US" sz="2000" dirty="0">
                <a:solidFill>
                  <a:prstClr val="white"/>
                </a:solidFill>
                <a:latin typeface="Times New Roman" pitchFamily="18" charset="0"/>
                <a:cs typeface="Times New Roman" pitchFamily="18" charset="0"/>
              </a:rPr>
              <a:t>!</a:t>
            </a:r>
          </a:p>
        </p:txBody>
      </p:sp>
    </p:spTree>
    <p:extLst>
      <p:ext uri="{BB962C8B-B14F-4D97-AF65-F5344CB8AC3E}">
        <p14:creationId xmlns:p14="http://schemas.microsoft.com/office/powerpoint/2010/main" val="19147618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5"/>
                                        </p:tgtEl>
                                        <p:attrNameLst>
                                          <p:attrName>r</p:attrName>
                                        </p:attrNameLst>
                                      </p:cBhvr>
                                    </p:animRot>
                                    <p:animRot by="-240000">
                                      <p:cBhvr>
                                        <p:cTn id="13" dur="600" fill="hold">
                                          <p:stCondLst>
                                            <p:cond delay="600"/>
                                          </p:stCondLst>
                                        </p:cTn>
                                        <p:tgtEl>
                                          <p:spTgt spid="5"/>
                                        </p:tgtEl>
                                        <p:attrNameLst>
                                          <p:attrName>r</p:attrName>
                                        </p:attrNameLst>
                                      </p:cBhvr>
                                    </p:animRot>
                                    <p:animRot by="240000">
                                      <p:cBhvr>
                                        <p:cTn id="14" dur="600" fill="hold">
                                          <p:stCondLst>
                                            <p:cond delay="1200"/>
                                          </p:stCondLst>
                                        </p:cTn>
                                        <p:tgtEl>
                                          <p:spTgt spid="5"/>
                                        </p:tgtEl>
                                        <p:attrNameLst>
                                          <p:attrName>r</p:attrName>
                                        </p:attrNameLst>
                                      </p:cBhvr>
                                    </p:animRot>
                                    <p:animRot by="-240000">
                                      <p:cBhvr>
                                        <p:cTn id="15" dur="600" fill="hold">
                                          <p:stCondLst>
                                            <p:cond delay="1800"/>
                                          </p:stCondLst>
                                        </p:cTn>
                                        <p:tgtEl>
                                          <p:spTgt spid="5"/>
                                        </p:tgtEl>
                                        <p:attrNameLst>
                                          <p:attrName>r</p:attrName>
                                        </p:attrNameLst>
                                      </p:cBhvr>
                                    </p:animRot>
                                    <p:animRot by="120000">
                                      <p:cBhvr>
                                        <p:cTn id="16" dur="600" fill="hold">
                                          <p:stCondLst>
                                            <p:cond delay="2400"/>
                                          </p:stCondLst>
                                        </p:cTn>
                                        <p:tgtEl>
                                          <p:spTgt spid="5"/>
                                        </p:tgtEl>
                                        <p:attrNameLst>
                                          <p:attrName>r</p:attrName>
                                        </p:attrNameLst>
                                      </p:cBhvr>
                                    </p:animRot>
                                  </p:childTnLst>
                                </p:cTn>
                              </p:par>
                              <p:par>
                                <p:cTn id="17" presetID="32" presetClass="emph" presetSubtype="0" repeatCount="indefinite" fill="hold" nodeType="withEffect">
                                  <p:stCondLst>
                                    <p:cond delay="300"/>
                                  </p:stCondLst>
                                  <p:childTnLst>
                                    <p:animRot by="120000">
                                      <p:cBhvr>
                                        <p:cTn id="18" dur="300" fill="hold">
                                          <p:stCondLst>
                                            <p:cond delay="0"/>
                                          </p:stCondLst>
                                        </p:cTn>
                                        <p:tgtEl>
                                          <p:spTgt spid="7"/>
                                        </p:tgtEl>
                                        <p:attrNameLst>
                                          <p:attrName>r</p:attrName>
                                        </p:attrNameLst>
                                      </p:cBhvr>
                                    </p:animRot>
                                    <p:animRot by="-240000">
                                      <p:cBhvr>
                                        <p:cTn id="19" dur="600" fill="hold">
                                          <p:stCondLst>
                                            <p:cond delay="600"/>
                                          </p:stCondLst>
                                        </p:cTn>
                                        <p:tgtEl>
                                          <p:spTgt spid="7"/>
                                        </p:tgtEl>
                                        <p:attrNameLst>
                                          <p:attrName>r</p:attrName>
                                        </p:attrNameLst>
                                      </p:cBhvr>
                                    </p:animRot>
                                    <p:animRot by="240000">
                                      <p:cBhvr>
                                        <p:cTn id="20" dur="600" fill="hold">
                                          <p:stCondLst>
                                            <p:cond delay="1200"/>
                                          </p:stCondLst>
                                        </p:cTn>
                                        <p:tgtEl>
                                          <p:spTgt spid="7"/>
                                        </p:tgtEl>
                                        <p:attrNameLst>
                                          <p:attrName>r</p:attrName>
                                        </p:attrNameLst>
                                      </p:cBhvr>
                                    </p:animRot>
                                    <p:animRot by="-240000">
                                      <p:cBhvr>
                                        <p:cTn id="21" dur="600" fill="hold">
                                          <p:stCondLst>
                                            <p:cond delay="1800"/>
                                          </p:stCondLst>
                                        </p:cTn>
                                        <p:tgtEl>
                                          <p:spTgt spid="7"/>
                                        </p:tgtEl>
                                        <p:attrNameLst>
                                          <p:attrName>r</p:attrName>
                                        </p:attrNameLst>
                                      </p:cBhvr>
                                    </p:animRot>
                                    <p:animRot by="120000">
                                      <p:cBhvr>
                                        <p:cTn id="22" dur="600" fill="hold">
                                          <p:stCondLst>
                                            <p:cond delay="2400"/>
                                          </p:stCondLst>
                                        </p:cTn>
                                        <p:tgtEl>
                                          <p:spTgt spid="7"/>
                                        </p:tgtEl>
                                        <p:attrNameLst>
                                          <p:attrName>r</p:attrName>
                                        </p:attrNameLst>
                                      </p:cBhvr>
                                    </p:animRot>
                                  </p:childTnLst>
                                </p:cTn>
                              </p:par>
                              <p:par>
                                <p:cTn id="23" presetID="32" presetClass="emph" presetSubtype="0" repeatCount="indefinite" fill="hold" nodeType="withEffect">
                                  <p:stCondLst>
                                    <p:cond delay="200"/>
                                  </p:stCondLst>
                                  <p:childTnLst>
                                    <p:animRot by="120000">
                                      <p:cBhvr>
                                        <p:cTn id="24" dur="300" fill="hold">
                                          <p:stCondLst>
                                            <p:cond delay="0"/>
                                          </p:stCondLst>
                                        </p:cTn>
                                        <p:tgtEl>
                                          <p:spTgt spid="4"/>
                                        </p:tgtEl>
                                        <p:attrNameLst>
                                          <p:attrName>r</p:attrName>
                                        </p:attrNameLst>
                                      </p:cBhvr>
                                    </p:animRot>
                                    <p:animRot by="-240000">
                                      <p:cBhvr>
                                        <p:cTn id="25" dur="600" fill="hold">
                                          <p:stCondLst>
                                            <p:cond delay="600"/>
                                          </p:stCondLst>
                                        </p:cTn>
                                        <p:tgtEl>
                                          <p:spTgt spid="4"/>
                                        </p:tgtEl>
                                        <p:attrNameLst>
                                          <p:attrName>r</p:attrName>
                                        </p:attrNameLst>
                                      </p:cBhvr>
                                    </p:animRot>
                                    <p:animRot by="240000">
                                      <p:cBhvr>
                                        <p:cTn id="26" dur="600" fill="hold">
                                          <p:stCondLst>
                                            <p:cond delay="1200"/>
                                          </p:stCondLst>
                                        </p:cTn>
                                        <p:tgtEl>
                                          <p:spTgt spid="4"/>
                                        </p:tgtEl>
                                        <p:attrNameLst>
                                          <p:attrName>r</p:attrName>
                                        </p:attrNameLst>
                                      </p:cBhvr>
                                    </p:animRot>
                                    <p:animRot by="-240000">
                                      <p:cBhvr>
                                        <p:cTn id="27" dur="600" fill="hold">
                                          <p:stCondLst>
                                            <p:cond delay="1800"/>
                                          </p:stCondLst>
                                        </p:cTn>
                                        <p:tgtEl>
                                          <p:spTgt spid="4"/>
                                        </p:tgtEl>
                                        <p:attrNameLst>
                                          <p:attrName>r</p:attrName>
                                        </p:attrNameLst>
                                      </p:cBhvr>
                                    </p:animRot>
                                    <p:animRot by="120000">
                                      <p:cBhvr>
                                        <p:cTn id="28" dur="600" fill="hold">
                                          <p:stCondLst>
                                            <p:cond delay="2400"/>
                                          </p:stCondLst>
                                        </p:cTn>
                                        <p:tgtEl>
                                          <p:spTgt spid="4"/>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ppt_w</p:attrName>
                                        </p:attrNameLst>
                                      </p:cBhvr>
                                      <p:tavLst>
                                        <p:tav tm="0">
                                          <p:val>
                                            <p:fltVal val="0"/>
                                          </p:val>
                                        </p:tav>
                                        <p:tav tm="100000">
                                          <p:val>
                                            <p:strVal val="#ppt_w"/>
                                          </p:val>
                                        </p:tav>
                                      </p:tavLst>
                                    </p:anim>
                                    <p:anim calcmode="lin" valueType="num">
                                      <p:cBhvr>
                                        <p:cTn id="34" dur="500" fill="hold"/>
                                        <p:tgtEl>
                                          <p:spTgt spid="14"/>
                                        </p:tgtEl>
                                        <p:attrNameLst>
                                          <p:attrName>ppt_h</p:attrName>
                                        </p:attrNameLst>
                                      </p:cBhvr>
                                      <p:tavLst>
                                        <p:tav tm="0">
                                          <p:val>
                                            <p:fltVal val="0"/>
                                          </p:val>
                                        </p:tav>
                                        <p:tav tm="100000">
                                          <p:val>
                                            <p:strVal val="#ppt_h"/>
                                          </p:val>
                                        </p:tav>
                                      </p:tavLst>
                                    </p:anim>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path" presetSubtype="0" accel="50000" decel="50000" fill="hold" nodeType="clickEffect">
                                  <p:stCondLst>
                                    <p:cond delay="0"/>
                                  </p:stCondLst>
                                  <p:childTnLst>
                                    <p:animMotion origin="layout" path="M -0.01267 -0.07523 L -0.0052 0.4838 " pathEditMode="relative" rAng="0" ptsTypes="AA">
                                      <p:cBhvr>
                                        <p:cTn id="44" dur="11000" fill="hold"/>
                                        <p:tgtEl>
                                          <p:spTgt spid="6"/>
                                        </p:tgtEl>
                                        <p:attrNameLst>
                                          <p:attrName>ppt_x</p:attrName>
                                          <p:attrName>ppt_y</p:attrName>
                                        </p:attrNameLst>
                                      </p:cBhvr>
                                      <p:rCtr x="365" y="27940"/>
                                    </p:animMotion>
                                  </p:childTnLst>
                                </p:cTn>
                              </p:par>
                              <p:par>
                                <p:cTn id="45" presetID="42" presetClass="path" presetSubtype="0" accel="50000" decel="50000" fill="hold" nodeType="withEffect">
                                  <p:stCondLst>
                                    <p:cond delay="0"/>
                                  </p:stCondLst>
                                  <p:childTnLst>
                                    <p:animMotion origin="layout" path="M 2.77778E-6 -3.7037E-7 L 0.00382 0.55046 " pathEditMode="relative" rAng="0" ptsTypes="AA">
                                      <p:cBhvr>
                                        <p:cTn id="46" dur="9500" fill="hold"/>
                                        <p:tgtEl>
                                          <p:spTgt spid="5"/>
                                        </p:tgtEl>
                                        <p:attrNameLst>
                                          <p:attrName>ppt_x</p:attrName>
                                          <p:attrName>ppt_y</p:attrName>
                                        </p:attrNameLst>
                                      </p:cBhvr>
                                      <p:rCtr x="191" y="27523"/>
                                    </p:animMotion>
                                  </p:childTnLst>
                                </p:cTn>
                              </p:par>
                              <p:par>
                                <p:cTn id="47" presetID="42" presetClass="path" presetSubtype="0" accel="50000" decel="50000" fill="hold" nodeType="withEffect">
                                  <p:stCondLst>
                                    <p:cond delay="0"/>
                                  </p:stCondLst>
                                  <p:childTnLst>
                                    <p:animMotion origin="layout" path="M 4.44444E-6 -1.85185E-6 L 0.00486 0.69121 " pathEditMode="relative" rAng="0" ptsTypes="AA">
                                      <p:cBhvr>
                                        <p:cTn id="48" dur="11000" fill="hold"/>
                                        <p:tgtEl>
                                          <p:spTgt spid="7"/>
                                        </p:tgtEl>
                                        <p:attrNameLst>
                                          <p:attrName>ppt_x</p:attrName>
                                          <p:attrName>ppt_y</p:attrName>
                                        </p:attrNameLst>
                                      </p:cBhvr>
                                      <p:rCtr x="243" y="34560"/>
                                    </p:animMotion>
                                  </p:childTnLst>
                                </p:cTn>
                              </p:par>
                              <p:par>
                                <p:cTn id="49" presetID="42" presetClass="path" presetSubtype="0" accel="50000" decel="50000" fill="hold" nodeType="withEffect">
                                  <p:stCondLst>
                                    <p:cond delay="0"/>
                                  </p:stCondLst>
                                  <p:childTnLst>
                                    <p:animMotion origin="layout" path="M 2.22222E-6 3.7037E-6 L -0.00486 0.69537 " pathEditMode="relative" rAng="0" ptsTypes="AA">
                                      <p:cBhvr>
                                        <p:cTn id="50" dur="10750" fill="hold"/>
                                        <p:tgtEl>
                                          <p:spTgt spid="4"/>
                                        </p:tgtEl>
                                        <p:attrNameLst>
                                          <p:attrName>ppt_x</p:attrName>
                                          <p:attrName>ppt_y</p:attrName>
                                        </p:attrNameLst>
                                      </p:cBhvr>
                                      <p:rCtr x="-243" y="347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977" b="99072" l="0" r="100000"/>
                    </a14:imgEffect>
                  </a14:imgLayer>
                </a14:imgProps>
              </a:ext>
              <a:ext uri="{28A0092B-C50C-407E-A947-70E740481C1C}">
                <a14:useLocalDpi xmlns:a14="http://schemas.microsoft.com/office/drawing/2010/main" val="0"/>
              </a:ext>
            </a:extLst>
          </a:blip>
          <a:srcRect/>
          <a:stretch>
            <a:fillRect/>
          </a:stretch>
        </p:blipFill>
        <p:spPr bwMode="auto">
          <a:xfrm>
            <a:off x="-257175" y="297874"/>
            <a:ext cx="12744450" cy="692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938336" y="1144695"/>
            <a:ext cx="1821045" cy="1696690"/>
          </a:xfrm>
          <a:prstGeom prst="rect">
            <a:avLst/>
          </a:prstGeom>
        </p:spPr>
      </p:pic>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038601" y="1575885"/>
            <a:ext cx="1453085" cy="1353858"/>
          </a:xfrm>
          <a:prstGeom prst="rect">
            <a:avLst/>
          </a:prstGeom>
        </p:spPr>
      </p:pic>
      <p:pic>
        <p:nvPicPr>
          <p:cNvPr id="16" name="Picture 7">
            <a:hlinkClick r:id="rId6" action="ppaction://hlinksldjump"/>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2312512" y="2887258"/>
            <a:ext cx="1533037" cy="278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4"/>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977" r="98633">
                        <a14:foregroundMark x1="72266" y1="53793" x2="81445" y2="53333"/>
                      </a14:backgroundRemoval>
                    </a14:imgEffect>
                  </a14:imgLayer>
                </a14:imgProps>
              </a:ext>
              <a:ext uri="{28A0092B-C50C-407E-A947-70E740481C1C}">
                <a14:useLocalDpi xmlns:a14="http://schemas.microsoft.com/office/drawing/2010/main" val="0"/>
              </a:ext>
            </a:extLst>
          </a:blip>
          <a:srcRect/>
          <a:stretch>
            <a:fillRect/>
          </a:stretch>
        </p:blipFill>
        <p:spPr bwMode="auto">
          <a:xfrm>
            <a:off x="1595311" y="4877237"/>
            <a:ext cx="2245371" cy="190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4889" b="96000" l="40000" r="99892">
                        <a14:foregroundMark x1="65189" y1="75556" x2="67784" y2="72889"/>
                        <a14:foregroundMark x1="64432" y1="84889" x2="65189" y2="83111"/>
                        <a14:foregroundMark x1="62378" y1="94444" x2="62703" y2="98000"/>
                        <a14:foregroundMark x1="95351" y1="46444" x2="99892" y2="45778"/>
                      </a14:backgroundRemoval>
                    </a14:imgEffect>
                  </a14:imgLayer>
                </a14:imgProps>
              </a:ext>
              <a:ext uri="{28A0092B-C50C-407E-A947-70E740481C1C}">
                <a14:useLocalDpi xmlns:a14="http://schemas.microsoft.com/office/drawing/2010/main" val="0"/>
              </a:ext>
            </a:extLst>
          </a:blip>
          <a:srcRect l="39907" b="2336"/>
          <a:stretch/>
        </p:blipFill>
        <p:spPr bwMode="auto">
          <a:xfrm>
            <a:off x="5848857" y="571777"/>
            <a:ext cx="3208330" cy="2536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8">
            <a:hlinkClick r:id="rId13" action="ppaction://hlinksldjump"/>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50000" t="10431" r="17109" b="15502"/>
          <a:stretch/>
        </p:blipFill>
        <p:spPr bwMode="auto">
          <a:xfrm>
            <a:off x="4485633" y="2585819"/>
            <a:ext cx="1363225" cy="3045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7">
            <a:hlinkClick r:id="rId15" action="ppaction://hlinksldjump"/>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50000" t="6084" b="20229"/>
          <a:stretch/>
        </p:blipFill>
        <p:spPr bwMode="auto">
          <a:xfrm>
            <a:off x="6530879" y="2540359"/>
            <a:ext cx="1941941" cy="3090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529278" y="877995"/>
            <a:ext cx="3945140" cy="53340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prstClr val="white"/>
                </a:solidFill>
                <a:latin typeface="Times New Roman" pitchFamily="18" charset="0"/>
                <a:cs typeface="Times New Roman" pitchFamily="18" charset="0"/>
              </a:rPr>
              <a:t>TRƯỜNG TIỂU HỌC MÙ CANG CHẢI</a:t>
            </a:r>
          </a:p>
        </p:txBody>
      </p:sp>
      <p:sp>
        <p:nvSpPr>
          <p:cNvPr id="25" name="Cloud Callout 24"/>
          <p:cNvSpPr/>
          <p:nvPr/>
        </p:nvSpPr>
        <p:spPr>
          <a:xfrm>
            <a:off x="1417040" y="737957"/>
            <a:ext cx="5342341" cy="1847863"/>
          </a:xfrm>
          <a:prstGeom prst="cloudCallout">
            <a:avLst>
              <a:gd name="adj1" fmla="val 49865"/>
              <a:gd name="adj2" fmla="val 73559"/>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latin typeface="Times New Roman" pitchFamily="18" charset="0"/>
                <a:cs typeface="Times New Roman" pitchFamily="18" charset="0"/>
              </a:rPr>
              <a:t>CẢM ƠN CÁC BẠN NHÉ!</a:t>
            </a:r>
          </a:p>
          <a:p>
            <a:pPr algn="ctr"/>
            <a:r>
              <a:rPr lang="en-US" b="1" dirty="0">
                <a:solidFill>
                  <a:prstClr val="white"/>
                </a:solidFill>
                <a:latin typeface="Times New Roman" pitchFamily="18" charset="0"/>
                <a:cs typeface="Times New Roman" pitchFamily="18" charset="0"/>
              </a:rPr>
              <a:t>CHÚNG MÌNH SẼ  </a:t>
            </a:r>
          </a:p>
          <a:p>
            <a:pPr algn="ctr"/>
            <a:r>
              <a:rPr lang="en-US" b="1" dirty="0">
                <a:solidFill>
                  <a:prstClr val="white"/>
                </a:solidFill>
                <a:latin typeface="Times New Roman" pitchFamily="18" charset="0"/>
                <a:cs typeface="Times New Roman" pitchFamily="18" charset="0"/>
              </a:rPr>
              <a:t>CỐ GẮNG HỌC TỐT, MAI SAU GIÚP NƯỚC NON NHÀ !</a:t>
            </a:r>
          </a:p>
        </p:txBody>
      </p:sp>
      <p:pic>
        <p:nvPicPr>
          <p:cNvPr id="20" name="Picture 6">
            <a:hlinkClick r:id="rId17" action="ppaction://hlinksldjump"/>
          </p:cNvPr>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11852" b="86204" l="13300" r="52700">
                        <a14:foregroundMark x1="28900" y1="34815" x2="37600" y2="34815"/>
                      </a14:backgroundRemoval>
                    </a14:imgEffect>
                  </a14:imgLayer>
                </a14:imgProps>
              </a:ext>
              <a:ext uri="{28A0092B-C50C-407E-A947-70E740481C1C}">
                <a14:useLocalDpi xmlns:a14="http://schemas.microsoft.com/office/drawing/2010/main" val="0"/>
              </a:ext>
            </a:extLst>
          </a:blip>
          <a:srcRect l="14650" t="12166" r="48160" b="15482"/>
          <a:stretch/>
        </p:blipFill>
        <p:spPr bwMode="auto">
          <a:xfrm>
            <a:off x="8278154" y="2557501"/>
            <a:ext cx="1558067" cy="3273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4"/>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977" r="98633">
                        <a14:foregroundMark x1="72266" y1="53793" x2="81445" y2="53333"/>
                      </a14:backgroundRemoval>
                    </a14:imgEffect>
                  </a14:imgLayer>
                </a14:imgProps>
              </a:ext>
              <a:ext uri="{28A0092B-C50C-407E-A947-70E740481C1C}">
                <a14:useLocalDpi xmlns:a14="http://schemas.microsoft.com/office/drawing/2010/main" val="0"/>
              </a:ext>
            </a:extLst>
          </a:blip>
          <a:srcRect/>
          <a:stretch>
            <a:fillRect/>
          </a:stretch>
        </p:blipFill>
        <p:spPr bwMode="auto">
          <a:xfrm>
            <a:off x="8371430" y="4855488"/>
            <a:ext cx="2296570" cy="195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20" cstate="print">
            <a:extLst>
              <a:ext uri="{BEBA8EAE-BF5A-486C-A8C5-ECC9F3942E4B}">
                <a14:imgProps xmlns:a14="http://schemas.microsoft.com/office/drawing/2010/main">
                  <a14:imgLayer r:embed="rId21">
                    <a14:imgEffect>
                      <a14:backgroundRemoval t="9779" b="99069" l="0" r="100000"/>
                    </a14:imgEffect>
                  </a14:imgLayer>
                </a14:imgProps>
              </a:ext>
              <a:ext uri="{28A0092B-C50C-407E-A947-70E740481C1C}">
                <a14:useLocalDpi xmlns:a14="http://schemas.microsoft.com/office/drawing/2010/main" val="0"/>
              </a:ext>
            </a:extLst>
          </a:blip>
          <a:stretch>
            <a:fillRect/>
          </a:stretch>
        </p:blipFill>
        <p:spPr>
          <a:xfrm>
            <a:off x="5974961" y="4724863"/>
            <a:ext cx="2303193" cy="2355289"/>
          </a:xfrm>
          <a:prstGeom prst="rect">
            <a:avLst/>
          </a:prstGeom>
        </p:spPr>
      </p:pic>
      <p:pic>
        <p:nvPicPr>
          <p:cNvPr id="3" name="Picture 2"/>
          <p:cNvPicPr>
            <a:picLocks noChangeAspect="1"/>
          </p:cNvPicPr>
          <p:nvPr/>
        </p:nvPicPr>
        <p:blipFill>
          <a:blip r:embed="rId22" cstate="print">
            <a:extLst>
              <a:ext uri="{BEBA8EAE-BF5A-486C-A8C5-ECC9F3942E4B}">
                <a14:imgProps xmlns:a14="http://schemas.microsoft.com/office/drawing/2010/main">
                  <a14:imgLayer r:embed="rId23">
                    <a14:imgEffect>
                      <a14:backgroundRemoval t="0" b="100000" l="0" r="100000">
                        <a14:foregroundMark x1="18171" y1="26852" x2="20122" y2="32037"/>
                        <a14:foregroundMark x1="15366" y1="26481" x2="28293" y2="20741"/>
                        <a14:foregroundMark x1="18902" y1="25370" x2="30366" y2="31296"/>
                        <a14:foregroundMark x1="11951" y1="22963" x2="21585" y2="28333"/>
                        <a14:foregroundMark x1="12927" y1="25741" x2="23049" y2="33704"/>
                        <a14:foregroundMark x1="12683" y1="22222" x2="25122" y2="18889"/>
                        <a14:foregroundMark x1="17073" y1="35926" x2="28049" y2="34815"/>
                        <a14:backgroundMark x1="31098" y1="44630" x2="37805" y2="59444"/>
                        <a14:backgroundMark x1="61463" y1="48333" x2="55244" y2="67593"/>
                        <a14:backgroundMark x1="49024" y1="65741" x2="51951" y2="67222"/>
                        <a14:backgroundMark x1="23293" y1="50370" x2="21341" y2="60556"/>
                        <a14:backgroundMark x1="32561" y1="22222" x2="30122" y2="30185"/>
                        <a14:backgroundMark x1="22805" y1="41667" x2="29024" y2="40741"/>
                        <a14:backgroundMark x1="62439" y1="76296" x2="73171" y2="76296"/>
                        <a14:backgroundMark x1="71463" y1="42778" x2="77439" y2="40000"/>
                        <a14:backgroundMark x1="64390" y1="46111" x2="68415" y2="41296"/>
                        <a14:backgroundMark x1="17561" y1="22222" x2="17317" y2="26111"/>
                        <a14:backgroundMark x1="21341" y1="20370" x2="22317" y2="29444"/>
                        <a14:backgroundMark x1="20122" y1="21852" x2="19634" y2="28704"/>
                        <a14:backgroundMark x1="14146" y1="22222" x2="15854" y2="28333"/>
                        <a14:backgroundMark x1="15854" y1="22963" x2="28537" y2="24630"/>
                        <a14:backgroundMark x1="16098" y1="35185" x2="27805" y2="33333"/>
                        <a14:backgroundMark x1="11951" y1="23333" x2="11951" y2="28333"/>
                      </a14:backgroundRemoval>
                    </a14:imgEffect>
                  </a14:imgLayer>
                </a14:imgProps>
              </a:ext>
              <a:ext uri="{28A0092B-C50C-407E-A947-70E740481C1C}">
                <a14:useLocalDpi xmlns:a14="http://schemas.microsoft.com/office/drawing/2010/main" val="0"/>
              </a:ext>
            </a:extLst>
          </a:blip>
          <a:stretch>
            <a:fillRect/>
          </a:stretch>
        </p:blipFill>
        <p:spPr>
          <a:xfrm>
            <a:off x="3717196" y="5083370"/>
            <a:ext cx="2416905" cy="1591620"/>
          </a:xfrm>
          <a:prstGeom prst="rect">
            <a:avLst/>
          </a:prstGeom>
        </p:spPr>
      </p:pic>
      <p:sp>
        <p:nvSpPr>
          <p:cNvPr id="7" name="Rectangle: Rounded Corners 6">
            <a:hlinkClick r:id="rId24" action="ppaction://hlinksldjump"/>
            <a:extLst>
              <a:ext uri="{FF2B5EF4-FFF2-40B4-BE49-F238E27FC236}">
                <a16:creationId xmlns:a16="http://schemas.microsoft.com/office/drawing/2014/main" id="{E11BEEB7-A3B7-FD52-6D91-C73944654B26}"/>
              </a:ext>
            </a:extLst>
          </p:cNvPr>
          <p:cNvSpPr/>
          <p:nvPr/>
        </p:nvSpPr>
        <p:spPr>
          <a:xfrm>
            <a:off x="10668000" y="85725"/>
            <a:ext cx="1152525"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Học</a:t>
            </a:r>
            <a:r>
              <a:rPr lang="en-US" dirty="0"/>
              <a:t> </a:t>
            </a:r>
            <a:r>
              <a:rPr lang="en-US" dirty="0" err="1"/>
              <a:t>tiếp</a:t>
            </a:r>
            <a:endParaRPr lang="en-US" dirty="0"/>
          </a:p>
        </p:txBody>
      </p:sp>
    </p:spTree>
    <p:extLst>
      <p:ext uri="{BB962C8B-B14F-4D97-AF65-F5344CB8AC3E}">
        <p14:creationId xmlns:p14="http://schemas.microsoft.com/office/powerpoint/2010/main" val="18144875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800"/>
                                  </p:stCondLst>
                                  <p:childTnLst>
                                    <p:animRot by="120000">
                                      <p:cBhvr>
                                        <p:cTn id="6" dur="300" fill="hold">
                                          <p:stCondLst>
                                            <p:cond delay="0"/>
                                          </p:stCondLst>
                                        </p:cTn>
                                        <p:tgtEl>
                                          <p:spTgt spid="16"/>
                                        </p:tgtEl>
                                        <p:attrNameLst>
                                          <p:attrName>r</p:attrName>
                                        </p:attrNameLst>
                                      </p:cBhvr>
                                    </p:animRot>
                                    <p:animRot by="-240000">
                                      <p:cBhvr>
                                        <p:cTn id="7" dur="600" fill="hold">
                                          <p:stCondLst>
                                            <p:cond delay="600"/>
                                          </p:stCondLst>
                                        </p:cTn>
                                        <p:tgtEl>
                                          <p:spTgt spid="16"/>
                                        </p:tgtEl>
                                        <p:attrNameLst>
                                          <p:attrName>r</p:attrName>
                                        </p:attrNameLst>
                                      </p:cBhvr>
                                    </p:animRot>
                                    <p:animRot by="240000">
                                      <p:cBhvr>
                                        <p:cTn id="8" dur="600" fill="hold">
                                          <p:stCondLst>
                                            <p:cond delay="1200"/>
                                          </p:stCondLst>
                                        </p:cTn>
                                        <p:tgtEl>
                                          <p:spTgt spid="16"/>
                                        </p:tgtEl>
                                        <p:attrNameLst>
                                          <p:attrName>r</p:attrName>
                                        </p:attrNameLst>
                                      </p:cBhvr>
                                    </p:animRot>
                                    <p:animRot by="-240000">
                                      <p:cBhvr>
                                        <p:cTn id="9" dur="600" fill="hold">
                                          <p:stCondLst>
                                            <p:cond delay="1800"/>
                                          </p:stCondLst>
                                        </p:cTn>
                                        <p:tgtEl>
                                          <p:spTgt spid="16"/>
                                        </p:tgtEl>
                                        <p:attrNameLst>
                                          <p:attrName>r</p:attrName>
                                        </p:attrNameLst>
                                      </p:cBhvr>
                                    </p:animRot>
                                    <p:animRot by="120000">
                                      <p:cBhvr>
                                        <p:cTn id="10" dur="600" fill="hold">
                                          <p:stCondLst>
                                            <p:cond delay="2400"/>
                                          </p:stCondLst>
                                        </p:cTn>
                                        <p:tgtEl>
                                          <p:spTgt spid="16"/>
                                        </p:tgtEl>
                                        <p:attrNameLst>
                                          <p:attrName>r</p:attrName>
                                        </p:attrNameLst>
                                      </p:cBhvr>
                                    </p:animRot>
                                  </p:childTnLst>
                                </p:cTn>
                              </p:par>
                              <p:par>
                                <p:cTn id="11" presetID="32" presetClass="emph" presetSubtype="0" repeatCount="indefinite" fill="hold" nodeType="withEffect">
                                  <p:stCondLst>
                                    <p:cond delay="700"/>
                                  </p:stCondLst>
                                  <p:childTnLst>
                                    <p:animRot by="120000">
                                      <p:cBhvr>
                                        <p:cTn id="12" dur="300" fill="hold">
                                          <p:stCondLst>
                                            <p:cond delay="0"/>
                                          </p:stCondLst>
                                        </p:cTn>
                                        <p:tgtEl>
                                          <p:spTgt spid="19"/>
                                        </p:tgtEl>
                                        <p:attrNameLst>
                                          <p:attrName>r</p:attrName>
                                        </p:attrNameLst>
                                      </p:cBhvr>
                                    </p:animRot>
                                    <p:animRot by="-240000">
                                      <p:cBhvr>
                                        <p:cTn id="13" dur="600" fill="hold">
                                          <p:stCondLst>
                                            <p:cond delay="600"/>
                                          </p:stCondLst>
                                        </p:cTn>
                                        <p:tgtEl>
                                          <p:spTgt spid="19"/>
                                        </p:tgtEl>
                                        <p:attrNameLst>
                                          <p:attrName>r</p:attrName>
                                        </p:attrNameLst>
                                      </p:cBhvr>
                                    </p:animRot>
                                    <p:animRot by="240000">
                                      <p:cBhvr>
                                        <p:cTn id="14" dur="600" fill="hold">
                                          <p:stCondLst>
                                            <p:cond delay="1200"/>
                                          </p:stCondLst>
                                        </p:cTn>
                                        <p:tgtEl>
                                          <p:spTgt spid="19"/>
                                        </p:tgtEl>
                                        <p:attrNameLst>
                                          <p:attrName>r</p:attrName>
                                        </p:attrNameLst>
                                      </p:cBhvr>
                                    </p:animRot>
                                    <p:animRot by="-240000">
                                      <p:cBhvr>
                                        <p:cTn id="15" dur="600" fill="hold">
                                          <p:stCondLst>
                                            <p:cond delay="1800"/>
                                          </p:stCondLst>
                                        </p:cTn>
                                        <p:tgtEl>
                                          <p:spTgt spid="19"/>
                                        </p:tgtEl>
                                        <p:attrNameLst>
                                          <p:attrName>r</p:attrName>
                                        </p:attrNameLst>
                                      </p:cBhvr>
                                    </p:animRot>
                                    <p:animRot by="120000">
                                      <p:cBhvr>
                                        <p:cTn id="16" dur="600" fill="hold">
                                          <p:stCondLst>
                                            <p:cond delay="2400"/>
                                          </p:stCondLst>
                                        </p:cTn>
                                        <p:tgtEl>
                                          <p:spTgt spid="19"/>
                                        </p:tgtEl>
                                        <p:attrNameLst>
                                          <p:attrName>r</p:attrName>
                                        </p:attrNameLst>
                                      </p:cBhvr>
                                    </p:animRot>
                                  </p:childTnLst>
                                </p:cTn>
                              </p:par>
                              <p:par>
                                <p:cTn id="17" presetID="32" presetClass="emph" presetSubtype="0" repeatCount="indefinite" fill="hold" nodeType="withEffect">
                                  <p:stCondLst>
                                    <p:cond delay="700"/>
                                  </p:stCondLst>
                                  <p:childTnLst>
                                    <p:animRot by="120000">
                                      <p:cBhvr>
                                        <p:cTn id="18" dur="300" fill="hold">
                                          <p:stCondLst>
                                            <p:cond delay="0"/>
                                          </p:stCondLst>
                                        </p:cTn>
                                        <p:tgtEl>
                                          <p:spTgt spid="17"/>
                                        </p:tgtEl>
                                        <p:attrNameLst>
                                          <p:attrName>r</p:attrName>
                                        </p:attrNameLst>
                                      </p:cBhvr>
                                    </p:animRot>
                                    <p:animRot by="-240000">
                                      <p:cBhvr>
                                        <p:cTn id="19" dur="600" fill="hold">
                                          <p:stCondLst>
                                            <p:cond delay="600"/>
                                          </p:stCondLst>
                                        </p:cTn>
                                        <p:tgtEl>
                                          <p:spTgt spid="17"/>
                                        </p:tgtEl>
                                        <p:attrNameLst>
                                          <p:attrName>r</p:attrName>
                                        </p:attrNameLst>
                                      </p:cBhvr>
                                    </p:animRot>
                                    <p:animRot by="240000">
                                      <p:cBhvr>
                                        <p:cTn id="20" dur="600" fill="hold">
                                          <p:stCondLst>
                                            <p:cond delay="1200"/>
                                          </p:stCondLst>
                                        </p:cTn>
                                        <p:tgtEl>
                                          <p:spTgt spid="17"/>
                                        </p:tgtEl>
                                        <p:attrNameLst>
                                          <p:attrName>r</p:attrName>
                                        </p:attrNameLst>
                                      </p:cBhvr>
                                    </p:animRot>
                                    <p:animRot by="-240000">
                                      <p:cBhvr>
                                        <p:cTn id="21" dur="600" fill="hold">
                                          <p:stCondLst>
                                            <p:cond delay="1800"/>
                                          </p:stCondLst>
                                        </p:cTn>
                                        <p:tgtEl>
                                          <p:spTgt spid="17"/>
                                        </p:tgtEl>
                                        <p:attrNameLst>
                                          <p:attrName>r</p:attrName>
                                        </p:attrNameLst>
                                      </p:cBhvr>
                                    </p:animRot>
                                    <p:animRot by="120000">
                                      <p:cBhvr>
                                        <p:cTn id="22" dur="600" fill="hold">
                                          <p:stCondLst>
                                            <p:cond delay="2400"/>
                                          </p:stCondLst>
                                        </p:cTn>
                                        <p:tgtEl>
                                          <p:spTgt spid="17"/>
                                        </p:tgtEl>
                                        <p:attrNameLst>
                                          <p:attrName>r</p:attrName>
                                        </p:attrNameLst>
                                      </p:cBhvr>
                                    </p:animRot>
                                  </p:childTnLst>
                                </p:cTn>
                              </p:par>
                              <p:par>
                                <p:cTn id="23" presetID="32" presetClass="emph" presetSubtype="0" repeatCount="indefinite" fill="hold" nodeType="withEffect">
                                  <p:stCondLst>
                                    <p:cond delay="200"/>
                                  </p:stCondLst>
                                  <p:childTnLst>
                                    <p:animRot by="120000">
                                      <p:cBhvr>
                                        <p:cTn id="24" dur="300" fill="hold">
                                          <p:stCondLst>
                                            <p:cond delay="0"/>
                                          </p:stCondLst>
                                        </p:cTn>
                                        <p:tgtEl>
                                          <p:spTgt spid="20"/>
                                        </p:tgtEl>
                                        <p:attrNameLst>
                                          <p:attrName>r</p:attrName>
                                        </p:attrNameLst>
                                      </p:cBhvr>
                                    </p:animRot>
                                    <p:animRot by="-240000">
                                      <p:cBhvr>
                                        <p:cTn id="25" dur="600" fill="hold">
                                          <p:stCondLst>
                                            <p:cond delay="600"/>
                                          </p:stCondLst>
                                        </p:cTn>
                                        <p:tgtEl>
                                          <p:spTgt spid="20"/>
                                        </p:tgtEl>
                                        <p:attrNameLst>
                                          <p:attrName>r</p:attrName>
                                        </p:attrNameLst>
                                      </p:cBhvr>
                                    </p:animRot>
                                    <p:animRot by="240000">
                                      <p:cBhvr>
                                        <p:cTn id="26" dur="600" fill="hold">
                                          <p:stCondLst>
                                            <p:cond delay="1200"/>
                                          </p:stCondLst>
                                        </p:cTn>
                                        <p:tgtEl>
                                          <p:spTgt spid="20"/>
                                        </p:tgtEl>
                                        <p:attrNameLst>
                                          <p:attrName>r</p:attrName>
                                        </p:attrNameLst>
                                      </p:cBhvr>
                                    </p:animRot>
                                    <p:animRot by="-240000">
                                      <p:cBhvr>
                                        <p:cTn id="27" dur="600" fill="hold">
                                          <p:stCondLst>
                                            <p:cond delay="1800"/>
                                          </p:stCondLst>
                                        </p:cTn>
                                        <p:tgtEl>
                                          <p:spTgt spid="20"/>
                                        </p:tgtEl>
                                        <p:attrNameLst>
                                          <p:attrName>r</p:attrName>
                                        </p:attrNameLst>
                                      </p:cBhvr>
                                    </p:animRot>
                                    <p:animRot by="120000">
                                      <p:cBhvr>
                                        <p:cTn id="28" dur="600" fill="hold">
                                          <p:stCondLst>
                                            <p:cond delay="2400"/>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6"/>
                    </p:tgtEl>
                  </p:cond>
                </p:stCondLst>
                <p:endSync evt="end" delay="0">
                  <p:rtn val="all"/>
                </p:endSync>
                <p:childTnLst>
                  <p:par>
                    <p:cTn id="30" fill="hold">
                      <p:stCondLst>
                        <p:cond delay="0"/>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barn(inVertical)">
                                      <p:cBhvr>
                                        <p:cTn id="34" dur="500"/>
                                        <p:tgtEl>
                                          <p:spTgt spid="22"/>
                                        </p:tgtEl>
                                      </p:cBhvr>
                                    </p:animEffect>
                                  </p:childTnLst>
                                </p:cTn>
                              </p:par>
                            </p:childTnLst>
                          </p:cTn>
                        </p:par>
                      </p:childTnLst>
                    </p:cTn>
                  </p:par>
                </p:childTnLst>
              </p:cTn>
              <p:nextCondLst>
                <p:cond evt="onClick" delay="0">
                  <p:tgtEl>
                    <p:spTgt spid="16"/>
                  </p:tgtEl>
                </p:cond>
              </p:nextCondLst>
            </p:seq>
            <p:seq concurrent="1" nextAc="seek">
              <p:cTn id="35" restart="whenNotActive" fill="hold" evtFilter="cancelBubble" nodeType="interactiveSeq">
                <p:stCondLst>
                  <p:cond evt="onClick" delay="0">
                    <p:tgtEl>
                      <p:spTgt spid="4"/>
                    </p:tgtEl>
                  </p:cond>
                </p:stCondLst>
                <p:endSync evt="end" delay="0">
                  <p:rtn val="all"/>
                </p:endSync>
                <p:childTnLst>
                  <p:par>
                    <p:cTn id="36" fill="hold">
                      <p:stCondLst>
                        <p:cond delay="0"/>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down)">
                                      <p:cBhvr>
                                        <p:cTn id="40" dur="500"/>
                                        <p:tgtEl>
                                          <p:spTgt spid="25"/>
                                        </p:tgtEl>
                                      </p:cBhvr>
                                    </p:animEffect>
                                  </p:childTnLst>
                                </p:cTn>
                              </p:par>
                            </p:childTnLst>
                          </p:cTn>
                        </p:par>
                      </p:childTnLst>
                    </p:cTn>
                  </p:par>
                </p:childTnLst>
              </p:cTn>
              <p:nextCondLst>
                <p:cond evt="onClick" delay="0">
                  <p:tgtEl>
                    <p:spTgt spid="4"/>
                  </p:tgtEl>
                </p:cond>
              </p:nextCondLst>
            </p:seq>
            <p:seq concurrent="1" nextAc="seek">
              <p:cTn id="41" restart="whenNotActive" fill="hold" evtFilter="cancelBubble" nodeType="interactiveSeq">
                <p:stCondLst>
                  <p:cond evt="onClick" delay="0">
                    <p:tgtEl>
                      <p:spTgt spid="19"/>
                    </p:tgtEl>
                  </p:cond>
                </p:stCondLst>
                <p:endSync evt="end" delay="0">
                  <p:rtn val="all"/>
                </p:endSync>
                <p:childTnLst>
                  <p:par>
                    <p:cTn id="42" fill="hold">
                      <p:stCondLst>
                        <p:cond delay="0"/>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barn(inVertical)">
                                      <p:cBhvr>
                                        <p:cTn id="46" dur="500"/>
                                        <p:tgtEl>
                                          <p:spTgt spid="3"/>
                                        </p:tgtEl>
                                      </p:cBhvr>
                                    </p:animEffect>
                                  </p:childTnLst>
                                </p:cTn>
                              </p:par>
                            </p:childTnLst>
                          </p:cTn>
                        </p:par>
                      </p:childTnLst>
                    </p:cTn>
                  </p:par>
                </p:childTnLst>
              </p:cTn>
              <p:nextCondLst>
                <p:cond evt="onClick" delay="0">
                  <p:tgtEl>
                    <p:spTgt spid="19"/>
                  </p:tgtEl>
                </p:cond>
              </p:nextCondLst>
            </p:seq>
            <p:seq concurrent="1" nextAc="seek">
              <p:cTn id="47" restart="whenNotActive" fill="hold" evtFilter="cancelBubble" nodeType="interactiveSeq">
                <p:stCondLst>
                  <p:cond evt="onClick" delay="0">
                    <p:tgtEl>
                      <p:spTgt spid="20"/>
                    </p:tgtEl>
                  </p:cond>
                </p:stCondLst>
                <p:endSync evt="end" delay="0">
                  <p:rtn val="all"/>
                </p:endSync>
                <p:childTnLst>
                  <p:par>
                    <p:cTn id="48" fill="hold">
                      <p:stCondLst>
                        <p:cond delay="0"/>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barn(inVertical)">
                                      <p:cBhvr>
                                        <p:cTn id="52" dur="500"/>
                                        <p:tgtEl>
                                          <p:spTgt spid="21"/>
                                        </p:tgtEl>
                                      </p:cBhvr>
                                    </p:animEffect>
                                  </p:childTnLst>
                                </p:cTn>
                              </p:par>
                            </p:childTnLst>
                          </p:cTn>
                        </p:par>
                      </p:childTnLst>
                    </p:cTn>
                  </p:par>
                </p:childTnLst>
              </p:cTn>
              <p:nextCondLst>
                <p:cond evt="onClick" delay="0">
                  <p:tgtEl>
                    <p:spTgt spid="20"/>
                  </p:tgtEl>
                </p:cond>
              </p:nextCondLst>
            </p:seq>
            <p:seq concurrent="1" nextAc="seek">
              <p:cTn id="53" restart="whenNotActive" fill="hold" evtFilter="cancelBubble" nodeType="interactiveSeq">
                <p:stCondLst>
                  <p:cond evt="onClick" delay="0">
                    <p:tgtEl>
                      <p:spTgt spid="17"/>
                    </p:tgtEl>
                  </p:cond>
                </p:stCondLst>
                <p:endSync evt="end" delay="0">
                  <p:rtn val="all"/>
                </p:endSync>
                <p:childTnLst>
                  <p:par>
                    <p:cTn id="54" fill="hold">
                      <p:stCondLst>
                        <p:cond delay="0"/>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barn(inVertical)">
                                      <p:cBhvr>
                                        <p:cTn id="58" dur="500"/>
                                        <p:tgtEl>
                                          <p:spTgt spid="2"/>
                                        </p:tgtEl>
                                      </p:cBhvr>
                                    </p:animEffect>
                                  </p:childTnLst>
                                </p:cTn>
                              </p:par>
                            </p:childTnLst>
                          </p:cTn>
                        </p:par>
                      </p:childTnLst>
                    </p:cTn>
                  </p:par>
                </p:childTnLst>
              </p:cTn>
              <p:nextCondLst>
                <p:cond evt="onClick" delay="0">
                  <p:tgtEl>
                    <p:spTgt spid="17"/>
                  </p:tgtEl>
                </p:cond>
              </p:nextCondLst>
            </p:seq>
          </p:childTnLst>
        </p:cTn>
      </p:par>
    </p:tnLst>
    <p:bldLst>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648200" y="1676400"/>
            <a:ext cx="2266903" cy="2112102"/>
          </a:xfrm>
          <a:prstGeom prst="rect">
            <a:avLst/>
          </a:prstGeom>
        </p:spPr>
      </p:pic>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3781448" y="2173376"/>
            <a:ext cx="1733503" cy="1615127"/>
          </a:xfrm>
          <a:prstGeom prst="rect">
            <a:avLst/>
          </a:prstGeom>
        </p:spPr>
      </p:pic>
      <p:pic>
        <p:nvPicPr>
          <p:cNvPr id="6" name="Picture 7"/>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8711242" y="3372602"/>
            <a:ext cx="1956758" cy="355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1492435" y="3214744"/>
            <a:ext cx="2289013" cy="364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loud Callout 2"/>
          <p:cNvSpPr/>
          <p:nvPr/>
        </p:nvSpPr>
        <p:spPr>
          <a:xfrm>
            <a:off x="1918520" y="838200"/>
            <a:ext cx="6387280" cy="3124200"/>
          </a:xfrm>
          <a:prstGeom prst="cloudCallout">
            <a:avLst>
              <a:gd name="adj1" fmla="val -32767"/>
              <a:gd name="adj2" fmla="val 620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prstClr val="white"/>
                </a:solidFill>
                <a:latin typeface="Times New Roman" pitchFamily="18" charset="0"/>
                <a:cs typeface="Times New Roman" pitchFamily="18" charset="0"/>
              </a:rPr>
              <a:t>8 + ..?.. = 8</a:t>
            </a:r>
          </a:p>
        </p:txBody>
      </p:sp>
      <p:sp>
        <p:nvSpPr>
          <p:cNvPr id="9" name="Cloud Callout 8"/>
          <p:cNvSpPr/>
          <p:nvPr/>
        </p:nvSpPr>
        <p:spPr>
          <a:xfrm>
            <a:off x="4648199" y="4191000"/>
            <a:ext cx="3657601" cy="1981200"/>
          </a:xfrm>
          <a:prstGeom prst="cloudCallout">
            <a:avLst>
              <a:gd name="adj1" fmla="val 69128"/>
              <a:gd name="adj2" fmla="val -42447"/>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prstClr val="white"/>
                </a:solidFill>
                <a:latin typeface="Times New Roman" pitchFamily="18" charset="0"/>
                <a:cs typeface="Times New Roman" pitchFamily="18" charset="0"/>
              </a:rPr>
              <a:t>Đáp</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án</a:t>
            </a:r>
            <a:r>
              <a:rPr lang="en-US" sz="3600" dirty="0">
                <a:solidFill>
                  <a:prstClr val="white"/>
                </a:solidFill>
                <a:latin typeface="Times New Roman" pitchFamily="18" charset="0"/>
                <a:cs typeface="Times New Roman" pitchFamily="18" charset="0"/>
              </a:rPr>
              <a:t>: 0</a:t>
            </a:r>
          </a:p>
        </p:txBody>
      </p:sp>
      <p:sp>
        <p:nvSpPr>
          <p:cNvPr id="10" name="Right Arrow 9">
            <a:hlinkClick r:id="rId8" action="ppaction://hlinksldjump"/>
          </p:cNvPr>
          <p:cNvSpPr/>
          <p:nvPr/>
        </p:nvSpPr>
        <p:spPr>
          <a:xfrm>
            <a:off x="8077201" y="6062412"/>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itchFamily="18" charset="0"/>
                <a:cs typeface="Times New Roman" pitchFamily="18" charset="0"/>
              </a:rPr>
              <a:t>Trở</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về</a:t>
            </a:r>
            <a:endParaRPr lang="en-US" b="1"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42062391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40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pic>
        <p:nvPicPr>
          <p:cNvPr id="5" name="Picture 7"/>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8077200" y="3475876"/>
            <a:ext cx="1820332" cy="3302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1371601" y="2971801"/>
            <a:ext cx="2126443" cy="3384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loud Callout 8"/>
          <p:cNvSpPr/>
          <p:nvPr/>
        </p:nvSpPr>
        <p:spPr>
          <a:xfrm>
            <a:off x="2026515" y="304800"/>
            <a:ext cx="6387280" cy="3124200"/>
          </a:xfrm>
          <a:prstGeom prst="cloudCallout">
            <a:avLst>
              <a:gd name="adj1" fmla="val -32767"/>
              <a:gd name="adj2" fmla="val 620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prstClr val="white"/>
                </a:solidFill>
                <a:latin typeface="Times New Roman" pitchFamily="18" charset="0"/>
                <a:cs typeface="Times New Roman" pitchFamily="18" charset="0"/>
              </a:rPr>
              <a:t>..?.. + 51 = 51</a:t>
            </a:r>
          </a:p>
        </p:txBody>
      </p:sp>
      <p:sp>
        <p:nvSpPr>
          <p:cNvPr id="10" name="Cloud Callout 9"/>
          <p:cNvSpPr/>
          <p:nvPr/>
        </p:nvSpPr>
        <p:spPr>
          <a:xfrm>
            <a:off x="4191001" y="4250765"/>
            <a:ext cx="3657601" cy="1981200"/>
          </a:xfrm>
          <a:prstGeom prst="cloudCallout">
            <a:avLst>
              <a:gd name="adj1" fmla="val 68618"/>
              <a:gd name="adj2" fmla="val -1701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prstClr val="white"/>
                </a:solidFill>
                <a:latin typeface="Times New Roman" pitchFamily="18" charset="0"/>
                <a:cs typeface="Times New Roman" pitchFamily="18" charset="0"/>
              </a:rPr>
              <a:t>Đáp</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án</a:t>
            </a:r>
            <a:r>
              <a:rPr lang="en-US" sz="3600" dirty="0">
                <a:solidFill>
                  <a:prstClr val="white"/>
                </a:solidFill>
                <a:latin typeface="Times New Roman" pitchFamily="18" charset="0"/>
                <a:cs typeface="Times New Roman" pitchFamily="18" charset="0"/>
              </a:rPr>
              <a:t>: 0</a:t>
            </a:r>
          </a:p>
        </p:txBody>
      </p:sp>
      <p:sp>
        <p:nvSpPr>
          <p:cNvPr id="11" name="Right Arrow 10">
            <a:hlinkClick r:id="rId7" action="ppaction://hlinksldjump"/>
          </p:cNvPr>
          <p:cNvSpPr/>
          <p:nvPr/>
        </p:nvSpPr>
        <p:spPr>
          <a:xfrm>
            <a:off x="9375857" y="6011379"/>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itchFamily="18" charset="0"/>
                <a:cs typeface="Times New Roman" pitchFamily="18" charset="0"/>
              </a:rPr>
              <a:t>Trở</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về</a:t>
            </a:r>
            <a:endParaRPr lang="en-US" b="1"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31825191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5"/>
                                        </p:tgtEl>
                                        <p:attrNameLst>
                                          <p:attrName>r</p:attrName>
                                        </p:attrNameLst>
                                      </p:cBhvr>
                                    </p:animRot>
                                    <p:animRot by="-240000">
                                      <p:cBhvr>
                                        <p:cTn id="13" dur="600" fill="hold">
                                          <p:stCondLst>
                                            <p:cond delay="600"/>
                                          </p:stCondLst>
                                        </p:cTn>
                                        <p:tgtEl>
                                          <p:spTgt spid="5"/>
                                        </p:tgtEl>
                                        <p:attrNameLst>
                                          <p:attrName>r</p:attrName>
                                        </p:attrNameLst>
                                      </p:cBhvr>
                                    </p:animRot>
                                    <p:animRot by="240000">
                                      <p:cBhvr>
                                        <p:cTn id="14" dur="600" fill="hold">
                                          <p:stCondLst>
                                            <p:cond delay="1200"/>
                                          </p:stCondLst>
                                        </p:cTn>
                                        <p:tgtEl>
                                          <p:spTgt spid="5"/>
                                        </p:tgtEl>
                                        <p:attrNameLst>
                                          <p:attrName>r</p:attrName>
                                        </p:attrNameLst>
                                      </p:cBhvr>
                                    </p:animRot>
                                    <p:animRot by="-240000">
                                      <p:cBhvr>
                                        <p:cTn id="15" dur="600" fill="hold">
                                          <p:stCondLst>
                                            <p:cond delay="1800"/>
                                          </p:stCondLst>
                                        </p:cTn>
                                        <p:tgtEl>
                                          <p:spTgt spid="5"/>
                                        </p:tgtEl>
                                        <p:attrNameLst>
                                          <p:attrName>r</p:attrName>
                                        </p:attrNameLst>
                                      </p:cBhvr>
                                    </p:animRot>
                                    <p:animRot by="120000">
                                      <p:cBhvr>
                                        <p:cTn id="16" dur="600" fill="hold">
                                          <p:stCondLst>
                                            <p:cond delay="24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648200" y="1676400"/>
            <a:ext cx="2266903" cy="2112102"/>
          </a:xfrm>
          <a:prstGeom prst="rect">
            <a:avLst/>
          </a:prstGeom>
        </p:spPr>
      </p:pic>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3781448" y="2173376"/>
            <a:ext cx="1733503" cy="1615127"/>
          </a:xfrm>
          <a:prstGeom prst="rect">
            <a:avLst/>
          </a:prstGeom>
        </p:spPr>
      </p:pic>
      <p:pic>
        <p:nvPicPr>
          <p:cNvPr id="6" name="Picture 7"/>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9144000" y="3261238"/>
            <a:ext cx="1956758" cy="355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1492435" y="3214744"/>
            <a:ext cx="2289013" cy="364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loud Callout 2"/>
          <p:cNvSpPr/>
          <p:nvPr/>
        </p:nvSpPr>
        <p:spPr>
          <a:xfrm>
            <a:off x="1918520" y="838200"/>
            <a:ext cx="6387280" cy="3124200"/>
          </a:xfrm>
          <a:prstGeom prst="cloudCallout">
            <a:avLst>
              <a:gd name="adj1" fmla="val -32767"/>
              <a:gd name="adj2" fmla="val 620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prstClr val="white"/>
                </a:solidFill>
                <a:latin typeface="Times New Roman" pitchFamily="18" charset="0"/>
                <a:cs typeface="Times New Roman" pitchFamily="18" charset="0"/>
              </a:rPr>
              <a:t>35 + 88 = 88 + ..?..</a:t>
            </a:r>
          </a:p>
        </p:txBody>
      </p:sp>
      <p:sp>
        <p:nvSpPr>
          <p:cNvPr id="9" name="Cloud Callout 8"/>
          <p:cNvSpPr/>
          <p:nvPr/>
        </p:nvSpPr>
        <p:spPr>
          <a:xfrm>
            <a:off x="4648199" y="4191000"/>
            <a:ext cx="3657601" cy="1981200"/>
          </a:xfrm>
          <a:prstGeom prst="cloudCallout">
            <a:avLst>
              <a:gd name="adj1" fmla="val 69128"/>
              <a:gd name="adj2" fmla="val -42447"/>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prstClr val="white"/>
                </a:solidFill>
                <a:latin typeface="Times New Roman" pitchFamily="18" charset="0"/>
                <a:cs typeface="Times New Roman" pitchFamily="18" charset="0"/>
              </a:rPr>
              <a:t>Đáp</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án</a:t>
            </a:r>
            <a:r>
              <a:rPr lang="en-US" sz="3600" dirty="0">
                <a:solidFill>
                  <a:prstClr val="white"/>
                </a:solidFill>
                <a:latin typeface="Times New Roman" pitchFamily="18" charset="0"/>
                <a:cs typeface="Times New Roman" pitchFamily="18" charset="0"/>
              </a:rPr>
              <a:t>: 35</a:t>
            </a:r>
          </a:p>
        </p:txBody>
      </p:sp>
      <p:sp>
        <p:nvSpPr>
          <p:cNvPr id="8" name="Right Arrow 7">
            <a:hlinkClick r:id="rId8" action="ppaction://hlinksldjump"/>
          </p:cNvPr>
          <p:cNvSpPr/>
          <p:nvPr/>
        </p:nvSpPr>
        <p:spPr>
          <a:xfrm>
            <a:off x="8100650" y="5953394"/>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itchFamily="18" charset="0"/>
                <a:cs typeface="Times New Roman" pitchFamily="18" charset="0"/>
              </a:rPr>
              <a:t>Trở</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về</a:t>
            </a:r>
            <a:endParaRPr lang="en-US" b="1"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34179099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40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pic>
        <p:nvPicPr>
          <p:cNvPr id="5" name="Picture 7"/>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8077200" y="3510087"/>
            <a:ext cx="1820332" cy="3302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1371601" y="2971801"/>
            <a:ext cx="2126443" cy="3384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loud Callout 8"/>
          <p:cNvSpPr/>
          <p:nvPr/>
        </p:nvSpPr>
        <p:spPr>
          <a:xfrm>
            <a:off x="2026514" y="304800"/>
            <a:ext cx="8069985" cy="3124200"/>
          </a:xfrm>
          <a:prstGeom prst="cloudCallout">
            <a:avLst>
              <a:gd name="adj1" fmla="val -32767"/>
              <a:gd name="adj2" fmla="val 620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prstClr val="white"/>
                </a:solidFill>
                <a:latin typeface="Times New Roman" pitchFamily="18" charset="0"/>
                <a:cs typeface="Times New Roman" pitchFamily="18" charset="0"/>
              </a:rPr>
              <a:t>(6  + 4) + 9 = 6 + (4 + ..?..)</a:t>
            </a:r>
          </a:p>
        </p:txBody>
      </p:sp>
      <p:sp>
        <p:nvSpPr>
          <p:cNvPr id="10" name="Cloud Callout 9"/>
          <p:cNvSpPr/>
          <p:nvPr/>
        </p:nvSpPr>
        <p:spPr>
          <a:xfrm>
            <a:off x="4191001" y="4250765"/>
            <a:ext cx="3657601" cy="1981200"/>
          </a:xfrm>
          <a:prstGeom prst="cloudCallout">
            <a:avLst>
              <a:gd name="adj1" fmla="val 68618"/>
              <a:gd name="adj2" fmla="val -1701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prstClr val="white"/>
                </a:solidFill>
                <a:latin typeface="Times New Roman" pitchFamily="18" charset="0"/>
                <a:cs typeface="Times New Roman" pitchFamily="18" charset="0"/>
              </a:rPr>
              <a:t>Đáp</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án</a:t>
            </a:r>
            <a:r>
              <a:rPr lang="en-US" sz="3600" dirty="0">
                <a:solidFill>
                  <a:prstClr val="white"/>
                </a:solidFill>
                <a:latin typeface="Times New Roman" pitchFamily="18" charset="0"/>
                <a:cs typeface="Times New Roman" pitchFamily="18" charset="0"/>
              </a:rPr>
              <a:t>: 9</a:t>
            </a:r>
          </a:p>
        </p:txBody>
      </p:sp>
      <p:sp>
        <p:nvSpPr>
          <p:cNvPr id="7" name="Right Arrow 6">
            <a:hlinkClick r:id="rId7" action="ppaction://hlinksldjump"/>
          </p:cNvPr>
          <p:cNvSpPr/>
          <p:nvPr/>
        </p:nvSpPr>
        <p:spPr>
          <a:xfrm>
            <a:off x="9375857" y="5999888"/>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itchFamily="18" charset="0"/>
                <a:cs typeface="Times New Roman" pitchFamily="18" charset="0"/>
              </a:rPr>
              <a:t>Trở</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về</a:t>
            </a:r>
            <a:endParaRPr lang="en-US" b="1"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23025850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5"/>
                                        </p:tgtEl>
                                        <p:attrNameLst>
                                          <p:attrName>r</p:attrName>
                                        </p:attrNameLst>
                                      </p:cBhvr>
                                    </p:animRot>
                                    <p:animRot by="-240000">
                                      <p:cBhvr>
                                        <p:cTn id="13" dur="600" fill="hold">
                                          <p:stCondLst>
                                            <p:cond delay="600"/>
                                          </p:stCondLst>
                                        </p:cTn>
                                        <p:tgtEl>
                                          <p:spTgt spid="5"/>
                                        </p:tgtEl>
                                        <p:attrNameLst>
                                          <p:attrName>r</p:attrName>
                                        </p:attrNameLst>
                                      </p:cBhvr>
                                    </p:animRot>
                                    <p:animRot by="240000">
                                      <p:cBhvr>
                                        <p:cTn id="14" dur="600" fill="hold">
                                          <p:stCondLst>
                                            <p:cond delay="1200"/>
                                          </p:stCondLst>
                                        </p:cTn>
                                        <p:tgtEl>
                                          <p:spTgt spid="5"/>
                                        </p:tgtEl>
                                        <p:attrNameLst>
                                          <p:attrName>r</p:attrName>
                                        </p:attrNameLst>
                                      </p:cBhvr>
                                    </p:animRot>
                                    <p:animRot by="-240000">
                                      <p:cBhvr>
                                        <p:cTn id="15" dur="600" fill="hold">
                                          <p:stCondLst>
                                            <p:cond delay="1800"/>
                                          </p:stCondLst>
                                        </p:cTn>
                                        <p:tgtEl>
                                          <p:spTgt spid="5"/>
                                        </p:tgtEl>
                                        <p:attrNameLst>
                                          <p:attrName>r</p:attrName>
                                        </p:attrNameLst>
                                      </p:cBhvr>
                                    </p:animRot>
                                    <p:animRot by="120000">
                                      <p:cBhvr>
                                        <p:cTn id="16" dur="600" fill="hold">
                                          <p:stCondLst>
                                            <p:cond delay="24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10.xml><?xml version="1.0" encoding="utf-8"?>
<p:tagLst xmlns:a="http://schemas.openxmlformats.org/drawingml/2006/main" xmlns:r="http://schemas.openxmlformats.org/officeDocument/2006/relationships" xmlns:p="http://schemas.openxmlformats.org/presentationml/2006/main">
  <p:tag name="TIMING" val="|0.2"/>
</p:tagLst>
</file>

<file path=ppt/tags/tag11.xml><?xml version="1.0" encoding="utf-8"?>
<p:tagLst xmlns:a="http://schemas.openxmlformats.org/drawingml/2006/main" xmlns:r="http://schemas.openxmlformats.org/officeDocument/2006/relationships" xmlns:p="http://schemas.openxmlformats.org/presentationml/2006/main">
  <p:tag name="TIMING" val="|0.2"/>
</p:tagLst>
</file>

<file path=ppt/tags/tag12.xml><?xml version="1.0" encoding="utf-8"?>
<p:tagLst xmlns:a="http://schemas.openxmlformats.org/drawingml/2006/main" xmlns:r="http://schemas.openxmlformats.org/officeDocument/2006/relationships" xmlns:p="http://schemas.openxmlformats.org/presentationml/2006/main">
  <p:tag name="TIMING" val="|0.2"/>
</p:tagLst>
</file>

<file path=ppt/tags/tag13.xml><?xml version="1.0" encoding="utf-8"?>
<p:tagLst xmlns:a="http://schemas.openxmlformats.org/drawingml/2006/main" xmlns:r="http://schemas.openxmlformats.org/officeDocument/2006/relationships" xmlns:p="http://schemas.openxmlformats.org/presentationml/2006/main">
  <p:tag name="TIMING" val="|0.2"/>
</p:tagLst>
</file>

<file path=ppt/tags/tag14.xml><?xml version="1.0" encoding="utf-8"?>
<p:tagLst xmlns:a="http://schemas.openxmlformats.org/drawingml/2006/main" xmlns:r="http://schemas.openxmlformats.org/officeDocument/2006/relationships" xmlns:p="http://schemas.openxmlformats.org/presentationml/2006/main">
  <p:tag name="TIMING" val="|0.2"/>
</p:tagLst>
</file>

<file path=ppt/tags/tag15.xml><?xml version="1.0" encoding="utf-8"?>
<p:tagLst xmlns:a="http://schemas.openxmlformats.org/drawingml/2006/main" xmlns:r="http://schemas.openxmlformats.org/officeDocument/2006/relationships" xmlns:p="http://schemas.openxmlformats.org/presentationml/2006/main">
  <p:tag name="TIMING" val="|0.2"/>
</p:tagLst>
</file>

<file path=ppt/tags/tag16.xml><?xml version="1.0" encoding="utf-8"?>
<p:tagLst xmlns:a="http://schemas.openxmlformats.org/drawingml/2006/main" xmlns:r="http://schemas.openxmlformats.org/officeDocument/2006/relationships" xmlns:p="http://schemas.openxmlformats.org/presentationml/2006/main">
  <p:tag name="TIMING" val="|0.2"/>
</p:tagLst>
</file>

<file path=ppt/tags/tag17.xml><?xml version="1.0" encoding="utf-8"?>
<p:tagLst xmlns:a="http://schemas.openxmlformats.org/drawingml/2006/main" xmlns:r="http://schemas.openxmlformats.org/officeDocument/2006/relationships" xmlns:p="http://schemas.openxmlformats.org/presentationml/2006/main">
  <p:tag name="TIMING" val="|0.2"/>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TIMING" val="|0.2"/>
</p:tagLst>
</file>

<file path=ppt/tags/tag5.xml><?xml version="1.0" encoding="utf-8"?>
<p:tagLst xmlns:a="http://schemas.openxmlformats.org/drawingml/2006/main" xmlns:r="http://schemas.openxmlformats.org/officeDocument/2006/relationships" xmlns:p="http://schemas.openxmlformats.org/presentationml/2006/main">
  <p:tag name="TIMING" val="|0.2"/>
</p:tagLst>
</file>

<file path=ppt/tags/tag6.xml><?xml version="1.0" encoding="utf-8"?>
<p:tagLst xmlns:a="http://schemas.openxmlformats.org/drawingml/2006/main" xmlns:r="http://schemas.openxmlformats.org/officeDocument/2006/relationships" xmlns:p="http://schemas.openxmlformats.org/presentationml/2006/main">
  <p:tag name="TIMING" val="|0.2"/>
</p:tagLst>
</file>

<file path=ppt/tags/tag7.xml><?xml version="1.0" encoding="utf-8"?>
<p:tagLst xmlns:a="http://schemas.openxmlformats.org/drawingml/2006/main" xmlns:r="http://schemas.openxmlformats.org/officeDocument/2006/relationships" xmlns:p="http://schemas.openxmlformats.org/presentationml/2006/main">
  <p:tag name="TIMING" val="|0.2"/>
</p:tagLst>
</file>

<file path=ppt/tags/tag8.xml><?xml version="1.0" encoding="utf-8"?>
<p:tagLst xmlns:a="http://schemas.openxmlformats.org/drawingml/2006/main" xmlns:r="http://schemas.openxmlformats.org/officeDocument/2006/relationships" xmlns:p="http://schemas.openxmlformats.org/presentationml/2006/main">
  <p:tag name="TIMING" val="|0.2"/>
</p:tagLst>
</file>

<file path=ppt/tags/tag9.xml><?xml version="1.0" encoding="utf-8"?>
<p:tagLst xmlns:a="http://schemas.openxmlformats.org/drawingml/2006/main" xmlns:r="http://schemas.openxmlformats.org/officeDocument/2006/relationships" xmlns:p="http://schemas.openxmlformats.org/presentationml/2006/main">
  <p:tag name="TIMING" val="|0.2"/>
</p:tagLst>
</file>

<file path=ppt/theme/theme1.xml><?xml version="1.0" encoding="utf-8"?>
<a:theme xmlns:a="http://schemas.openxmlformats.org/drawingml/2006/main" name="1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257</TotalTime>
  <Words>802</Words>
  <Application>Microsoft Office PowerPoint</Application>
  <PresentationFormat>Widescreen</PresentationFormat>
  <Paragraphs>92</Paragraphs>
  <Slides>25</Slides>
  <Notes>21</Notes>
  <HiddenSlides>0</HiddenSlides>
  <MMClips>3</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25</vt:i4>
      </vt:variant>
    </vt:vector>
  </HeadingPairs>
  <TitlesOfParts>
    <vt:vector size="39" baseType="lpstr">
      <vt:lpstr>#9Slide02 Noi dung dai</vt:lpstr>
      <vt:lpstr>#9Slide02 Tieu de dai</vt:lpstr>
      <vt:lpstr>等线</vt:lpstr>
      <vt:lpstr>微软雅黑</vt:lpstr>
      <vt:lpstr>华康方圆体W7</vt:lpstr>
      <vt:lpstr>Arial</vt:lpstr>
      <vt:lpstr>Calibri</vt:lpstr>
      <vt:lpstr>Cambria</vt:lpstr>
      <vt:lpstr>Times New Roman</vt:lpstr>
      <vt:lpstr>UTM Avo</vt:lpstr>
      <vt:lpstr>1_Office Theme</vt:lpstr>
      <vt:lpstr>Office Theme</vt:lpstr>
      <vt:lpstr>2_Office Theme</vt:lpstr>
      <vt:lpstr>千图网拥有20W+精美PPT模板 更多PPT模板下载至：www.58pic.com/office/ppt​​</vt:lpstr>
      <vt:lpstr>PowerPoint Presentation</vt:lpstr>
      <vt:lpstr>PowerPoint Presentation</vt:lpstr>
      <vt:lpstr>MANG CON CHỮ LÊN VÙNG CAO (PHIÊN BẢN TẶNG XE ĐẠP)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26</cp:revision>
  <dcterms:created xsi:type="dcterms:W3CDTF">2023-10-07T01:17:02Z</dcterms:created>
  <dcterms:modified xsi:type="dcterms:W3CDTF">2023-10-07T05:34:09Z</dcterms:modified>
</cp:coreProperties>
</file>