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508" r:id="rId3"/>
    <p:sldId id="272" r:id="rId4"/>
    <p:sldId id="280" r:id="rId5"/>
    <p:sldId id="281" r:id="rId6"/>
    <p:sldId id="257" r:id="rId7"/>
    <p:sldId id="258" r:id="rId8"/>
    <p:sldId id="259" r:id="rId9"/>
    <p:sldId id="260" r:id="rId10"/>
    <p:sldId id="262" r:id="rId11"/>
    <p:sldId id="265" r:id="rId12"/>
    <p:sldId id="297" r:id="rId13"/>
    <p:sldId id="295" r:id="rId14"/>
    <p:sldId id="294" r:id="rId15"/>
    <p:sldId id="298" r:id="rId16"/>
    <p:sldId id="273" r:id="rId17"/>
    <p:sldId id="293" r:id="rId18"/>
    <p:sldId id="27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63E99-F8C4-4818-89E4-1BDF3E774D31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D42E9F-0A5F-47D1-B989-9554F8D1F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38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637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/>
              <a:t>Facebook: https://www.facebook.com/huongthaoGADT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260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4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128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45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065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074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538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820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5C66C-541F-4121-BDD7-1559F6692F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83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FEBD8-77DF-5764-5D38-5E62C45822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28141A-BCDE-CE97-7CA6-B2DEFF835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17F69-37FE-5264-E281-84F621D8F2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80365-C130-CEEF-68F6-97AE363A1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DCCB2-EE92-C152-A8C9-B927F37F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17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1D661-2290-609F-EA58-A76B5E39C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17A27F-B1DB-EA63-AB3E-E12F1E62F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756B5-0FB7-F37A-3006-565982D2AF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7C0DA-5CF6-2169-EA6B-22FF56BFC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94A8E-E4B6-B8B3-8DFC-58C6B4C5E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85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E263F5-D3EF-44FE-7705-ED2531C814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D33863-E731-8393-4E6D-B4614B702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D0ED1-8581-9D5F-4BDE-129947E004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32ABC-E08C-281D-4FF3-55DFD28E5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CF2FA-6A8F-9A05-A4C1-B6BD643E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70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80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45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869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22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25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016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4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6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651F1-6758-5B1C-F9F1-2D401434B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80DA4-3369-B1F4-9279-7828CE874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9C4A0-1AF9-1DBE-B7B6-84CA39924B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46318-77D0-3ED1-A2C9-47DE64EAA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51317-75C2-4FD1-FEED-F8A7BF24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30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12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687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46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51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49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12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CF22E-DC72-6A48-7F79-655DC005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C7AB7-7F01-4857-BB8A-B5036AA16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E3C5F-E6E3-C1A9-0C6D-693B7DFCC8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E1A2A-FB6D-EE4F-382C-F672DBBD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9219D-0BF7-F268-D0D8-63EF6B70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8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B56D0-BB30-DBD1-FE9A-105EE4AB2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28503-6A02-91B3-C6F4-353BF9AFD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14BD80-7583-75FF-1301-DA5A60732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B8EAF-BE60-DFD2-356C-1068D2119E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497B1-9DC4-E0D4-8E83-5245BED5E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3438AF-17E7-BF37-5CE4-2C9BBDD30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15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3B327-03FA-212B-4E89-27AD76310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E312A-9696-3140-EA7E-E7AC4E28F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DD1CA-2AE1-AB2F-A4CE-827B5487E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13E5B6-9366-E730-3D17-4AD46A705D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E4376B-559F-EF2A-E834-153AE2CA40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6F6E23-C541-831A-61F9-D24ED08055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0534B0-92DF-055A-5319-F3B5DD9A6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74F390-0BD6-3719-8CD0-A3EB5E761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4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A3A4E-EBA2-72BE-641C-A4E397613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80FA59-DA8B-845C-A0C4-54C9D055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38D354-D05B-61AF-99FE-C0ADAF02B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CEDBAC-0E4F-A7F1-C8E4-756F0BF5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274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D5B3F0-F642-4C78-89E8-D85803AD87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4934D-3706-59B7-50B2-1E46D4C80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1781B-C2FC-BB4E-A213-B53D862C8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45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FC2AA-D4E3-5035-2BE5-1473B9A93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BE185-1A0C-B6BE-CD01-7F3B7D44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CB515-5435-41C4-E8FB-94F4257EE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E3E2A-2C3D-984E-A028-E760B31586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BD7CB-9568-88B3-1C8A-4CB4677A1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D33E3-7DE4-C3B2-3A78-11E79444C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41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2277-B618-A782-931A-DF15C3BEB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24F126-C79F-B1BA-FF4F-59D04B04B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BA18E-EA80-9F76-B520-923E7820E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A9BDC-EEF5-848D-DE77-0ADD725049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6FFBA9-6617-431E-A737-B2CB77ED2C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19C75-5CEB-937D-670F-E09E4269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D8B65-BA50-EB19-6438-CA325048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D184D2-A479-42D3-8D9F-8912A5DB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2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17F3627-A510-3467-B600-B3496A7C7BC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0" y="95250"/>
            <a:ext cx="1162050" cy="1162050"/>
          </a:xfrm>
          <a:prstGeom prst="rect">
            <a:avLst/>
          </a:prstGeom>
        </p:spPr>
      </p:pic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C934D95-7A68-D8EE-D838-F83D9E9F43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658" y="832485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0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46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 HAY FACEBOOK,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28"/>
                    </a14:imgEffect>
                    <a14:imgEffect>
                      <a14:saturation sat="361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E12297-4050-BB5A-6506-8BA1F7A17AC3}"/>
              </a:ext>
            </a:extLst>
          </p:cNvPr>
          <p:cNvSpPr/>
          <p:nvPr/>
        </p:nvSpPr>
        <p:spPr>
          <a:xfrm>
            <a:off x="342900" y="285749"/>
            <a:ext cx="11487150" cy="6219825"/>
          </a:xfrm>
          <a:prstGeom prst="roundRect">
            <a:avLst>
              <a:gd name="adj" fmla="val 117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049A80-B1C2-9276-3768-F2E62C419F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49" y="513249"/>
            <a:ext cx="11001375" cy="7287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B9F295-87BE-9391-848D-3FD65191E3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4" y="1547048"/>
            <a:ext cx="10029825" cy="2369763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8CDFCEF-2835-4A09-4F46-566B44F7FDA2}"/>
              </a:ext>
            </a:extLst>
          </p:cNvPr>
          <p:cNvSpPr/>
          <p:nvPr/>
        </p:nvSpPr>
        <p:spPr>
          <a:xfrm>
            <a:off x="981075" y="4419600"/>
            <a:ext cx="3019426" cy="1609725"/>
          </a:xfrm>
          <a:custGeom>
            <a:avLst/>
            <a:gdLst>
              <a:gd name="connsiteX0" fmla="*/ 0 w 3019426"/>
              <a:gd name="connsiteY0" fmla="*/ 268293 h 1609725"/>
              <a:gd name="connsiteX1" fmla="*/ 268293 w 3019426"/>
              <a:gd name="connsiteY1" fmla="*/ 0 h 1609725"/>
              <a:gd name="connsiteX2" fmla="*/ 864175 w 3019426"/>
              <a:gd name="connsiteY2" fmla="*/ 0 h 1609725"/>
              <a:gd name="connsiteX3" fmla="*/ 1534541 w 3019426"/>
              <a:gd name="connsiteY3" fmla="*/ 0 h 1609725"/>
              <a:gd name="connsiteX4" fmla="*/ 2105595 w 3019426"/>
              <a:gd name="connsiteY4" fmla="*/ 0 h 1609725"/>
              <a:gd name="connsiteX5" fmla="*/ 2751133 w 3019426"/>
              <a:gd name="connsiteY5" fmla="*/ 0 h 1609725"/>
              <a:gd name="connsiteX6" fmla="*/ 3019426 w 3019426"/>
              <a:gd name="connsiteY6" fmla="*/ 268293 h 1609725"/>
              <a:gd name="connsiteX7" fmla="*/ 3019426 w 3019426"/>
              <a:gd name="connsiteY7" fmla="*/ 815594 h 1609725"/>
              <a:gd name="connsiteX8" fmla="*/ 3019426 w 3019426"/>
              <a:gd name="connsiteY8" fmla="*/ 1341432 h 1609725"/>
              <a:gd name="connsiteX9" fmla="*/ 2751133 w 3019426"/>
              <a:gd name="connsiteY9" fmla="*/ 1609725 h 1609725"/>
              <a:gd name="connsiteX10" fmla="*/ 2204908 w 3019426"/>
              <a:gd name="connsiteY10" fmla="*/ 1609725 h 1609725"/>
              <a:gd name="connsiteX11" fmla="*/ 1609027 w 3019426"/>
              <a:gd name="connsiteY11" fmla="*/ 1609725 h 1609725"/>
              <a:gd name="connsiteX12" fmla="*/ 1037973 w 3019426"/>
              <a:gd name="connsiteY12" fmla="*/ 1609725 h 1609725"/>
              <a:gd name="connsiteX13" fmla="*/ 268293 w 3019426"/>
              <a:gd name="connsiteY13" fmla="*/ 1609725 h 1609725"/>
              <a:gd name="connsiteX14" fmla="*/ 0 w 3019426"/>
              <a:gd name="connsiteY14" fmla="*/ 1341432 h 1609725"/>
              <a:gd name="connsiteX15" fmla="*/ 0 w 3019426"/>
              <a:gd name="connsiteY15" fmla="*/ 804863 h 1609725"/>
              <a:gd name="connsiteX16" fmla="*/ 0 w 3019426"/>
              <a:gd name="connsiteY16" fmla="*/ 268293 h 16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19426" h="1609725" fill="none" extrusionOk="0">
                <a:moveTo>
                  <a:pt x="0" y="268293"/>
                </a:moveTo>
                <a:cubicBezTo>
                  <a:pt x="-20190" y="110425"/>
                  <a:pt x="111130" y="-10501"/>
                  <a:pt x="268293" y="0"/>
                </a:cubicBezTo>
                <a:cubicBezTo>
                  <a:pt x="494933" y="-4313"/>
                  <a:pt x="600233" y="2302"/>
                  <a:pt x="864175" y="0"/>
                </a:cubicBezTo>
                <a:cubicBezTo>
                  <a:pt x="1128117" y="-2302"/>
                  <a:pt x="1330131" y="-29302"/>
                  <a:pt x="1534541" y="0"/>
                </a:cubicBezTo>
                <a:cubicBezTo>
                  <a:pt x="1738951" y="29302"/>
                  <a:pt x="1899087" y="3277"/>
                  <a:pt x="2105595" y="0"/>
                </a:cubicBezTo>
                <a:cubicBezTo>
                  <a:pt x="2312103" y="-3277"/>
                  <a:pt x="2575023" y="26009"/>
                  <a:pt x="2751133" y="0"/>
                </a:cubicBezTo>
                <a:cubicBezTo>
                  <a:pt x="2916121" y="4311"/>
                  <a:pt x="3023070" y="96310"/>
                  <a:pt x="3019426" y="268293"/>
                </a:cubicBezTo>
                <a:cubicBezTo>
                  <a:pt x="3001873" y="472300"/>
                  <a:pt x="3011446" y="587675"/>
                  <a:pt x="3019426" y="815594"/>
                </a:cubicBezTo>
                <a:cubicBezTo>
                  <a:pt x="3027406" y="1043513"/>
                  <a:pt x="2999799" y="1182314"/>
                  <a:pt x="3019426" y="1341432"/>
                </a:cubicBezTo>
                <a:cubicBezTo>
                  <a:pt x="3025407" y="1524117"/>
                  <a:pt x="2873271" y="1601576"/>
                  <a:pt x="2751133" y="1609725"/>
                </a:cubicBezTo>
                <a:cubicBezTo>
                  <a:pt x="2489940" y="1609702"/>
                  <a:pt x="2411106" y="1605220"/>
                  <a:pt x="2204908" y="1609725"/>
                </a:cubicBezTo>
                <a:cubicBezTo>
                  <a:pt x="1998710" y="1614230"/>
                  <a:pt x="1812758" y="1597164"/>
                  <a:pt x="1609027" y="1609725"/>
                </a:cubicBezTo>
                <a:cubicBezTo>
                  <a:pt x="1405296" y="1622286"/>
                  <a:pt x="1154321" y="1636456"/>
                  <a:pt x="1037973" y="1609725"/>
                </a:cubicBezTo>
                <a:cubicBezTo>
                  <a:pt x="921625" y="1582994"/>
                  <a:pt x="607159" y="1620569"/>
                  <a:pt x="268293" y="1609725"/>
                </a:cubicBezTo>
                <a:cubicBezTo>
                  <a:pt x="123374" y="1575852"/>
                  <a:pt x="-7983" y="1490910"/>
                  <a:pt x="0" y="1341432"/>
                </a:cubicBezTo>
                <a:cubicBezTo>
                  <a:pt x="25495" y="1151946"/>
                  <a:pt x="6269" y="935180"/>
                  <a:pt x="0" y="804863"/>
                </a:cubicBezTo>
                <a:cubicBezTo>
                  <a:pt x="-6269" y="674546"/>
                  <a:pt x="9979" y="526031"/>
                  <a:pt x="0" y="268293"/>
                </a:cubicBezTo>
                <a:close/>
              </a:path>
              <a:path w="3019426" h="1609725" stroke="0" extrusionOk="0">
                <a:moveTo>
                  <a:pt x="0" y="268293"/>
                </a:moveTo>
                <a:cubicBezTo>
                  <a:pt x="15934" y="122342"/>
                  <a:pt x="131977" y="19409"/>
                  <a:pt x="268293" y="0"/>
                </a:cubicBezTo>
                <a:cubicBezTo>
                  <a:pt x="497520" y="-13853"/>
                  <a:pt x="551337" y="-18637"/>
                  <a:pt x="814518" y="0"/>
                </a:cubicBezTo>
                <a:cubicBezTo>
                  <a:pt x="1077699" y="18637"/>
                  <a:pt x="1187205" y="-2603"/>
                  <a:pt x="1460056" y="0"/>
                </a:cubicBezTo>
                <a:cubicBezTo>
                  <a:pt x="1732907" y="2603"/>
                  <a:pt x="1931335" y="-4369"/>
                  <a:pt x="2105595" y="0"/>
                </a:cubicBezTo>
                <a:cubicBezTo>
                  <a:pt x="2279855" y="4369"/>
                  <a:pt x="2569843" y="14856"/>
                  <a:pt x="2751133" y="0"/>
                </a:cubicBezTo>
                <a:cubicBezTo>
                  <a:pt x="2875970" y="11351"/>
                  <a:pt x="3010904" y="110213"/>
                  <a:pt x="3019426" y="268293"/>
                </a:cubicBezTo>
                <a:cubicBezTo>
                  <a:pt x="3017153" y="402368"/>
                  <a:pt x="3010498" y="614225"/>
                  <a:pt x="3019426" y="783400"/>
                </a:cubicBezTo>
                <a:cubicBezTo>
                  <a:pt x="3028354" y="952575"/>
                  <a:pt x="3020093" y="1093360"/>
                  <a:pt x="3019426" y="1341432"/>
                </a:cubicBezTo>
                <a:cubicBezTo>
                  <a:pt x="3024751" y="1485863"/>
                  <a:pt x="2917219" y="1616876"/>
                  <a:pt x="2751133" y="1609725"/>
                </a:cubicBezTo>
                <a:cubicBezTo>
                  <a:pt x="2524022" y="1631810"/>
                  <a:pt x="2307604" y="1625403"/>
                  <a:pt x="2105595" y="1609725"/>
                </a:cubicBezTo>
                <a:cubicBezTo>
                  <a:pt x="1903586" y="1594047"/>
                  <a:pt x="1742234" y="1591980"/>
                  <a:pt x="1484885" y="1609725"/>
                </a:cubicBezTo>
                <a:cubicBezTo>
                  <a:pt x="1227536" y="1627471"/>
                  <a:pt x="1151146" y="1581508"/>
                  <a:pt x="913831" y="1609725"/>
                </a:cubicBezTo>
                <a:cubicBezTo>
                  <a:pt x="676516" y="1637942"/>
                  <a:pt x="399662" y="1619176"/>
                  <a:pt x="268293" y="1609725"/>
                </a:cubicBezTo>
                <a:cubicBezTo>
                  <a:pt x="103133" y="1590886"/>
                  <a:pt x="-4694" y="1506991"/>
                  <a:pt x="0" y="1341432"/>
                </a:cubicBezTo>
                <a:cubicBezTo>
                  <a:pt x="22113" y="1112999"/>
                  <a:pt x="13342" y="967574"/>
                  <a:pt x="0" y="837057"/>
                </a:cubicBezTo>
                <a:cubicBezTo>
                  <a:pt x="-13342" y="706540"/>
                  <a:pt x="17014" y="418530"/>
                  <a:pt x="0" y="26829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888366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10000"/>
              </a:lnSpc>
            </a:pPr>
            <a:r>
              <a:rPr lang="en-US" sz="3200">
                <a:solidFill>
                  <a:srgbClr val="000000"/>
                </a:solidFill>
              </a:rPr>
              <a:t>Góc nhọn là: góc đỉnh O, cạnh OA, OD.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mbria" panose="020405030504060302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82F9E25-902C-1D7C-6ACC-FB0C56CBFD03}"/>
              </a:ext>
            </a:extLst>
          </p:cNvPr>
          <p:cNvSpPr/>
          <p:nvPr/>
        </p:nvSpPr>
        <p:spPr>
          <a:xfrm>
            <a:off x="4772025" y="4429125"/>
            <a:ext cx="3086100" cy="1628775"/>
          </a:xfrm>
          <a:custGeom>
            <a:avLst/>
            <a:gdLst>
              <a:gd name="connsiteX0" fmla="*/ 0 w 3086100"/>
              <a:gd name="connsiteY0" fmla="*/ 271468 h 1628775"/>
              <a:gd name="connsiteX1" fmla="*/ 271468 w 3086100"/>
              <a:gd name="connsiteY1" fmla="*/ 0 h 1628775"/>
              <a:gd name="connsiteX2" fmla="*/ 881827 w 3086100"/>
              <a:gd name="connsiteY2" fmla="*/ 0 h 1628775"/>
              <a:gd name="connsiteX3" fmla="*/ 1568482 w 3086100"/>
              <a:gd name="connsiteY3" fmla="*/ 0 h 1628775"/>
              <a:gd name="connsiteX4" fmla="*/ 2153409 w 3086100"/>
              <a:gd name="connsiteY4" fmla="*/ 0 h 1628775"/>
              <a:gd name="connsiteX5" fmla="*/ 2814632 w 3086100"/>
              <a:gd name="connsiteY5" fmla="*/ 0 h 1628775"/>
              <a:gd name="connsiteX6" fmla="*/ 3086100 w 3086100"/>
              <a:gd name="connsiteY6" fmla="*/ 271468 h 1628775"/>
              <a:gd name="connsiteX7" fmla="*/ 3086100 w 3086100"/>
              <a:gd name="connsiteY7" fmla="*/ 825246 h 1628775"/>
              <a:gd name="connsiteX8" fmla="*/ 3086100 w 3086100"/>
              <a:gd name="connsiteY8" fmla="*/ 1357307 h 1628775"/>
              <a:gd name="connsiteX9" fmla="*/ 2814632 w 3086100"/>
              <a:gd name="connsiteY9" fmla="*/ 1628775 h 1628775"/>
              <a:gd name="connsiteX10" fmla="*/ 2255136 w 3086100"/>
              <a:gd name="connsiteY10" fmla="*/ 1628775 h 1628775"/>
              <a:gd name="connsiteX11" fmla="*/ 1644777 w 3086100"/>
              <a:gd name="connsiteY11" fmla="*/ 1628775 h 1628775"/>
              <a:gd name="connsiteX12" fmla="*/ 1059849 w 3086100"/>
              <a:gd name="connsiteY12" fmla="*/ 1628775 h 1628775"/>
              <a:gd name="connsiteX13" fmla="*/ 271468 w 3086100"/>
              <a:gd name="connsiteY13" fmla="*/ 1628775 h 1628775"/>
              <a:gd name="connsiteX14" fmla="*/ 0 w 3086100"/>
              <a:gd name="connsiteY14" fmla="*/ 1357307 h 1628775"/>
              <a:gd name="connsiteX15" fmla="*/ 0 w 3086100"/>
              <a:gd name="connsiteY15" fmla="*/ 814388 h 1628775"/>
              <a:gd name="connsiteX16" fmla="*/ 0 w 3086100"/>
              <a:gd name="connsiteY16" fmla="*/ 271468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86100" h="1628775" fill="none" extrusionOk="0">
                <a:moveTo>
                  <a:pt x="0" y="271468"/>
                </a:moveTo>
                <a:cubicBezTo>
                  <a:pt x="-30837" y="106734"/>
                  <a:pt x="97313" y="-28301"/>
                  <a:pt x="271468" y="0"/>
                </a:cubicBezTo>
                <a:cubicBezTo>
                  <a:pt x="490120" y="14168"/>
                  <a:pt x="747998" y="16691"/>
                  <a:pt x="881827" y="0"/>
                </a:cubicBezTo>
                <a:cubicBezTo>
                  <a:pt x="1015656" y="-16691"/>
                  <a:pt x="1418960" y="-24902"/>
                  <a:pt x="1568482" y="0"/>
                </a:cubicBezTo>
                <a:cubicBezTo>
                  <a:pt x="1718004" y="24902"/>
                  <a:pt x="2036396" y="25965"/>
                  <a:pt x="2153409" y="0"/>
                </a:cubicBezTo>
                <a:cubicBezTo>
                  <a:pt x="2270422" y="-25965"/>
                  <a:pt x="2677566" y="-21650"/>
                  <a:pt x="2814632" y="0"/>
                </a:cubicBezTo>
                <a:cubicBezTo>
                  <a:pt x="2988696" y="6188"/>
                  <a:pt x="3090342" y="93819"/>
                  <a:pt x="3086100" y="271468"/>
                </a:cubicBezTo>
                <a:cubicBezTo>
                  <a:pt x="3080736" y="450342"/>
                  <a:pt x="3092137" y="576444"/>
                  <a:pt x="3086100" y="825246"/>
                </a:cubicBezTo>
                <a:cubicBezTo>
                  <a:pt x="3080063" y="1074048"/>
                  <a:pt x="3107064" y="1140804"/>
                  <a:pt x="3086100" y="1357307"/>
                </a:cubicBezTo>
                <a:cubicBezTo>
                  <a:pt x="3091896" y="1540675"/>
                  <a:pt x="2951754" y="1624767"/>
                  <a:pt x="2814632" y="1628775"/>
                </a:cubicBezTo>
                <a:cubicBezTo>
                  <a:pt x="2594350" y="1649012"/>
                  <a:pt x="2427737" y="1607159"/>
                  <a:pt x="2255136" y="1628775"/>
                </a:cubicBezTo>
                <a:cubicBezTo>
                  <a:pt x="2082535" y="1650391"/>
                  <a:pt x="1875587" y="1642208"/>
                  <a:pt x="1644777" y="1628775"/>
                </a:cubicBezTo>
                <a:cubicBezTo>
                  <a:pt x="1413967" y="1615342"/>
                  <a:pt x="1200453" y="1600410"/>
                  <a:pt x="1059849" y="1628775"/>
                </a:cubicBezTo>
                <a:cubicBezTo>
                  <a:pt x="919245" y="1657140"/>
                  <a:pt x="595338" y="1636190"/>
                  <a:pt x="271468" y="1628775"/>
                </a:cubicBezTo>
                <a:cubicBezTo>
                  <a:pt x="124004" y="1603132"/>
                  <a:pt x="-25450" y="1511392"/>
                  <a:pt x="0" y="1357307"/>
                </a:cubicBezTo>
                <a:cubicBezTo>
                  <a:pt x="-5123" y="1237227"/>
                  <a:pt x="-12994" y="989019"/>
                  <a:pt x="0" y="814388"/>
                </a:cubicBezTo>
                <a:cubicBezTo>
                  <a:pt x="12994" y="639757"/>
                  <a:pt x="-19412" y="427753"/>
                  <a:pt x="0" y="271468"/>
                </a:cubicBezTo>
                <a:close/>
              </a:path>
              <a:path w="3086100" h="1628775" stroke="0" extrusionOk="0">
                <a:moveTo>
                  <a:pt x="0" y="271468"/>
                </a:moveTo>
                <a:cubicBezTo>
                  <a:pt x="34620" y="126371"/>
                  <a:pt x="126496" y="8112"/>
                  <a:pt x="271468" y="0"/>
                </a:cubicBezTo>
                <a:cubicBezTo>
                  <a:pt x="394801" y="-17121"/>
                  <a:pt x="613768" y="-12330"/>
                  <a:pt x="830964" y="0"/>
                </a:cubicBezTo>
                <a:cubicBezTo>
                  <a:pt x="1048160" y="12330"/>
                  <a:pt x="1183811" y="-30283"/>
                  <a:pt x="1492187" y="0"/>
                </a:cubicBezTo>
                <a:cubicBezTo>
                  <a:pt x="1800563" y="30283"/>
                  <a:pt x="1945874" y="-29416"/>
                  <a:pt x="2153409" y="0"/>
                </a:cubicBezTo>
                <a:cubicBezTo>
                  <a:pt x="2360944" y="29416"/>
                  <a:pt x="2643443" y="8028"/>
                  <a:pt x="2814632" y="0"/>
                </a:cubicBezTo>
                <a:cubicBezTo>
                  <a:pt x="2934713" y="14517"/>
                  <a:pt x="3079274" y="113606"/>
                  <a:pt x="3086100" y="271468"/>
                </a:cubicBezTo>
                <a:cubicBezTo>
                  <a:pt x="3080795" y="395750"/>
                  <a:pt x="3081846" y="653215"/>
                  <a:pt x="3086100" y="792671"/>
                </a:cubicBezTo>
                <a:cubicBezTo>
                  <a:pt x="3090354" y="932127"/>
                  <a:pt x="3071115" y="1088062"/>
                  <a:pt x="3086100" y="1357307"/>
                </a:cubicBezTo>
                <a:cubicBezTo>
                  <a:pt x="3112983" y="1488337"/>
                  <a:pt x="2987541" y="1637950"/>
                  <a:pt x="2814632" y="1628775"/>
                </a:cubicBezTo>
                <a:cubicBezTo>
                  <a:pt x="2659183" y="1644301"/>
                  <a:pt x="2413973" y="1606149"/>
                  <a:pt x="2153409" y="1628775"/>
                </a:cubicBezTo>
                <a:cubicBezTo>
                  <a:pt x="1892845" y="1651401"/>
                  <a:pt x="1740866" y="1624612"/>
                  <a:pt x="1517618" y="1628775"/>
                </a:cubicBezTo>
                <a:cubicBezTo>
                  <a:pt x="1294370" y="1632938"/>
                  <a:pt x="1154879" y="1618987"/>
                  <a:pt x="932691" y="1628775"/>
                </a:cubicBezTo>
                <a:cubicBezTo>
                  <a:pt x="710503" y="1638563"/>
                  <a:pt x="464677" y="1610546"/>
                  <a:pt x="271468" y="1628775"/>
                </a:cubicBezTo>
                <a:cubicBezTo>
                  <a:pt x="108175" y="1613952"/>
                  <a:pt x="-3969" y="1521938"/>
                  <a:pt x="0" y="1357307"/>
                </a:cubicBezTo>
                <a:cubicBezTo>
                  <a:pt x="-11835" y="1228913"/>
                  <a:pt x="19301" y="1041469"/>
                  <a:pt x="0" y="846963"/>
                </a:cubicBezTo>
                <a:cubicBezTo>
                  <a:pt x="-19301" y="652457"/>
                  <a:pt x="-20811" y="387848"/>
                  <a:pt x="0" y="27146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888366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10000"/>
              </a:lnSpc>
            </a:pPr>
            <a:r>
              <a:rPr lang="en-US" sz="3200">
                <a:solidFill>
                  <a:srgbClr val="000000"/>
                </a:solidFill>
                <a:latin typeface="OpenSans"/>
              </a:rPr>
              <a:t>Góc Tù là: góc đỉnh I, cạnh IK, IH.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54EC8E9-9079-0ADE-18CE-A80AF847779B}"/>
              </a:ext>
            </a:extLst>
          </p:cNvPr>
          <p:cNvSpPr/>
          <p:nvPr/>
        </p:nvSpPr>
        <p:spPr>
          <a:xfrm>
            <a:off x="8248651" y="4410075"/>
            <a:ext cx="2981324" cy="1628775"/>
          </a:xfrm>
          <a:custGeom>
            <a:avLst/>
            <a:gdLst>
              <a:gd name="connsiteX0" fmla="*/ 0 w 2981324"/>
              <a:gd name="connsiteY0" fmla="*/ 271468 h 1628775"/>
              <a:gd name="connsiteX1" fmla="*/ 271468 w 2981324"/>
              <a:gd name="connsiteY1" fmla="*/ 0 h 1628775"/>
              <a:gd name="connsiteX2" fmla="*/ 856681 w 2981324"/>
              <a:gd name="connsiteY2" fmla="*/ 0 h 1628775"/>
              <a:gd name="connsiteX3" fmla="*/ 1515046 w 2981324"/>
              <a:gd name="connsiteY3" fmla="*/ 0 h 1628775"/>
              <a:gd name="connsiteX4" fmla="*/ 2075875 w 2981324"/>
              <a:gd name="connsiteY4" fmla="*/ 0 h 1628775"/>
              <a:gd name="connsiteX5" fmla="*/ 2709856 w 2981324"/>
              <a:gd name="connsiteY5" fmla="*/ 0 h 1628775"/>
              <a:gd name="connsiteX6" fmla="*/ 2981324 w 2981324"/>
              <a:gd name="connsiteY6" fmla="*/ 271468 h 1628775"/>
              <a:gd name="connsiteX7" fmla="*/ 2981324 w 2981324"/>
              <a:gd name="connsiteY7" fmla="*/ 825246 h 1628775"/>
              <a:gd name="connsiteX8" fmla="*/ 2981324 w 2981324"/>
              <a:gd name="connsiteY8" fmla="*/ 1357307 h 1628775"/>
              <a:gd name="connsiteX9" fmla="*/ 2709856 w 2981324"/>
              <a:gd name="connsiteY9" fmla="*/ 1628775 h 1628775"/>
              <a:gd name="connsiteX10" fmla="*/ 2173411 w 2981324"/>
              <a:gd name="connsiteY10" fmla="*/ 1628775 h 1628775"/>
              <a:gd name="connsiteX11" fmla="*/ 1588198 w 2981324"/>
              <a:gd name="connsiteY11" fmla="*/ 1628775 h 1628775"/>
              <a:gd name="connsiteX12" fmla="*/ 1027368 w 2981324"/>
              <a:gd name="connsiteY12" fmla="*/ 1628775 h 1628775"/>
              <a:gd name="connsiteX13" fmla="*/ 271468 w 2981324"/>
              <a:gd name="connsiteY13" fmla="*/ 1628775 h 1628775"/>
              <a:gd name="connsiteX14" fmla="*/ 0 w 2981324"/>
              <a:gd name="connsiteY14" fmla="*/ 1357307 h 1628775"/>
              <a:gd name="connsiteX15" fmla="*/ 0 w 2981324"/>
              <a:gd name="connsiteY15" fmla="*/ 814388 h 1628775"/>
              <a:gd name="connsiteX16" fmla="*/ 0 w 2981324"/>
              <a:gd name="connsiteY16" fmla="*/ 271468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981324" h="1628775" fill="none" extrusionOk="0">
                <a:moveTo>
                  <a:pt x="0" y="271468"/>
                </a:moveTo>
                <a:cubicBezTo>
                  <a:pt x="-30837" y="106734"/>
                  <a:pt x="97313" y="-28301"/>
                  <a:pt x="271468" y="0"/>
                </a:cubicBezTo>
                <a:cubicBezTo>
                  <a:pt x="557740" y="-7532"/>
                  <a:pt x="609841" y="-13545"/>
                  <a:pt x="856681" y="0"/>
                </a:cubicBezTo>
                <a:cubicBezTo>
                  <a:pt x="1103521" y="13545"/>
                  <a:pt x="1250707" y="-5383"/>
                  <a:pt x="1515046" y="0"/>
                </a:cubicBezTo>
                <a:cubicBezTo>
                  <a:pt x="1779386" y="5383"/>
                  <a:pt x="1829981" y="14117"/>
                  <a:pt x="2075875" y="0"/>
                </a:cubicBezTo>
                <a:cubicBezTo>
                  <a:pt x="2321769" y="-14117"/>
                  <a:pt x="2562764" y="-25448"/>
                  <a:pt x="2709856" y="0"/>
                </a:cubicBezTo>
                <a:cubicBezTo>
                  <a:pt x="2883920" y="6188"/>
                  <a:pt x="2985566" y="93819"/>
                  <a:pt x="2981324" y="271468"/>
                </a:cubicBezTo>
                <a:cubicBezTo>
                  <a:pt x="2975960" y="450342"/>
                  <a:pt x="2987361" y="576444"/>
                  <a:pt x="2981324" y="825246"/>
                </a:cubicBezTo>
                <a:cubicBezTo>
                  <a:pt x="2975287" y="1074048"/>
                  <a:pt x="3002288" y="1140804"/>
                  <a:pt x="2981324" y="1357307"/>
                </a:cubicBezTo>
                <a:cubicBezTo>
                  <a:pt x="2987120" y="1540675"/>
                  <a:pt x="2846978" y="1624767"/>
                  <a:pt x="2709856" y="1628775"/>
                </a:cubicBezTo>
                <a:cubicBezTo>
                  <a:pt x="2465796" y="1606048"/>
                  <a:pt x="2308521" y="1611512"/>
                  <a:pt x="2173411" y="1628775"/>
                </a:cubicBezTo>
                <a:cubicBezTo>
                  <a:pt x="2038301" y="1646038"/>
                  <a:pt x="1779774" y="1646229"/>
                  <a:pt x="1588198" y="1628775"/>
                </a:cubicBezTo>
                <a:cubicBezTo>
                  <a:pt x="1396622" y="1611321"/>
                  <a:pt x="1272183" y="1642613"/>
                  <a:pt x="1027368" y="1628775"/>
                </a:cubicBezTo>
                <a:cubicBezTo>
                  <a:pt x="782553" y="1614938"/>
                  <a:pt x="637877" y="1648362"/>
                  <a:pt x="271468" y="1628775"/>
                </a:cubicBezTo>
                <a:cubicBezTo>
                  <a:pt x="124004" y="1603132"/>
                  <a:pt x="-25450" y="1511392"/>
                  <a:pt x="0" y="1357307"/>
                </a:cubicBezTo>
                <a:cubicBezTo>
                  <a:pt x="-5123" y="1237227"/>
                  <a:pt x="-12994" y="989019"/>
                  <a:pt x="0" y="814388"/>
                </a:cubicBezTo>
                <a:cubicBezTo>
                  <a:pt x="12994" y="639757"/>
                  <a:pt x="-19412" y="427753"/>
                  <a:pt x="0" y="271468"/>
                </a:cubicBezTo>
                <a:close/>
              </a:path>
              <a:path w="2981324" h="1628775" stroke="0" extrusionOk="0">
                <a:moveTo>
                  <a:pt x="0" y="271468"/>
                </a:moveTo>
                <a:cubicBezTo>
                  <a:pt x="34620" y="126371"/>
                  <a:pt x="126496" y="8112"/>
                  <a:pt x="271468" y="0"/>
                </a:cubicBezTo>
                <a:cubicBezTo>
                  <a:pt x="485143" y="9712"/>
                  <a:pt x="587257" y="-4933"/>
                  <a:pt x="807913" y="0"/>
                </a:cubicBezTo>
                <a:cubicBezTo>
                  <a:pt x="1028569" y="4933"/>
                  <a:pt x="1260992" y="-19346"/>
                  <a:pt x="1441894" y="0"/>
                </a:cubicBezTo>
                <a:cubicBezTo>
                  <a:pt x="1622796" y="19346"/>
                  <a:pt x="1815964" y="17025"/>
                  <a:pt x="2075875" y="0"/>
                </a:cubicBezTo>
                <a:cubicBezTo>
                  <a:pt x="2335786" y="-17025"/>
                  <a:pt x="2556117" y="8015"/>
                  <a:pt x="2709856" y="0"/>
                </a:cubicBezTo>
                <a:cubicBezTo>
                  <a:pt x="2829937" y="14517"/>
                  <a:pt x="2974498" y="113606"/>
                  <a:pt x="2981324" y="271468"/>
                </a:cubicBezTo>
                <a:cubicBezTo>
                  <a:pt x="2976019" y="395750"/>
                  <a:pt x="2977070" y="653215"/>
                  <a:pt x="2981324" y="792671"/>
                </a:cubicBezTo>
                <a:cubicBezTo>
                  <a:pt x="2985578" y="932127"/>
                  <a:pt x="2966339" y="1088062"/>
                  <a:pt x="2981324" y="1357307"/>
                </a:cubicBezTo>
                <a:cubicBezTo>
                  <a:pt x="3008207" y="1488337"/>
                  <a:pt x="2882765" y="1637950"/>
                  <a:pt x="2709856" y="1628775"/>
                </a:cubicBezTo>
                <a:cubicBezTo>
                  <a:pt x="2517762" y="1651904"/>
                  <a:pt x="2215663" y="1654646"/>
                  <a:pt x="2075875" y="1628775"/>
                </a:cubicBezTo>
                <a:cubicBezTo>
                  <a:pt x="1936087" y="1602904"/>
                  <a:pt x="1665415" y="1615779"/>
                  <a:pt x="1466278" y="1628775"/>
                </a:cubicBezTo>
                <a:cubicBezTo>
                  <a:pt x="1267141" y="1641771"/>
                  <a:pt x="1175189" y="1606654"/>
                  <a:pt x="905449" y="1628775"/>
                </a:cubicBezTo>
                <a:cubicBezTo>
                  <a:pt x="635709" y="1650896"/>
                  <a:pt x="538733" y="1619018"/>
                  <a:pt x="271468" y="1628775"/>
                </a:cubicBezTo>
                <a:cubicBezTo>
                  <a:pt x="108175" y="1613952"/>
                  <a:pt x="-3969" y="1521938"/>
                  <a:pt x="0" y="1357307"/>
                </a:cubicBezTo>
                <a:cubicBezTo>
                  <a:pt x="-11835" y="1228913"/>
                  <a:pt x="19301" y="1041469"/>
                  <a:pt x="0" y="846963"/>
                </a:cubicBezTo>
                <a:cubicBezTo>
                  <a:pt x="-19301" y="652457"/>
                  <a:pt x="-20811" y="387848"/>
                  <a:pt x="0" y="27146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888366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10000"/>
              </a:lnSpc>
            </a:pPr>
            <a:r>
              <a:rPr lang="en-US" sz="3200" dirty="0" err="1">
                <a:solidFill>
                  <a:srgbClr val="000000"/>
                </a:solidFill>
                <a:latin typeface="OpenSans"/>
              </a:rPr>
              <a:t>Góc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vuông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góc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đỉnh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N,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cạnh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NM, NP.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3771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28"/>
                    </a14:imgEffect>
                    <a14:imgEffect>
                      <a14:saturation sat="361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E12297-4050-BB5A-6506-8BA1F7A17AC3}"/>
              </a:ext>
            </a:extLst>
          </p:cNvPr>
          <p:cNvSpPr/>
          <p:nvPr/>
        </p:nvSpPr>
        <p:spPr>
          <a:xfrm>
            <a:off x="342900" y="285749"/>
            <a:ext cx="11487150" cy="6219825"/>
          </a:xfrm>
          <a:prstGeom prst="roundRect">
            <a:avLst>
              <a:gd name="adj" fmla="val 117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B9F295-87BE-9391-848D-3FD65191E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674" y="1985198"/>
            <a:ext cx="10029825" cy="2369763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8CDFCEF-2835-4A09-4F46-566B44F7FDA2}"/>
              </a:ext>
            </a:extLst>
          </p:cNvPr>
          <p:cNvSpPr/>
          <p:nvPr/>
        </p:nvSpPr>
        <p:spPr>
          <a:xfrm>
            <a:off x="571500" y="4400550"/>
            <a:ext cx="3019426" cy="1609725"/>
          </a:xfrm>
          <a:custGeom>
            <a:avLst/>
            <a:gdLst>
              <a:gd name="connsiteX0" fmla="*/ 0 w 3019426"/>
              <a:gd name="connsiteY0" fmla="*/ 268293 h 1609725"/>
              <a:gd name="connsiteX1" fmla="*/ 268293 w 3019426"/>
              <a:gd name="connsiteY1" fmla="*/ 0 h 1609725"/>
              <a:gd name="connsiteX2" fmla="*/ 864175 w 3019426"/>
              <a:gd name="connsiteY2" fmla="*/ 0 h 1609725"/>
              <a:gd name="connsiteX3" fmla="*/ 1534541 w 3019426"/>
              <a:gd name="connsiteY3" fmla="*/ 0 h 1609725"/>
              <a:gd name="connsiteX4" fmla="*/ 2105595 w 3019426"/>
              <a:gd name="connsiteY4" fmla="*/ 0 h 1609725"/>
              <a:gd name="connsiteX5" fmla="*/ 2751133 w 3019426"/>
              <a:gd name="connsiteY5" fmla="*/ 0 h 1609725"/>
              <a:gd name="connsiteX6" fmla="*/ 3019426 w 3019426"/>
              <a:gd name="connsiteY6" fmla="*/ 268293 h 1609725"/>
              <a:gd name="connsiteX7" fmla="*/ 3019426 w 3019426"/>
              <a:gd name="connsiteY7" fmla="*/ 815594 h 1609725"/>
              <a:gd name="connsiteX8" fmla="*/ 3019426 w 3019426"/>
              <a:gd name="connsiteY8" fmla="*/ 1341432 h 1609725"/>
              <a:gd name="connsiteX9" fmla="*/ 2751133 w 3019426"/>
              <a:gd name="connsiteY9" fmla="*/ 1609725 h 1609725"/>
              <a:gd name="connsiteX10" fmla="*/ 2204908 w 3019426"/>
              <a:gd name="connsiteY10" fmla="*/ 1609725 h 1609725"/>
              <a:gd name="connsiteX11" fmla="*/ 1609027 w 3019426"/>
              <a:gd name="connsiteY11" fmla="*/ 1609725 h 1609725"/>
              <a:gd name="connsiteX12" fmla="*/ 1037973 w 3019426"/>
              <a:gd name="connsiteY12" fmla="*/ 1609725 h 1609725"/>
              <a:gd name="connsiteX13" fmla="*/ 268293 w 3019426"/>
              <a:gd name="connsiteY13" fmla="*/ 1609725 h 1609725"/>
              <a:gd name="connsiteX14" fmla="*/ 0 w 3019426"/>
              <a:gd name="connsiteY14" fmla="*/ 1341432 h 1609725"/>
              <a:gd name="connsiteX15" fmla="*/ 0 w 3019426"/>
              <a:gd name="connsiteY15" fmla="*/ 804863 h 1609725"/>
              <a:gd name="connsiteX16" fmla="*/ 0 w 3019426"/>
              <a:gd name="connsiteY16" fmla="*/ 268293 h 16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19426" h="1609725" fill="none" extrusionOk="0">
                <a:moveTo>
                  <a:pt x="0" y="268293"/>
                </a:moveTo>
                <a:cubicBezTo>
                  <a:pt x="-20190" y="110425"/>
                  <a:pt x="111130" y="-10501"/>
                  <a:pt x="268293" y="0"/>
                </a:cubicBezTo>
                <a:cubicBezTo>
                  <a:pt x="494933" y="-4313"/>
                  <a:pt x="600233" y="2302"/>
                  <a:pt x="864175" y="0"/>
                </a:cubicBezTo>
                <a:cubicBezTo>
                  <a:pt x="1128117" y="-2302"/>
                  <a:pt x="1330131" y="-29302"/>
                  <a:pt x="1534541" y="0"/>
                </a:cubicBezTo>
                <a:cubicBezTo>
                  <a:pt x="1738951" y="29302"/>
                  <a:pt x="1899087" y="3277"/>
                  <a:pt x="2105595" y="0"/>
                </a:cubicBezTo>
                <a:cubicBezTo>
                  <a:pt x="2312103" y="-3277"/>
                  <a:pt x="2575023" y="26009"/>
                  <a:pt x="2751133" y="0"/>
                </a:cubicBezTo>
                <a:cubicBezTo>
                  <a:pt x="2916121" y="4311"/>
                  <a:pt x="3023070" y="96310"/>
                  <a:pt x="3019426" y="268293"/>
                </a:cubicBezTo>
                <a:cubicBezTo>
                  <a:pt x="3001873" y="472300"/>
                  <a:pt x="3011446" y="587675"/>
                  <a:pt x="3019426" y="815594"/>
                </a:cubicBezTo>
                <a:cubicBezTo>
                  <a:pt x="3027406" y="1043513"/>
                  <a:pt x="2999799" y="1182314"/>
                  <a:pt x="3019426" y="1341432"/>
                </a:cubicBezTo>
                <a:cubicBezTo>
                  <a:pt x="3025407" y="1524117"/>
                  <a:pt x="2873271" y="1601576"/>
                  <a:pt x="2751133" y="1609725"/>
                </a:cubicBezTo>
                <a:cubicBezTo>
                  <a:pt x="2489940" y="1609702"/>
                  <a:pt x="2411106" y="1605220"/>
                  <a:pt x="2204908" y="1609725"/>
                </a:cubicBezTo>
                <a:cubicBezTo>
                  <a:pt x="1998710" y="1614230"/>
                  <a:pt x="1812758" y="1597164"/>
                  <a:pt x="1609027" y="1609725"/>
                </a:cubicBezTo>
                <a:cubicBezTo>
                  <a:pt x="1405296" y="1622286"/>
                  <a:pt x="1154321" y="1636456"/>
                  <a:pt x="1037973" y="1609725"/>
                </a:cubicBezTo>
                <a:cubicBezTo>
                  <a:pt x="921625" y="1582994"/>
                  <a:pt x="607159" y="1620569"/>
                  <a:pt x="268293" y="1609725"/>
                </a:cubicBezTo>
                <a:cubicBezTo>
                  <a:pt x="123374" y="1575852"/>
                  <a:pt x="-7983" y="1490910"/>
                  <a:pt x="0" y="1341432"/>
                </a:cubicBezTo>
                <a:cubicBezTo>
                  <a:pt x="25495" y="1151946"/>
                  <a:pt x="6269" y="935180"/>
                  <a:pt x="0" y="804863"/>
                </a:cubicBezTo>
                <a:cubicBezTo>
                  <a:pt x="-6269" y="674546"/>
                  <a:pt x="9979" y="526031"/>
                  <a:pt x="0" y="268293"/>
                </a:cubicBezTo>
                <a:close/>
              </a:path>
              <a:path w="3019426" h="1609725" stroke="0" extrusionOk="0">
                <a:moveTo>
                  <a:pt x="0" y="268293"/>
                </a:moveTo>
                <a:cubicBezTo>
                  <a:pt x="15934" y="122342"/>
                  <a:pt x="131977" y="19409"/>
                  <a:pt x="268293" y="0"/>
                </a:cubicBezTo>
                <a:cubicBezTo>
                  <a:pt x="497520" y="-13853"/>
                  <a:pt x="551337" y="-18637"/>
                  <a:pt x="814518" y="0"/>
                </a:cubicBezTo>
                <a:cubicBezTo>
                  <a:pt x="1077699" y="18637"/>
                  <a:pt x="1187205" y="-2603"/>
                  <a:pt x="1460056" y="0"/>
                </a:cubicBezTo>
                <a:cubicBezTo>
                  <a:pt x="1732907" y="2603"/>
                  <a:pt x="1931335" y="-4369"/>
                  <a:pt x="2105595" y="0"/>
                </a:cubicBezTo>
                <a:cubicBezTo>
                  <a:pt x="2279855" y="4369"/>
                  <a:pt x="2569843" y="14856"/>
                  <a:pt x="2751133" y="0"/>
                </a:cubicBezTo>
                <a:cubicBezTo>
                  <a:pt x="2875970" y="11351"/>
                  <a:pt x="3010904" y="110213"/>
                  <a:pt x="3019426" y="268293"/>
                </a:cubicBezTo>
                <a:cubicBezTo>
                  <a:pt x="3017153" y="402368"/>
                  <a:pt x="3010498" y="614225"/>
                  <a:pt x="3019426" y="783400"/>
                </a:cubicBezTo>
                <a:cubicBezTo>
                  <a:pt x="3028354" y="952575"/>
                  <a:pt x="3020093" y="1093360"/>
                  <a:pt x="3019426" y="1341432"/>
                </a:cubicBezTo>
                <a:cubicBezTo>
                  <a:pt x="3024751" y="1485863"/>
                  <a:pt x="2917219" y="1616876"/>
                  <a:pt x="2751133" y="1609725"/>
                </a:cubicBezTo>
                <a:cubicBezTo>
                  <a:pt x="2524022" y="1631810"/>
                  <a:pt x="2307604" y="1625403"/>
                  <a:pt x="2105595" y="1609725"/>
                </a:cubicBezTo>
                <a:cubicBezTo>
                  <a:pt x="1903586" y="1594047"/>
                  <a:pt x="1742234" y="1591980"/>
                  <a:pt x="1484885" y="1609725"/>
                </a:cubicBezTo>
                <a:cubicBezTo>
                  <a:pt x="1227536" y="1627471"/>
                  <a:pt x="1151146" y="1581508"/>
                  <a:pt x="913831" y="1609725"/>
                </a:cubicBezTo>
                <a:cubicBezTo>
                  <a:pt x="676516" y="1637942"/>
                  <a:pt x="399662" y="1619176"/>
                  <a:pt x="268293" y="1609725"/>
                </a:cubicBezTo>
                <a:cubicBezTo>
                  <a:pt x="103133" y="1590886"/>
                  <a:pt x="-4694" y="1506991"/>
                  <a:pt x="0" y="1341432"/>
                </a:cubicBezTo>
                <a:cubicBezTo>
                  <a:pt x="22113" y="1112999"/>
                  <a:pt x="13342" y="967574"/>
                  <a:pt x="0" y="837057"/>
                </a:cubicBezTo>
                <a:cubicBezTo>
                  <a:pt x="-13342" y="706540"/>
                  <a:pt x="17014" y="418530"/>
                  <a:pt x="0" y="26829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888366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Góc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đỉnh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OA, OB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60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82F9E25-902C-1D7C-6ACC-FB0C56CBFD03}"/>
              </a:ext>
            </a:extLst>
          </p:cNvPr>
          <p:cNvSpPr/>
          <p:nvPr/>
        </p:nvSpPr>
        <p:spPr>
          <a:xfrm>
            <a:off x="4238625" y="4410075"/>
            <a:ext cx="3286125" cy="1628775"/>
          </a:xfrm>
          <a:custGeom>
            <a:avLst/>
            <a:gdLst>
              <a:gd name="connsiteX0" fmla="*/ 0 w 3286125"/>
              <a:gd name="connsiteY0" fmla="*/ 271468 h 1628775"/>
              <a:gd name="connsiteX1" fmla="*/ 271468 w 3286125"/>
              <a:gd name="connsiteY1" fmla="*/ 0 h 1628775"/>
              <a:gd name="connsiteX2" fmla="*/ 929833 w 3286125"/>
              <a:gd name="connsiteY2" fmla="*/ 0 h 1628775"/>
              <a:gd name="connsiteX3" fmla="*/ 1670494 w 3286125"/>
              <a:gd name="connsiteY3" fmla="*/ 0 h 1628775"/>
              <a:gd name="connsiteX4" fmla="*/ 2301428 w 3286125"/>
              <a:gd name="connsiteY4" fmla="*/ 0 h 1628775"/>
              <a:gd name="connsiteX5" fmla="*/ 3014657 w 3286125"/>
              <a:gd name="connsiteY5" fmla="*/ 0 h 1628775"/>
              <a:gd name="connsiteX6" fmla="*/ 3286125 w 3286125"/>
              <a:gd name="connsiteY6" fmla="*/ 271468 h 1628775"/>
              <a:gd name="connsiteX7" fmla="*/ 3286125 w 3286125"/>
              <a:gd name="connsiteY7" fmla="*/ 825246 h 1628775"/>
              <a:gd name="connsiteX8" fmla="*/ 3286125 w 3286125"/>
              <a:gd name="connsiteY8" fmla="*/ 1357307 h 1628775"/>
              <a:gd name="connsiteX9" fmla="*/ 3014657 w 3286125"/>
              <a:gd name="connsiteY9" fmla="*/ 1628775 h 1628775"/>
              <a:gd name="connsiteX10" fmla="*/ 2411155 w 3286125"/>
              <a:gd name="connsiteY10" fmla="*/ 1628775 h 1628775"/>
              <a:gd name="connsiteX11" fmla="*/ 1752790 w 3286125"/>
              <a:gd name="connsiteY11" fmla="*/ 1628775 h 1628775"/>
              <a:gd name="connsiteX12" fmla="*/ 1121857 w 3286125"/>
              <a:gd name="connsiteY12" fmla="*/ 1628775 h 1628775"/>
              <a:gd name="connsiteX13" fmla="*/ 271468 w 3286125"/>
              <a:gd name="connsiteY13" fmla="*/ 1628775 h 1628775"/>
              <a:gd name="connsiteX14" fmla="*/ 0 w 3286125"/>
              <a:gd name="connsiteY14" fmla="*/ 1357307 h 1628775"/>
              <a:gd name="connsiteX15" fmla="*/ 0 w 3286125"/>
              <a:gd name="connsiteY15" fmla="*/ 814388 h 1628775"/>
              <a:gd name="connsiteX16" fmla="*/ 0 w 3286125"/>
              <a:gd name="connsiteY16" fmla="*/ 271468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86125" h="1628775" fill="none" extrusionOk="0">
                <a:moveTo>
                  <a:pt x="0" y="271468"/>
                </a:moveTo>
                <a:cubicBezTo>
                  <a:pt x="-30837" y="106734"/>
                  <a:pt x="97313" y="-28301"/>
                  <a:pt x="271468" y="0"/>
                </a:cubicBezTo>
                <a:cubicBezTo>
                  <a:pt x="594440" y="-20093"/>
                  <a:pt x="712475" y="18612"/>
                  <a:pt x="929833" y="0"/>
                </a:cubicBezTo>
                <a:cubicBezTo>
                  <a:pt x="1147191" y="-18612"/>
                  <a:pt x="1389932" y="-2835"/>
                  <a:pt x="1670494" y="0"/>
                </a:cubicBezTo>
                <a:cubicBezTo>
                  <a:pt x="1951056" y="2835"/>
                  <a:pt x="2017316" y="9354"/>
                  <a:pt x="2301428" y="0"/>
                </a:cubicBezTo>
                <a:cubicBezTo>
                  <a:pt x="2585540" y="-9354"/>
                  <a:pt x="2685541" y="-6480"/>
                  <a:pt x="3014657" y="0"/>
                </a:cubicBezTo>
                <a:cubicBezTo>
                  <a:pt x="3188721" y="6188"/>
                  <a:pt x="3290367" y="93819"/>
                  <a:pt x="3286125" y="271468"/>
                </a:cubicBezTo>
                <a:cubicBezTo>
                  <a:pt x="3280761" y="450342"/>
                  <a:pt x="3292162" y="576444"/>
                  <a:pt x="3286125" y="825246"/>
                </a:cubicBezTo>
                <a:cubicBezTo>
                  <a:pt x="3280088" y="1074048"/>
                  <a:pt x="3307089" y="1140804"/>
                  <a:pt x="3286125" y="1357307"/>
                </a:cubicBezTo>
                <a:cubicBezTo>
                  <a:pt x="3291921" y="1540675"/>
                  <a:pt x="3151779" y="1624767"/>
                  <a:pt x="3014657" y="1628775"/>
                </a:cubicBezTo>
                <a:cubicBezTo>
                  <a:pt x="2799901" y="1629409"/>
                  <a:pt x="2660609" y="1609831"/>
                  <a:pt x="2411155" y="1628775"/>
                </a:cubicBezTo>
                <a:cubicBezTo>
                  <a:pt x="2161701" y="1647719"/>
                  <a:pt x="1980712" y="1652297"/>
                  <a:pt x="1752790" y="1628775"/>
                </a:cubicBezTo>
                <a:cubicBezTo>
                  <a:pt x="1524869" y="1605253"/>
                  <a:pt x="1378621" y="1622170"/>
                  <a:pt x="1121857" y="1628775"/>
                </a:cubicBezTo>
                <a:cubicBezTo>
                  <a:pt x="865093" y="1635380"/>
                  <a:pt x="662081" y="1654992"/>
                  <a:pt x="271468" y="1628775"/>
                </a:cubicBezTo>
                <a:cubicBezTo>
                  <a:pt x="124004" y="1603132"/>
                  <a:pt x="-25450" y="1511392"/>
                  <a:pt x="0" y="1357307"/>
                </a:cubicBezTo>
                <a:cubicBezTo>
                  <a:pt x="-5123" y="1237227"/>
                  <a:pt x="-12994" y="989019"/>
                  <a:pt x="0" y="814388"/>
                </a:cubicBezTo>
                <a:cubicBezTo>
                  <a:pt x="12994" y="639757"/>
                  <a:pt x="-19412" y="427753"/>
                  <a:pt x="0" y="271468"/>
                </a:cubicBezTo>
                <a:close/>
              </a:path>
              <a:path w="3286125" h="1628775" stroke="0" extrusionOk="0">
                <a:moveTo>
                  <a:pt x="0" y="271468"/>
                </a:moveTo>
                <a:cubicBezTo>
                  <a:pt x="34620" y="126371"/>
                  <a:pt x="126496" y="8112"/>
                  <a:pt x="271468" y="0"/>
                </a:cubicBezTo>
                <a:cubicBezTo>
                  <a:pt x="515175" y="28700"/>
                  <a:pt x="578065" y="2996"/>
                  <a:pt x="874970" y="0"/>
                </a:cubicBezTo>
                <a:cubicBezTo>
                  <a:pt x="1171875" y="-2996"/>
                  <a:pt x="1343972" y="16224"/>
                  <a:pt x="1588199" y="0"/>
                </a:cubicBezTo>
                <a:cubicBezTo>
                  <a:pt x="1832426" y="-16224"/>
                  <a:pt x="2097148" y="3752"/>
                  <a:pt x="2301428" y="0"/>
                </a:cubicBezTo>
                <a:cubicBezTo>
                  <a:pt x="2505708" y="-3752"/>
                  <a:pt x="2821422" y="25712"/>
                  <a:pt x="3014657" y="0"/>
                </a:cubicBezTo>
                <a:cubicBezTo>
                  <a:pt x="3134738" y="14517"/>
                  <a:pt x="3279299" y="113606"/>
                  <a:pt x="3286125" y="271468"/>
                </a:cubicBezTo>
                <a:cubicBezTo>
                  <a:pt x="3280820" y="395750"/>
                  <a:pt x="3281871" y="653215"/>
                  <a:pt x="3286125" y="792671"/>
                </a:cubicBezTo>
                <a:cubicBezTo>
                  <a:pt x="3290379" y="932127"/>
                  <a:pt x="3271140" y="1088062"/>
                  <a:pt x="3286125" y="1357307"/>
                </a:cubicBezTo>
                <a:cubicBezTo>
                  <a:pt x="3313008" y="1488337"/>
                  <a:pt x="3187566" y="1637950"/>
                  <a:pt x="3014657" y="1628775"/>
                </a:cubicBezTo>
                <a:cubicBezTo>
                  <a:pt x="2711517" y="1609522"/>
                  <a:pt x="2599580" y="1659385"/>
                  <a:pt x="2301428" y="1628775"/>
                </a:cubicBezTo>
                <a:cubicBezTo>
                  <a:pt x="2003276" y="1598165"/>
                  <a:pt x="1806983" y="1619937"/>
                  <a:pt x="1615631" y="1628775"/>
                </a:cubicBezTo>
                <a:cubicBezTo>
                  <a:pt x="1424279" y="1637613"/>
                  <a:pt x="1127174" y="1605926"/>
                  <a:pt x="984697" y="1628775"/>
                </a:cubicBezTo>
                <a:cubicBezTo>
                  <a:pt x="842220" y="1651624"/>
                  <a:pt x="506916" y="1631766"/>
                  <a:pt x="271468" y="1628775"/>
                </a:cubicBezTo>
                <a:cubicBezTo>
                  <a:pt x="108175" y="1613952"/>
                  <a:pt x="-3969" y="1521938"/>
                  <a:pt x="0" y="1357307"/>
                </a:cubicBezTo>
                <a:cubicBezTo>
                  <a:pt x="-11835" y="1228913"/>
                  <a:pt x="19301" y="1041469"/>
                  <a:pt x="0" y="846963"/>
                </a:cubicBezTo>
                <a:cubicBezTo>
                  <a:pt x="-19301" y="652457"/>
                  <a:pt x="-20811" y="387848"/>
                  <a:pt x="0" y="27146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888366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Góc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đỉnh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I,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IK, IH 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đo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120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o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54EC8E9-9079-0ADE-18CE-A80AF847779B}"/>
              </a:ext>
            </a:extLst>
          </p:cNvPr>
          <p:cNvSpPr/>
          <p:nvPr/>
        </p:nvSpPr>
        <p:spPr>
          <a:xfrm>
            <a:off x="7981951" y="4438650"/>
            <a:ext cx="2981324" cy="1628775"/>
          </a:xfrm>
          <a:custGeom>
            <a:avLst/>
            <a:gdLst>
              <a:gd name="connsiteX0" fmla="*/ 0 w 2981324"/>
              <a:gd name="connsiteY0" fmla="*/ 271468 h 1628775"/>
              <a:gd name="connsiteX1" fmla="*/ 271468 w 2981324"/>
              <a:gd name="connsiteY1" fmla="*/ 0 h 1628775"/>
              <a:gd name="connsiteX2" fmla="*/ 856681 w 2981324"/>
              <a:gd name="connsiteY2" fmla="*/ 0 h 1628775"/>
              <a:gd name="connsiteX3" fmla="*/ 1515046 w 2981324"/>
              <a:gd name="connsiteY3" fmla="*/ 0 h 1628775"/>
              <a:gd name="connsiteX4" fmla="*/ 2075875 w 2981324"/>
              <a:gd name="connsiteY4" fmla="*/ 0 h 1628775"/>
              <a:gd name="connsiteX5" fmla="*/ 2709856 w 2981324"/>
              <a:gd name="connsiteY5" fmla="*/ 0 h 1628775"/>
              <a:gd name="connsiteX6" fmla="*/ 2981324 w 2981324"/>
              <a:gd name="connsiteY6" fmla="*/ 271468 h 1628775"/>
              <a:gd name="connsiteX7" fmla="*/ 2981324 w 2981324"/>
              <a:gd name="connsiteY7" fmla="*/ 825246 h 1628775"/>
              <a:gd name="connsiteX8" fmla="*/ 2981324 w 2981324"/>
              <a:gd name="connsiteY8" fmla="*/ 1357307 h 1628775"/>
              <a:gd name="connsiteX9" fmla="*/ 2709856 w 2981324"/>
              <a:gd name="connsiteY9" fmla="*/ 1628775 h 1628775"/>
              <a:gd name="connsiteX10" fmla="*/ 2173411 w 2981324"/>
              <a:gd name="connsiteY10" fmla="*/ 1628775 h 1628775"/>
              <a:gd name="connsiteX11" fmla="*/ 1588198 w 2981324"/>
              <a:gd name="connsiteY11" fmla="*/ 1628775 h 1628775"/>
              <a:gd name="connsiteX12" fmla="*/ 1027368 w 2981324"/>
              <a:gd name="connsiteY12" fmla="*/ 1628775 h 1628775"/>
              <a:gd name="connsiteX13" fmla="*/ 271468 w 2981324"/>
              <a:gd name="connsiteY13" fmla="*/ 1628775 h 1628775"/>
              <a:gd name="connsiteX14" fmla="*/ 0 w 2981324"/>
              <a:gd name="connsiteY14" fmla="*/ 1357307 h 1628775"/>
              <a:gd name="connsiteX15" fmla="*/ 0 w 2981324"/>
              <a:gd name="connsiteY15" fmla="*/ 814388 h 1628775"/>
              <a:gd name="connsiteX16" fmla="*/ 0 w 2981324"/>
              <a:gd name="connsiteY16" fmla="*/ 271468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981324" h="1628775" fill="none" extrusionOk="0">
                <a:moveTo>
                  <a:pt x="0" y="271468"/>
                </a:moveTo>
                <a:cubicBezTo>
                  <a:pt x="-30837" y="106734"/>
                  <a:pt x="97313" y="-28301"/>
                  <a:pt x="271468" y="0"/>
                </a:cubicBezTo>
                <a:cubicBezTo>
                  <a:pt x="557740" y="-7532"/>
                  <a:pt x="609841" y="-13545"/>
                  <a:pt x="856681" y="0"/>
                </a:cubicBezTo>
                <a:cubicBezTo>
                  <a:pt x="1103521" y="13545"/>
                  <a:pt x="1250707" y="-5383"/>
                  <a:pt x="1515046" y="0"/>
                </a:cubicBezTo>
                <a:cubicBezTo>
                  <a:pt x="1779386" y="5383"/>
                  <a:pt x="1829981" y="14117"/>
                  <a:pt x="2075875" y="0"/>
                </a:cubicBezTo>
                <a:cubicBezTo>
                  <a:pt x="2321769" y="-14117"/>
                  <a:pt x="2562764" y="-25448"/>
                  <a:pt x="2709856" y="0"/>
                </a:cubicBezTo>
                <a:cubicBezTo>
                  <a:pt x="2883920" y="6188"/>
                  <a:pt x="2985566" y="93819"/>
                  <a:pt x="2981324" y="271468"/>
                </a:cubicBezTo>
                <a:cubicBezTo>
                  <a:pt x="2975960" y="450342"/>
                  <a:pt x="2987361" y="576444"/>
                  <a:pt x="2981324" y="825246"/>
                </a:cubicBezTo>
                <a:cubicBezTo>
                  <a:pt x="2975287" y="1074048"/>
                  <a:pt x="3002288" y="1140804"/>
                  <a:pt x="2981324" y="1357307"/>
                </a:cubicBezTo>
                <a:cubicBezTo>
                  <a:pt x="2987120" y="1540675"/>
                  <a:pt x="2846978" y="1624767"/>
                  <a:pt x="2709856" y="1628775"/>
                </a:cubicBezTo>
                <a:cubicBezTo>
                  <a:pt x="2465796" y="1606048"/>
                  <a:pt x="2308521" y="1611512"/>
                  <a:pt x="2173411" y="1628775"/>
                </a:cubicBezTo>
                <a:cubicBezTo>
                  <a:pt x="2038301" y="1646038"/>
                  <a:pt x="1779774" y="1646229"/>
                  <a:pt x="1588198" y="1628775"/>
                </a:cubicBezTo>
                <a:cubicBezTo>
                  <a:pt x="1396622" y="1611321"/>
                  <a:pt x="1272183" y="1642613"/>
                  <a:pt x="1027368" y="1628775"/>
                </a:cubicBezTo>
                <a:cubicBezTo>
                  <a:pt x="782553" y="1614938"/>
                  <a:pt x="637877" y="1648362"/>
                  <a:pt x="271468" y="1628775"/>
                </a:cubicBezTo>
                <a:cubicBezTo>
                  <a:pt x="124004" y="1603132"/>
                  <a:pt x="-25450" y="1511392"/>
                  <a:pt x="0" y="1357307"/>
                </a:cubicBezTo>
                <a:cubicBezTo>
                  <a:pt x="-5123" y="1237227"/>
                  <a:pt x="-12994" y="989019"/>
                  <a:pt x="0" y="814388"/>
                </a:cubicBezTo>
                <a:cubicBezTo>
                  <a:pt x="12994" y="639757"/>
                  <a:pt x="-19412" y="427753"/>
                  <a:pt x="0" y="271468"/>
                </a:cubicBezTo>
                <a:close/>
              </a:path>
              <a:path w="2981324" h="1628775" stroke="0" extrusionOk="0">
                <a:moveTo>
                  <a:pt x="0" y="271468"/>
                </a:moveTo>
                <a:cubicBezTo>
                  <a:pt x="34620" y="126371"/>
                  <a:pt x="126496" y="8112"/>
                  <a:pt x="271468" y="0"/>
                </a:cubicBezTo>
                <a:cubicBezTo>
                  <a:pt x="485143" y="9712"/>
                  <a:pt x="587257" y="-4933"/>
                  <a:pt x="807913" y="0"/>
                </a:cubicBezTo>
                <a:cubicBezTo>
                  <a:pt x="1028569" y="4933"/>
                  <a:pt x="1260992" y="-19346"/>
                  <a:pt x="1441894" y="0"/>
                </a:cubicBezTo>
                <a:cubicBezTo>
                  <a:pt x="1622796" y="19346"/>
                  <a:pt x="1815964" y="17025"/>
                  <a:pt x="2075875" y="0"/>
                </a:cubicBezTo>
                <a:cubicBezTo>
                  <a:pt x="2335786" y="-17025"/>
                  <a:pt x="2556117" y="8015"/>
                  <a:pt x="2709856" y="0"/>
                </a:cubicBezTo>
                <a:cubicBezTo>
                  <a:pt x="2829937" y="14517"/>
                  <a:pt x="2974498" y="113606"/>
                  <a:pt x="2981324" y="271468"/>
                </a:cubicBezTo>
                <a:cubicBezTo>
                  <a:pt x="2976019" y="395750"/>
                  <a:pt x="2977070" y="653215"/>
                  <a:pt x="2981324" y="792671"/>
                </a:cubicBezTo>
                <a:cubicBezTo>
                  <a:pt x="2985578" y="932127"/>
                  <a:pt x="2966339" y="1088062"/>
                  <a:pt x="2981324" y="1357307"/>
                </a:cubicBezTo>
                <a:cubicBezTo>
                  <a:pt x="3008207" y="1488337"/>
                  <a:pt x="2882765" y="1637950"/>
                  <a:pt x="2709856" y="1628775"/>
                </a:cubicBezTo>
                <a:cubicBezTo>
                  <a:pt x="2517762" y="1651904"/>
                  <a:pt x="2215663" y="1654646"/>
                  <a:pt x="2075875" y="1628775"/>
                </a:cubicBezTo>
                <a:cubicBezTo>
                  <a:pt x="1936087" y="1602904"/>
                  <a:pt x="1665415" y="1615779"/>
                  <a:pt x="1466278" y="1628775"/>
                </a:cubicBezTo>
                <a:cubicBezTo>
                  <a:pt x="1267141" y="1641771"/>
                  <a:pt x="1175189" y="1606654"/>
                  <a:pt x="905449" y="1628775"/>
                </a:cubicBezTo>
                <a:cubicBezTo>
                  <a:pt x="635709" y="1650896"/>
                  <a:pt x="538733" y="1619018"/>
                  <a:pt x="271468" y="1628775"/>
                </a:cubicBezTo>
                <a:cubicBezTo>
                  <a:pt x="108175" y="1613952"/>
                  <a:pt x="-3969" y="1521938"/>
                  <a:pt x="0" y="1357307"/>
                </a:cubicBezTo>
                <a:cubicBezTo>
                  <a:pt x="-11835" y="1228913"/>
                  <a:pt x="19301" y="1041469"/>
                  <a:pt x="0" y="846963"/>
                </a:cubicBezTo>
                <a:cubicBezTo>
                  <a:pt x="-19301" y="652457"/>
                  <a:pt x="-20811" y="387848"/>
                  <a:pt x="0" y="27146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888366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Góc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đỉnh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N,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NM, NP 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đo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 90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o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0" name="Picture 39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7CEAAC07-EF44-D394-F629-987A8FBC8D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4" y="2266834"/>
            <a:ext cx="3286584" cy="1657581"/>
          </a:xfrm>
          <a:prstGeom prst="rect">
            <a:avLst/>
          </a:prstGeom>
        </p:spPr>
      </p:pic>
      <p:pic>
        <p:nvPicPr>
          <p:cNvPr id="41" name="Picture 40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BC2DB4AD-6941-6973-EA8D-A9C5992B02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059" y="2295409"/>
            <a:ext cx="3286584" cy="1657581"/>
          </a:xfrm>
          <a:prstGeom prst="rect">
            <a:avLst/>
          </a:prstGeom>
        </p:spPr>
      </p:pic>
      <p:pic>
        <p:nvPicPr>
          <p:cNvPr id="42" name="Picture 41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A770F74C-B412-81AB-E979-9FB5AE2AD2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209" y="2295409"/>
            <a:ext cx="3286584" cy="16575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EB81FE-A091-6B68-4C79-168B2B5004B8}"/>
              </a:ext>
            </a:extLst>
          </p:cNvPr>
          <p:cNvSpPr txBox="1"/>
          <p:nvPr/>
        </p:nvSpPr>
        <p:spPr>
          <a:xfrm>
            <a:off x="1162050" y="638175"/>
            <a:ext cx="9820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Dùng thước đo góc để đo độ lớn của các góc trên.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3295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28"/>
                    </a14:imgEffect>
                    <a14:imgEffect>
                      <a14:saturation sat="361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E12297-4050-BB5A-6506-8BA1F7A17AC3}"/>
              </a:ext>
            </a:extLst>
          </p:cNvPr>
          <p:cNvSpPr/>
          <p:nvPr/>
        </p:nvSpPr>
        <p:spPr>
          <a:xfrm>
            <a:off x="342900" y="285749"/>
            <a:ext cx="11487150" cy="6219825"/>
          </a:xfrm>
          <a:prstGeom prst="roundRect">
            <a:avLst>
              <a:gd name="adj" fmla="val 117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498F69-1FE1-F96B-F41C-6C04C5720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412" y="595312"/>
            <a:ext cx="10163175" cy="962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FC91B7-DDD7-264A-2CD7-7280749714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0224" y="1678304"/>
            <a:ext cx="8315325" cy="460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544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28"/>
                    </a14:imgEffect>
                    <a14:imgEffect>
                      <a14:saturation sat="361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E12297-4050-BB5A-6506-8BA1F7A17AC3}"/>
              </a:ext>
            </a:extLst>
          </p:cNvPr>
          <p:cNvSpPr/>
          <p:nvPr/>
        </p:nvSpPr>
        <p:spPr>
          <a:xfrm>
            <a:off x="342900" y="285749"/>
            <a:ext cx="11487150" cy="6219825"/>
          </a:xfrm>
          <a:prstGeom prst="roundRect">
            <a:avLst>
              <a:gd name="adj" fmla="val 117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DF87EF4-FA6A-E582-62C4-DA95C9664606}"/>
              </a:ext>
            </a:extLst>
          </p:cNvPr>
          <p:cNvSpPr/>
          <p:nvPr/>
        </p:nvSpPr>
        <p:spPr>
          <a:xfrm>
            <a:off x="3028950" y="476251"/>
            <a:ext cx="6353175" cy="857250"/>
          </a:xfrm>
          <a:custGeom>
            <a:avLst/>
            <a:gdLst>
              <a:gd name="connsiteX0" fmla="*/ 0 w 6353175"/>
              <a:gd name="connsiteY0" fmla="*/ 142878 h 857250"/>
              <a:gd name="connsiteX1" fmla="*/ 142878 w 6353175"/>
              <a:gd name="connsiteY1" fmla="*/ 0 h 857250"/>
              <a:gd name="connsiteX2" fmla="*/ 938384 w 6353175"/>
              <a:gd name="connsiteY2" fmla="*/ 0 h 857250"/>
              <a:gd name="connsiteX3" fmla="*/ 1551868 w 6353175"/>
              <a:gd name="connsiteY3" fmla="*/ 0 h 857250"/>
              <a:gd name="connsiteX4" fmla="*/ 2226025 w 6353175"/>
              <a:gd name="connsiteY4" fmla="*/ 0 h 857250"/>
              <a:gd name="connsiteX5" fmla="*/ 2839509 w 6353175"/>
              <a:gd name="connsiteY5" fmla="*/ 0 h 857250"/>
              <a:gd name="connsiteX6" fmla="*/ 3392318 w 6353175"/>
              <a:gd name="connsiteY6" fmla="*/ 0 h 857250"/>
              <a:gd name="connsiteX7" fmla="*/ 4127150 w 6353175"/>
              <a:gd name="connsiteY7" fmla="*/ 0 h 857250"/>
              <a:gd name="connsiteX8" fmla="*/ 4922656 w 6353175"/>
              <a:gd name="connsiteY8" fmla="*/ 0 h 857250"/>
              <a:gd name="connsiteX9" fmla="*/ 6210297 w 6353175"/>
              <a:gd name="connsiteY9" fmla="*/ 0 h 857250"/>
              <a:gd name="connsiteX10" fmla="*/ 6353175 w 6353175"/>
              <a:gd name="connsiteY10" fmla="*/ 142878 h 857250"/>
              <a:gd name="connsiteX11" fmla="*/ 6353175 w 6353175"/>
              <a:gd name="connsiteY11" fmla="*/ 714372 h 857250"/>
              <a:gd name="connsiteX12" fmla="*/ 6210297 w 6353175"/>
              <a:gd name="connsiteY12" fmla="*/ 857250 h 857250"/>
              <a:gd name="connsiteX13" fmla="*/ 5657488 w 6353175"/>
              <a:gd name="connsiteY13" fmla="*/ 857250 h 857250"/>
              <a:gd name="connsiteX14" fmla="*/ 5044004 w 6353175"/>
              <a:gd name="connsiteY14" fmla="*/ 857250 h 857250"/>
              <a:gd name="connsiteX15" fmla="*/ 4491195 w 6353175"/>
              <a:gd name="connsiteY15" fmla="*/ 857250 h 857250"/>
              <a:gd name="connsiteX16" fmla="*/ 3817037 w 6353175"/>
              <a:gd name="connsiteY16" fmla="*/ 857250 h 857250"/>
              <a:gd name="connsiteX17" fmla="*/ 3324902 w 6353175"/>
              <a:gd name="connsiteY17" fmla="*/ 857250 h 857250"/>
              <a:gd name="connsiteX18" fmla="*/ 2711419 w 6353175"/>
              <a:gd name="connsiteY18" fmla="*/ 857250 h 857250"/>
              <a:gd name="connsiteX19" fmla="*/ 2097935 w 6353175"/>
              <a:gd name="connsiteY19" fmla="*/ 857250 h 857250"/>
              <a:gd name="connsiteX20" fmla="*/ 1605800 w 6353175"/>
              <a:gd name="connsiteY20" fmla="*/ 857250 h 857250"/>
              <a:gd name="connsiteX21" fmla="*/ 1113665 w 6353175"/>
              <a:gd name="connsiteY21" fmla="*/ 857250 h 857250"/>
              <a:gd name="connsiteX22" fmla="*/ 142878 w 6353175"/>
              <a:gd name="connsiteY22" fmla="*/ 857250 h 857250"/>
              <a:gd name="connsiteX23" fmla="*/ 0 w 6353175"/>
              <a:gd name="connsiteY23" fmla="*/ 714372 h 857250"/>
              <a:gd name="connsiteX24" fmla="*/ 0 w 6353175"/>
              <a:gd name="connsiteY24" fmla="*/ 142878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353175" h="857250" fill="none" extrusionOk="0">
                <a:moveTo>
                  <a:pt x="0" y="142878"/>
                </a:moveTo>
                <a:cubicBezTo>
                  <a:pt x="11666" y="52036"/>
                  <a:pt x="59298" y="6660"/>
                  <a:pt x="142878" y="0"/>
                </a:cubicBezTo>
                <a:cubicBezTo>
                  <a:pt x="530338" y="-22733"/>
                  <a:pt x="763125" y="28511"/>
                  <a:pt x="938384" y="0"/>
                </a:cubicBezTo>
                <a:cubicBezTo>
                  <a:pt x="1113643" y="-28511"/>
                  <a:pt x="1293468" y="-17033"/>
                  <a:pt x="1551868" y="0"/>
                </a:cubicBezTo>
                <a:cubicBezTo>
                  <a:pt x="1810268" y="17033"/>
                  <a:pt x="1936594" y="-7998"/>
                  <a:pt x="2226025" y="0"/>
                </a:cubicBezTo>
                <a:cubicBezTo>
                  <a:pt x="2515456" y="7998"/>
                  <a:pt x="2700161" y="-22292"/>
                  <a:pt x="2839509" y="0"/>
                </a:cubicBezTo>
                <a:cubicBezTo>
                  <a:pt x="2978857" y="22292"/>
                  <a:pt x="3254070" y="27140"/>
                  <a:pt x="3392318" y="0"/>
                </a:cubicBezTo>
                <a:cubicBezTo>
                  <a:pt x="3530566" y="-27140"/>
                  <a:pt x="3907367" y="-36260"/>
                  <a:pt x="4127150" y="0"/>
                </a:cubicBezTo>
                <a:cubicBezTo>
                  <a:pt x="4346933" y="36260"/>
                  <a:pt x="4746904" y="-14711"/>
                  <a:pt x="4922656" y="0"/>
                </a:cubicBezTo>
                <a:cubicBezTo>
                  <a:pt x="5098408" y="14711"/>
                  <a:pt x="5812482" y="33777"/>
                  <a:pt x="6210297" y="0"/>
                </a:cubicBezTo>
                <a:cubicBezTo>
                  <a:pt x="6287355" y="-578"/>
                  <a:pt x="6355243" y="70969"/>
                  <a:pt x="6353175" y="142878"/>
                </a:cubicBezTo>
                <a:cubicBezTo>
                  <a:pt x="6355922" y="285950"/>
                  <a:pt x="6374009" y="443862"/>
                  <a:pt x="6353175" y="714372"/>
                </a:cubicBezTo>
                <a:cubicBezTo>
                  <a:pt x="6349368" y="811079"/>
                  <a:pt x="6282279" y="838801"/>
                  <a:pt x="6210297" y="857250"/>
                </a:cubicBezTo>
                <a:cubicBezTo>
                  <a:pt x="6044358" y="873617"/>
                  <a:pt x="5807975" y="854640"/>
                  <a:pt x="5657488" y="857250"/>
                </a:cubicBezTo>
                <a:cubicBezTo>
                  <a:pt x="5507001" y="859860"/>
                  <a:pt x="5302578" y="852054"/>
                  <a:pt x="5044004" y="857250"/>
                </a:cubicBezTo>
                <a:cubicBezTo>
                  <a:pt x="4785430" y="862446"/>
                  <a:pt x="4692434" y="830439"/>
                  <a:pt x="4491195" y="857250"/>
                </a:cubicBezTo>
                <a:cubicBezTo>
                  <a:pt x="4289956" y="884061"/>
                  <a:pt x="3996164" y="861455"/>
                  <a:pt x="3817037" y="857250"/>
                </a:cubicBezTo>
                <a:cubicBezTo>
                  <a:pt x="3637910" y="853045"/>
                  <a:pt x="3522924" y="850810"/>
                  <a:pt x="3324902" y="857250"/>
                </a:cubicBezTo>
                <a:cubicBezTo>
                  <a:pt x="3126880" y="863690"/>
                  <a:pt x="2956398" y="868957"/>
                  <a:pt x="2711419" y="857250"/>
                </a:cubicBezTo>
                <a:cubicBezTo>
                  <a:pt x="2466440" y="845543"/>
                  <a:pt x="2286067" y="863106"/>
                  <a:pt x="2097935" y="857250"/>
                </a:cubicBezTo>
                <a:cubicBezTo>
                  <a:pt x="1909803" y="851394"/>
                  <a:pt x="1776901" y="850794"/>
                  <a:pt x="1605800" y="857250"/>
                </a:cubicBezTo>
                <a:cubicBezTo>
                  <a:pt x="1434700" y="863706"/>
                  <a:pt x="1338667" y="871000"/>
                  <a:pt x="1113665" y="857250"/>
                </a:cubicBezTo>
                <a:cubicBezTo>
                  <a:pt x="888664" y="843500"/>
                  <a:pt x="395306" y="856164"/>
                  <a:pt x="142878" y="857250"/>
                </a:cubicBezTo>
                <a:cubicBezTo>
                  <a:pt x="70137" y="853568"/>
                  <a:pt x="-2403" y="794386"/>
                  <a:pt x="0" y="714372"/>
                </a:cubicBezTo>
                <a:cubicBezTo>
                  <a:pt x="15993" y="573006"/>
                  <a:pt x="8571" y="364664"/>
                  <a:pt x="0" y="142878"/>
                </a:cubicBezTo>
                <a:close/>
              </a:path>
              <a:path w="6353175" h="857250" stroke="0" extrusionOk="0">
                <a:moveTo>
                  <a:pt x="0" y="142878"/>
                </a:moveTo>
                <a:cubicBezTo>
                  <a:pt x="18321" y="66526"/>
                  <a:pt x="66542" y="4212"/>
                  <a:pt x="142878" y="0"/>
                </a:cubicBezTo>
                <a:cubicBezTo>
                  <a:pt x="288310" y="7486"/>
                  <a:pt x="456741" y="10660"/>
                  <a:pt x="635013" y="0"/>
                </a:cubicBezTo>
                <a:cubicBezTo>
                  <a:pt x="813285" y="-10660"/>
                  <a:pt x="1138597" y="6686"/>
                  <a:pt x="1369845" y="0"/>
                </a:cubicBezTo>
                <a:cubicBezTo>
                  <a:pt x="1601093" y="-6686"/>
                  <a:pt x="1784116" y="-24139"/>
                  <a:pt x="2104677" y="0"/>
                </a:cubicBezTo>
                <a:cubicBezTo>
                  <a:pt x="2425238" y="24139"/>
                  <a:pt x="2548716" y="25339"/>
                  <a:pt x="2839509" y="0"/>
                </a:cubicBezTo>
                <a:cubicBezTo>
                  <a:pt x="3130302" y="-25339"/>
                  <a:pt x="3372539" y="-10515"/>
                  <a:pt x="3635015" y="0"/>
                </a:cubicBezTo>
                <a:cubicBezTo>
                  <a:pt x="3897491" y="10515"/>
                  <a:pt x="4098976" y="-32910"/>
                  <a:pt x="4430521" y="0"/>
                </a:cubicBezTo>
                <a:cubicBezTo>
                  <a:pt x="4762066" y="32910"/>
                  <a:pt x="4678246" y="8132"/>
                  <a:pt x="4922656" y="0"/>
                </a:cubicBezTo>
                <a:cubicBezTo>
                  <a:pt x="5167066" y="-8132"/>
                  <a:pt x="5308856" y="-20331"/>
                  <a:pt x="5475465" y="0"/>
                </a:cubicBezTo>
                <a:cubicBezTo>
                  <a:pt x="5642074" y="20331"/>
                  <a:pt x="5882324" y="-7115"/>
                  <a:pt x="6210297" y="0"/>
                </a:cubicBezTo>
                <a:cubicBezTo>
                  <a:pt x="6292997" y="-16979"/>
                  <a:pt x="6345125" y="57948"/>
                  <a:pt x="6353175" y="142878"/>
                </a:cubicBezTo>
                <a:cubicBezTo>
                  <a:pt x="6357939" y="354804"/>
                  <a:pt x="6334724" y="594238"/>
                  <a:pt x="6353175" y="714372"/>
                </a:cubicBezTo>
                <a:cubicBezTo>
                  <a:pt x="6356118" y="806111"/>
                  <a:pt x="6305823" y="861076"/>
                  <a:pt x="6210297" y="857250"/>
                </a:cubicBezTo>
                <a:cubicBezTo>
                  <a:pt x="6035704" y="849776"/>
                  <a:pt x="5932301" y="836015"/>
                  <a:pt x="5657488" y="857250"/>
                </a:cubicBezTo>
                <a:cubicBezTo>
                  <a:pt x="5382675" y="878485"/>
                  <a:pt x="5196494" y="885195"/>
                  <a:pt x="4983330" y="857250"/>
                </a:cubicBezTo>
                <a:cubicBezTo>
                  <a:pt x="4770166" y="829305"/>
                  <a:pt x="4567201" y="832603"/>
                  <a:pt x="4187824" y="857250"/>
                </a:cubicBezTo>
                <a:cubicBezTo>
                  <a:pt x="3808447" y="881897"/>
                  <a:pt x="3701348" y="878691"/>
                  <a:pt x="3574341" y="857250"/>
                </a:cubicBezTo>
                <a:cubicBezTo>
                  <a:pt x="3447334" y="835809"/>
                  <a:pt x="3158484" y="849577"/>
                  <a:pt x="3021531" y="857250"/>
                </a:cubicBezTo>
                <a:cubicBezTo>
                  <a:pt x="2884578" y="864924"/>
                  <a:pt x="2537713" y="858584"/>
                  <a:pt x="2408048" y="857250"/>
                </a:cubicBezTo>
                <a:cubicBezTo>
                  <a:pt x="2278383" y="855916"/>
                  <a:pt x="1952787" y="870731"/>
                  <a:pt x="1794564" y="857250"/>
                </a:cubicBezTo>
                <a:cubicBezTo>
                  <a:pt x="1636341" y="843769"/>
                  <a:pt x="1198111" y="872086"/>
                  <a:pt x="999058" y="857250"/>
                </a:cubicBezTo>
                <a:cubicBezTo>
                  <a:pt x="800005" y="842414"/>
                  <a:pt x="539923" y="890258"/>
                  <a:pt x="142878" y="857250"/>
                </a:cubicBezTo>
                <a:cubicBezTo>
                  <a:pt x="48404" y="861910"/>
                  <a:pt x="2172" y="790937"/>
                  <a:pt x="0" y="714372"/>
                </a:cubicBezTo>
                <a:cubicBezTo>
                  <a:pt x="-28174" y="457701"/>
                  <a:pt x="-27707" y="296477"/>
                  <a:pt x="0" y="14287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888366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cặp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thẳng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song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song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BCBFB7-A013-593B-2CE9-6C8019905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4587" y="1971675"/>
            <a:ext cx="3152775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9E4752-3944-26B1-A1EF-2EE732CB8F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0350" y="1871662"/>
            <a:ext cx="272415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733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28"/>
                    </a14:imgEffect>
                    <a14:imgEffect>
                      <a14:saturation sat="361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E12297-4050-BB5A-6506-8BA1F7A17AC3}"/>
              </a:ext>
            </a:extLst>
          </p:cNvPr>
          <p:cNvSpPr/>
          <p:nvPr/>
        </p:nvSpPr>
        <p:spPr>
          <a:xfrm>
            <a:off x="342900" y="285749"/>
            <a:ext cx="11487150" cy="6219825"/>
          </a:xfrm>
          <a:prstGeom prst="roundRect">
            <a:avLst>
              <a:gd name="adj" fmla="val 117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DF87EF4-FA6A-E582-62C4-DA95C9664606}"/>
              </a:ext>
            </a:extLst>
          </p:cNvPr>
          <p:cNvSpPr/>
          <p:nvPr/>
        </p:nvSpPr>
        <p:spPr>
          <a:xfrm>
            <a:off x="3028950" y="476251"/>
            <a:ext cx="6353175" cy="857250"/>
          </a:xfrm>
          <a:custGeom>
            <a:avLst/>
            <a:gdLst>
              <a:gd name="connsiteX0" fmla="*/ 0 w 6353175"/>
              <a:gd name="connsiteY0" fmla="*/ 142878 h 857250"/>
              <a:gd name="connsiteX1" fmla="*/ 142878 w 6353175"/>
              <a:gd name="connsiteY1" fmla="*/ 0 h 857250"/>
              <a:gd name="connsiteX2" fmla="*/ 938384 w 6353175"/>
              <a:gd name="connsiteY2" fmla="*/ 0 h 857250"/>
              <a:gd name="connsiteX3" fmla="*/ 1551868 w 6353175"/>
              <a:gd name="connsiteY3" fmla="*/ 0 h 857250"/>
              <a:gd name="connsiteX4" fmla="*/ 2226025 w 6353175"/>
              <a:gd name="connsiteY4" fmla="*/ 0 h 857250"/>
              <a:gd name="connsiteX5" fmla="*/ 2839509 w 6353175"/>
              <a:gd name="connsiteY5" fmla="*/ 0 h 857250"/>
              <a:gd name="connsiteX6" fmla="*/ 3392318 w 6353175"/>
              <a:gd name="connsiteY6" fmla="*/ 0 h 857250"/>
              <a:gd name="connsiteX7" fmla="*/ 4127150 w 6353175"/>
              <a:gd name="connsiteY7" fmla="*/ 0 h 857250"/>
              <a:gd name="connsiteX8" fmla="*/ 4922656 w 6353175"/>
              <a:gd name="connsiteY8" fmla="*/ 0 h 857250"/>
              <a:gd name="connsiteX9" fmla="*/ 6210297 w 6353175"/>
              <a:gd name="connsiteY9" fmla="*/ 0 h 857250"/>
              <a:gd name="connsiteX10" fmla="*/ 6353175 w 6353175"/>
              <a:gd name="connsiteY10" fmla="*/ 142878 h 857250"/>
              <a:gd name="connsiteX11" fmla="*/ 6353175 w 6353175"/>
              <a:gd name="connsiteY11" fmla="*/ 714372 h 857250"/>
              <a:gd name="connsiteX12" fmla="*/ 6210297 w 6353175"/>
              <a:gd name="connsiteY12" fmla="*/ 857250 h 857250"/>
              <a:gd name="connsiteX13" fmla="*/ 5657488 w 6353175"/>
              <a:gd name="connsiteY13" fmla="*/ 857250 h 857250"/>
              <a:gd name="connsiteX14" fmla="*/ 5044004 w 6353175"/>
              <a:gd name="connsiteY14" fmla="*/ 857250 h 857250"/>
              <a:gd name="connsiteX15" fmla="*/ 4491195 w 6353175"/>
              <a:gd name="connsiteY15" fmla="*/ 857250 h 857250"/>
              <a:gd name="connsiteX16" fmla="*/ 3817037 w 6353175"/>
              <a:gd name="connsiteY16" fmla="*/ 857250 h 857250"/>
              <a:gd name="connsiteX17" fmla="*/ 3324902 w 6353175"/>
              <a:gd name="connsiteY17" fmla="*/ 857250 h 857250"/>
              <a:gd name="connsiteX18" fmla="*/ 2711419 w 6353175"/>
              <a:gd name="connsiteY18" fmla="*/ 857250 h 857250"/>
              <a:gd name="connsiteX19" fmla="*/ 2097935 w 6353175"/>
              <a:gd name="connsiteY19" fmla="*/ 857250 h 857250"/>
              <a:gd name="connsiteX20" fmla="*/ 1605800 w 6353175"/>
              <a:gd name="connsiteY20" fmla="*/ 857250 h 857250"/>
              <a:gd name="connsiteX21" fmla="*/ 1113665 w 6353175"/>
              <a:gd name="connsiteY21" fmla="*/ 857250 h 857250"/>
              <a:gd name="connsiteX22" fmla="*/ 142878 w 6353175"/>
              <a:gd name="connsiteY22" fmla="*/ 857250 h 857250"/>
              <a:gd name="connsiteX23" fmla="*/ 0 w 6353175"/>
              <a:gd name="connsiteY23" fmla="*/ 714372 h 857250"/>
              <a:gd name="connsiteX24" fmla="*/ 0 w 6353175"/>
              <a:gd name="connsiteY24" fmla="*/ 142878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353175" h="857250" fill="none" extrusionOk="0">
                <a:moveTo>
                  <a:pt x="0" y="142878"/>
                </a:moveTo>
                <a:cubicBezTo>
                  <a:pt x="11666" y="52036"/>
                  <a:pt x="59298" y="6660"/>
                  <a:pt x="142878" y="0"/>
                </a:cubicBezTo>
                <a:cubicBezTo>
                  <a:pt x="530338" y="-22733"/>
                  <a:pt x="763125" y="28511"/>
                  <a:pt x="938384" y="0"/>
                </a:cubicBezTo>
                <a:cubicBezTo>
                  <a:pt x="1113643" y="-28511"/>
                  <a:pt x="1293468" y="-17033"/>
                  <a:pt x="1551868" y="0"/>
                </a:cubicBezTo>
                <a:cubicBezTo>
                  <a:pt x="1810268" y="17033"/>
                  <a:pt x="1936594" y="-7998"/>
                  <a:pt x="2226025" y="0"/>
                </a:cubicBezTo>
                <a:cubicBezTo>
                  <a:pt x="2515456" y="7998"/>
                  <a:pt x="2700161" y="-22292"/>
                  <a:pt x="2839509" y="0"/>
                </a:cubicBezTo>
                <a:cubicBezTo>
                  <a:pt x="2978857" y="22292"/>
                  <a:pt x="3254070" y="27140"/>
                  <a:pt x="3392318" y="0"/>
                </a:cubicBezTo>
                <a:cubicBezTo>
                  <a:pt x="3530566" y="-27140"/>
                  <a:pt x="3907367" y="-36260"/>
                  <a:pt x="4127150" y="0"/>
                </a:cubicBezTo>
                <a:cubicBezTo>
                  <a:pt x="4346933" y="36260"/>
                  <a:pt x="4746904" y="-14711"/>
                  <a:pt x="4922656" y="0"/>
                </a:cubicBezTo>
                <a:cubicBezTo>
                  <a:pt x="5098408" y="14711"/>
                  <a:pt x="5812482" y="33777"/>
                  <a:pt x="6210297" y="0"/>
                </a:cubicBezTo>
                <a:cubicBezTo>
                  <a:pt x="6287355" y="-578"/>
                  <a:pt x="6355243" y="70969"/>
                  <a:pt x="6353175" y="142878"/>
                </a:cubicBezTo>
                <a:cubicBezTo>
                  <a:pt x="6355922" y="285950"/>
                  <a:pt x="6374009" y="443862"/>
                  <a:pt x="6353175" y="714372"/>
                </a:cubicBezTo>
                <a:cubicBezTo>
                  <a:pt x="6349368" y="811079"/>
                  <a:pt x="6282279" y="838801"/>
                  <a:pt x="6210297" y="857250"/>
                </a:cubicBezTo>
                <a:cubicBezTo>
                  <a:pt x="6044358" y="873617"/>
                  <a:pt x="5807975" y="854640"/>
                  <a:pt x="5657488" y="857250"/>
                </a:cubicBezTo>
                <a:cubicBezTo>
                  <a:pt x="5507001" y="859860"/>
                  <a:pt x="5302578" y="852054"/>
                  <a:pt x="5044004" y="857250"/>
                </a:cubicBezTo>
                <a:cubicBezTo>
                  <a:pt x="4785430" y="862446"/>
                  <a:pt x="4692434" y="830439"/>
                  <a:pt x="4491195" y="857250"/>
                </a:cubicBezTo>
                <a:cubicBezTo>
                  <a:pt x="4289956" y="884061"/>
                  <a:pt x="3996164" y="861455"/>
                  <a:pt x="3817037" y="857250"/>
                </a:cubicBezTo>
                <a:cubicBezTo>
                  <a:pt x="3637910" y="853045"/>
                  <a:pt x="3522924" y="850810"/>
                  <a:pt x="3324902" y="857250"/>
                </a:cubicBezTo>
                <a:cubicBezTo>
                  <a:pt x="3126880" y="863690"/>
                  <a:pt x="2956398" y="868957"/>
                  <a:pt x="2711419" y="857250"/>
                </a:cubicBezTo>
                <a:cubicBezTo>
                  <a:pt x="2466440" y="845543"/>
                  <a:pt x="2286067" y="863106"/>
                  <a:pt x="2097935" y="857250"/>
                </a:cubicBezTo>
                <a:cubicBezTo>
                  <a:pt x="1909803" y="851394"/>
                  <a:pt x="1776901" y="850794"/>
                  <a:pt x="1605800" y="857250"/>
                </a:cubicBezTo>
                <a:cubicBezTo>
                  <a:pt x="1434700" y="863706"/>
                  <a:pt x="1338667" y="871000"/>
                  <a:pt x="1113665" y="857250"/>
                </a:cubicBezTo>
                <a:cubicBezTo>
                  <a:pt x="888664" y="843500"/>
                  <a:pt x="395306" y="856164"/>
                  <a:pt x="142878" y="857250"/>
                </a:cubicBezTo>
                <a:cubicBezTo>
                  <a:pt x="70137" y="853568"/>
                  <a:pt x="-2403" y="794386"/>
                  <a:pt x="0" y="714372"/>
                </a:cubicBezTo>
                <a:cubicBezTo>
                  <a:pt x="15993" y="573006"/>
                  <a:pt x="8571" y="364664"/>
                  <a:pt x="0" y="142878"/>
                </a:cubicBezTo>
                <a:close/>
              </a:path>
              <a:path w="6353175" h="857250" stroke="0" extrusionOk="0">
                <a:moveTo>
                  <a:pt x="0" y="142878"/>
                </a:moveTo>
                <a:cubicBezTo>
                  <a:pt x="18321" y="66526"/>
                  <a:pt x="66542" y="4212"/>
                  <a:pt x="142878" y="0"/>
                </a:cubicBezTo>
                <a:cubicBezTo>
                  <a:pt x="288310" y="7486"/>
                  <a:pt x="456741" y="10660"/>
                  <a:pt x="635013" y="0"/>
                </a:cubicBezTo>
                <a:cubicBezTo>
                  <a:pt x="813285" y="-10660"/>
                  <a:pt x="1138597" y="6686"/>
                  <a:pt x="1369845" y="0"/>
                </a:cubicBezTo>
                <a:cubicBezTo>
                  <a:pt x="1601093" y="-6686"/>
                  <a:pt x="1784116" y="-24139"/>
                  <a:pt x="2104677" y="0"/>
                </a:cubicBezTo>
                <a:cubicBezTo>
                  <a:pt x="2425238" y="24139"/>
                  <a:pt x="2548716" y="25339"/>
                  <a:pt x="2839509" y="0"/>
                </a:cubicBezTo>
                <a:cubicBezTo>
                  <a:pt x="3130302" y="-25339"/>
                  <a:pt x="3372539" y="-10515"/>
                  <a:pt x="3635015" y="0"/>
                </a:cubicBezTo>
                <a:cubicBezTo>
                  <a:pt x="3897491" y="10515"/>
                  <a:pt x="4098976" y="-32910"/>
                  <a:pt x="4430521" y="0"/>
                </a:cubicBezTo>
                <a:cubicBezTo>
                  <a:pt x="4762066" y="32910"/>
                  <a:pt x="4678246" y="8132"/>
                  <a:pt x="4922656" y="0"/>
                </a:cubicBezTo>
                <a:cubicBezTo>
                  <a:pt x="5167066" y="-8132"/>
                  <a:pt x="5308856" y="-20331"/>
                  <a:pt x="5475465" y="0"/>
                </a:cubicBezTo>
                <a:cubicBezTo>
                  <a:pt x="5642074" y="20331"/>
                  <a:pt x="5882324" y="-7115"/>
                  <a:pt x="6210297" y="0"/>
                </a:cubicBezTo>
                <a:cubicBezTo>
                  <a:pt x="6292997" y="-16979"/>
                  <a:pt x="6345125" y="57948"/>
                  <a:pt x="6353175" y="142878"/>
                </a:cubicBezTo>
                <a:cubicBezTo>
                  <a:pt x="6357939" y="354804"/>
                  <a:pt x="6334724" y="594238"/>
                  <a:pt x="6353175" y="714372"/>
                </a:cubicBezTo>
                <a:cubicBezTo>
                  <a:pt x="6356118" y="806111"/>
                  <a:pt x="6305823" y="861076"/>
                  <a:pt x="6210297" y="857250"/>
                </a:cubicBezTo>
                <a:cubicBezTo>
                  <a:pt x="6035704" y="849776"/>
                  <a:pt x="5932301" y="836015"/>
                  <a:pt x="5657488" y="857250"/>
                </a:cubicBezTo>
                <a:cubicBezTo>
                  <a:pt x="5382675" y="878485"/>
                  <a:pt x="5196494" y="885195"/>
                  <a:pt x="4983330" y="857250"/>
                </a:cubicBezTo>
                <a:cubicBezTo>
                  <a:pt x="4770166" y="829305"/>
                  <a:pt x="4567201" y="832603"/>
                  <a:pt x="4187824" y="857250"/>
                </a:cubicBezTo>
                <a:cubicBezTo>
                  <a:pt x="3808447" y="881897"/>
                  <a:pt x="3701348" y="878691"/>
                  <a:pt x="3574341" y="857250"/>
                </a:cubicBezTo>
                <a:cubicBezTo>
                  <a:pt x="3447334" y="835809"/>
                  <a:pt x="3158484" y="849577"/>
                  <a:pt x="3021531" y="857250"/>
                </a:cubicBezTo>
                <a:cubicBezTo>
                  <a:pt x="2884578" y="864924"/>
                  <a:pt x="2537713" y="858584"/>
                  <a:pt x="2408048" y="857250"/>
                </a:cubicBezTo>
                <a:cubicBezTo>
                  <a:pt x="2278383" y="855916"/>
                  <a:pt x="1952787" y="870731"/>
                  <a:pt x="1794564" y="857250"/>
                </a:cubicBezTo>
                <a:cubicBezTo>
                  <a:pt x="1636341" y="843769"/>
                  <a:pt x="1198111" y="872086"/>
                  <a:pt x="999058" y="857250"/>
                </a:cubicBezTo>
                <a:cubicBezTo>
                  <a:pt x="800005" y="842414"/>
                  <a:pt x="539923" y="890258"/>
                  <a:pt x="142878" y="857250"/>
                </a:cubicBezTo>
                <a:cubicBezTo>
                  <a:pt x="48404" y="861910"/>
                  <a:pt x="2172" y="790937"/>
                  <a:pt x="0" y="714372"/>
                </a:cubicBezTo>
                <a:cubicBezTo>
                  <a:pt x="-28174" y="457701"/>
                  <a:pt x="-27707" y="296477"/>
                  <a:pt x="0" y="14287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888366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cặp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thẳng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vuông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CD7EEE-43AD-7190-6A7D-E857FB3255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275" y="1852613"/>
            <a:ext cx="3257590" cy="26622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9508AE-DD8F-0C03-7829-0BE85F667C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1037" y="1914525"/>
            <a:ext cx="3057525" cy="270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9E8BB3-34DB-A1E2-165B-9681394F3F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5337" y="2000250"/>
            <a:ext cx="313372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7651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C52DD67-0CB2-78A1-D628-6045F07EA7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993" y="2047008"/>
            <a:ext cx="5086696" cy="49952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221184-11B3-B0A9-7CD8-5A191343E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1813" y="1299050"/>
            <a:ext cx="4261473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6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7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53E861-547B-C5F8-4569-92B49DB00C9E}"/>
              </a:ext>
            </a:extLst>
          </p:cNvPr>
          <p:cNvSpPr/>
          <p:nvPr/>
        </p:nvSpPr>
        <p:spPr>
          <a:xfrm>
            <a:off x="5037858" y="833003"/>
            <a:ext cx="6369628" cy="2034022"/>
          </a:xfrm>
          <a:prstGeom prst="roundRect">
            <a:avLst/>
          </a:prstGeom>
          <a:ln w="38100">
            <a:solidFill>
              <a:srgbClr val="FFC000"/>
            </a:solidFill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Bài học hôm nay, em đã ôn tập được những kiến thức gì?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22AD20A5-F9B9-BA33-E4BF-BF2AF87563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56" y="1932707"/>
            <a:ext cx="4383464" cy="375111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B889197-8D07-F94E-489C-39EBF3A2352E}"/>
              </a:ext>
            </a:extLst>
          </p:cNvPr>
          <p:cNvSpPr/>
          <p:nvPr/>
        </p:nvSpPr>
        <p:spPr>
          <a:xfrm>
            <a:off x="5228358" y="3404753"/>
            <a:ext cx="6369628" cy="2034022"/>
          </a:xfrm>
          <a:prstGeom prst="roundRect">
            <a:avLst/>
          </a:prstGeom>
          <a:ln w="38100">
            <a:solidFill>
              <a:srgbClr val="FFC000"/>
            </a:solidFill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Để nắm chắc kiến thức đó, em nhắn bạn điều gì?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614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FDCC2EDF-7CCD-22A4-894C-9F937DF29A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45" y="1468868"/>
            <a:ext cx="5652655" cy="56526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047AD2-D8DA-8367-CFA3-F823A077F4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0634" y="1541023"/>
            <a:ext cx="5651482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206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28A2E99-CC3A-3EB3-CAA1-F62D1B8D4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754" y="2417844"/>
            <a:ext cx="4684689" cy="468468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19B4BCB-A282-27AA-99CC-837726CBB300}"/>
              </a:ext>
            </a:extLst>
          </p:cNvPr>
          <p:cNvSpPr/>
          <p:nvPr/>
        </p:nvSpPr>
        <p:spPr>
          <a:xfrm>
            <a:off x="4229100" y="781050"/>
            <a:ext cx="7629525" cy="40862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D3D5B4-50FE-FD44-EA62-A838551AD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0763" y="1212631"/>
            <a:ext cx="2944623" cy="21276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2EC5D1-A216-8BE0-24AE-725D600A84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3471" y="1755890"/>
            <a:ext cx="6834208" cy="32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384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36EFBDC2-FCEF-6E2B-7620-EBB7D2844B89}"/>
              </a:ext>
            </a:extLst>
          </p:cNvPr>
          <p:cNvSpPr/>
          <p:nvPr/>
        </p:nvSpPr>
        <p:spPr>
          <a:xfrm>
            <a:off x="421446" y="712872"/>
            <a:ext cx="11349107" cy="5432256"/>
          </a:xfrm>
          <a:prstGeom prst="round2DiagRect">
            <a:avLst>
              <a:gd name="adj1" fmla="val 15973"/>
              <a:gd name="adj2" fmla="val 4022"/>
            </a:avLst>
          </a:prstGeom>
          <a:solidFill>
            <a:schemeClr val="bg1">
              <a:alpha val="97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37972F-CE3A-2DAF-4995-057BC8A2F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702" y="654130"/>
            <a:ext cx="5627096" cy="10729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41D40B-96DB-4B62-ECC8-59C403D59AA7}"/>
              </a:ext>
            </a:extLst>
          </p:cNvPr>
          <p:cNvSpPr txBox="1"/>
          <p:nvPr/>
        </p:nvSpPr>
        <p:spPr>
          <a:xfrm>
            <a:off x="923925" y="1952625"/>
            <a:ext cx="10496550" cy="2758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Củng cố kĩ năng nhận biết các góc</a:t>
            </a:r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(nhọn, bẹt, tù); hai đường thẳng song song, hai đường thẳng vuông góc.</a:t>
            </a:r>
          </a:p>
          <a:p>
            <a:pPr marL="457200" lvl="0" indent="-45720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 hành vẽ được hai đường thẳng song song; hai đường thẳng vuông góc.</a:t>
            </a:r>
          </a:p>
          <a:p>
            <a:pPr marL="457200" lvl="0" indent="-45720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Liên hệ kiến thức, kĩ năng về hình học trong đời sống.</a:t>
            </a:r>
          </a:p>
        </p:txBody>
      </p:sp>
    </p:spTree>
    <p:extLst>
      <p:ext uri="{BB962C8B-B14F-4D97-AF65-F5344CB8AC3E}">
        <p14:creationId xmlns:p14="http://schemas.microsoft.com/office/powerpoint/2010/main" val="31741058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C52DD67-0CB2-78A1-D628-6045F07EA7C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993" y="2047008"/>
            <a:ext cx="5086696" cy="49952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9A32E9-E43F-3826-D00E-BE424FE09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7943" y="1178653"/>
            <a:ext cx="4718713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90276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17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53E861-547B-C5F8-4569-92B49DB00C9E}"/>
              </a:ext>
            </a:extLst>
          </p:cNvPr>
          <p:cNvSpPr/>
          <p:nvPr/>
        </p:nvSpPr>
        <p:spPr>
          <a:xfrm>
            <a:off x="5361708" y="1880753"/>
            <a:ext cx="6369628" cy="3855027"/>
          </a:xfrm>
          <a:prstGeom prst="roundRect">
            <a:avLst/>
          </a:prstGeom>
          <a:ln w="38100">
            <a:solidFill>
              <a:srgbClr val="FFC000"/>
            </a:solidFill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Luật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bảng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7" name="Picture 6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22AD20A5-F9B9-BA33-E4BF-BF2AF87563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56" y="1932707"/>
            <a:ext cx="4383464" cy="37511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254CB2-230C-A344-4202-206961F187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5226" y="0"/>
            <a:ext cx="10406774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02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96505" y="0"/>
            <a:ext cx="6251863" cy="3386934"/>
            <a:chOff x="334998" y="148856"/>
            <a:chExt cx="6251863" cy="338693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4802017" cy="2047010"/>
            </a:xfrm>
            <a:custGeom>
              <a:avLst/>
              <a:gdLst>
                <a:gd name="connsiteX0" fmla="*/ 0 w 4802017"/>
                <a:gd name="connsiteY0" fmla="*/ 341175 h 2047010"/>
                <a:gd name="connsiteX1" fmla="*/ 341175 w 4802017"/>
                <a:gd name="connsiteY1" fmla="*/ 0 h 2047010"/>
                <a:gd name="connsiteX2" fmla="*/ 1027786 w 4802017"/>
                <a:gd name="connsiteY2" fmla="*/ 0 h 2047010"/>
                <a:gd name="connsiteX3" fmla="*/ 1755594 w 4802017"/>
                <a:gd name="connsiteY3" fmla="*/ 0 h 2047010"/>
                <a:gd name="connsiteX4" fmla="*/ 2442205 w 4802017"/>
                <a:gd name="connsiteY4" fmla="*/ 0 h 2047010"/>
                <a:gd name="connsiteX5" fmla="*/ 3005226 w 4802017"/>
                <a:gd name="connsiteY5" fmla="*/ 0 h 2047010"/>
                <a:gd name="connsiteX6" fmla="*/ 3733034 w 4802017"/>
                <a:gd name="connsiteY6" fmla="*/ 0 h 2047010"/>
                <a:gd name="connsiteX7" fmla="*/ 4460842 w 4802017"/>
                <a:gd name="connsiteY7" fmla="*/ 0 h 2047010"/>
                <a:gd name="connsiteX8" fmla="*/ 4802017 w 4802017"/>
                <a:gd name="connsiteY8" fmla="*/ 341175 h 2047010"/>
                <a:gd name="connsiteX9" fmla="*/ 4802017 w 4802017"/>
                <a:gd name="connsiteY9" fmla="*/ 1023505 h 2047010"/>
                <a:gd name="connsiteX10" fmla="*/ 4802017 w 4802017"/>
                <a:gd name="connsiteY10" fmla="*/ 1705835 h 2047010"/>
                <a:gd name="connsiteX11" fmla="*/ 4460842 w 4802017"/>
                <a:gd name="connsiteY11" fmla="*/ 2047010 h 2047010"/>
                <a:gd name="connsiteX12" fmla="*/ 3774231 w 4802017"/>
                <a:gd name="connsiteY12" fmla="*/ 2047010 h 2047010"/>
                <a:gd name="connsiteX13" fmla="*/ 3170013 w 4802017"/>
                <a:gd name="connsiteY13" fmla="*/ 2047010 h 2047010"/>
                <a:gd name="connsiteX14" fmla="*/ 2565795 w 4802017"/>
                <a:gd name="connsiteY14" fmla="*/ 2047010 h 2047010"/>
                <a:gd name="connsiteX15" fmla="*/ 1837987 w 4802017"/>
                <a:gd name="connsiteY15" fmla="*/ 2047010 h 2047010"/>
                <a:gd name="connsiteX16" fmla="*/ 1151376 w 4802017"/>
                <a:gd name="connsiteY16" fmla="*/ 2047010 h 2047010"/>
                <a:gd name="connsiteX17" fmla="*/ 341175 w 4802017"/>
                <a:gd name="connsiteY17" fmla="*/ 2047010 h 2047010"/>
                <a:gd name="connsiteX18" fmla="*/ 0 w 4802017"/>
                <a:gd name="connsiteY18" fmla="*/ 1705835 h 2047010"/>
                <a:gd name="connsiteX19" fmla="*/ 0 w 4802017"/>
                <a:gd name="connsiteY19" fmla="*/ 996212 h 2047010"/>
                <a:gd name="connsiteX20" fmla="*/ 0 w 4802017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02017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520570" y="-13506"/>
                    <a:pt x="836163" y="-20519"/>
                    <a:pt x="1027786" y="0"/>
                  </a:cubicBezTo>
                  <a:cubicBezTo>
                    <a:pt x="1219409" y="20519"/>
                    <a:pt x="1399181" y="-16732"/>
                    <a:pt x="1755594" y="0"/>
                  </a:cubicBezTo>
                  <a:cubicBezTo>
                    <a:pt x="2112007" y="16732"/>
                    <a:pt x="2100743" y="4392"/>
                    <a:pt x="2442205" y="0"/>
                  </a:cubicBezTo>
                  <a:cubicBezTo>
                    <a:pt x="2783667" y="-4392"/>
                    <a:pt x="2859282" y="-6572"/>
                    <a:pt x="3005226" y="0"/>
                  </a:cubicBezTo>
                  <a:cubicBezTo>
                    <a:pt x="3151170" y="6572"/>
                    <a:pt x="3433483" y="2802"/>
                    <a:pt x="3733034" y="0"/>
                  </a:cubicBezTo>
                  <a:cubicBezTo>
                    <a:pt x="4032585" y="-2802"/>
                    <a:pt x="4203872" y="-1624"/>
                    <a:pt x="4460842" y="0"/>
                  </a:cubicBezTo>
                  <a:cubicBezTo>
                    <a:pt x="4655869" y="-5254"/>
                    <a:pt x="4806220" y="155113"/>
                    <a:pt x="4802017" y="341175"/>
                  </a:cubicBezTo>
                  <a:cubicBezTo>
                    <a:pt x="4814409" y="576865"/>
                    <a:pt x="4800760" y="771590"/>
                    <a:pt x="4802017" y="1023505"/>
                  </a:cubicBezTo>
                  <a:cubicBezTo>
                    <a:pt x="4803275" y="1275420"/>
                    <a:pt x="4818735" y="1470339"/>
                    <a:pt x="4802017" y="1705835"/>
                  </a:cubicBezTo>
                  <a:cubicBezTo>
                    <a:pt x="4803736" y="1876372"/>
                    <a:pt x="4638158" y="2048825"/>
                    <a:pt x="4460842" y="2047010"/>
                  </a:cubicBezTo>
                  <a:cubicBezTo>
                    <a:pt x="4208155" y="2054250"/>
                    <a:pt x="3965049" y="2064805"/>
                    <a:pt x="3774231" y="2047010"/>
                  </a:cubicBezTo>
                  <a:cubicBezTo>
                    <a:pt x="3583413" y="2029215"/>
                    <a:pt x="3308398" y="2027297"/>
                    <a:pt x="3170013" y="2047010"/>
                  </a:cubicBezTo>
                  <a:cubicBezTo>
                    <a:pt x="3031628" y="2066723"/>
                    <a:pt x="2791942" y="2019723"/>
                    <a:pt x="2565795" y="2047010"/>
                  </a:cubicBezTo>
                  <a:cubicBezTo>
                    <a:pt x="2339648" y="2074297"/>
                    <a:pt x="2185305" y="2035860"/>
                    <a:pt x="1837987" y="2047010"/>
                  </a:cubicBezTo>
                  <a:cubicBezTo>
                    <a:pt x="1490669" y="2058160"/>
                    <a:pt x="1324618" y="2077541"/>
                    <a:pt x="1151376" y="2047010"/>
                  </a:cubicBezTo>
                  <a:cubicBezTo>
                    <a:pt x="978134" y="2016479"/>
                    <a:pt x="740242" y="2042944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802017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614349" y="-21915"/>
                    <a:pt x="784293" y="-8112"/>
                    <a:pt x="904196" y="0"/>
                  </a:cubicBezTo>
                  <a:cubicBezTo>
                    <a:pt x="1024099" y="8112"/>
                    <a:pt x="1423279" y="-17686"/>
                    <a:pt x="1632004" y="0"/>
                  </a:cubicBezTo>
                  <a:cubicBezTo>
                    <a:pt x="1840729" y="17686"/>
                    <a:pt x="2123050" y="-12964"/>
                    <a:pt x="2359812" y="0"/>
                  </a:cubicBezTo>
                  <a:cubicBezTo>
                    <a:pt x="2596574" y="12964"/>
                    <a:pt x="2887388" y="-26680"/>
                    <a:pt x="3087620" y="0"/>
                  </a:cubicBezTo>
                  <a:cubicBezTo>
                    <a:pt x="3287852" y="26680"/>
                    <a:pt x="3589989" y="-8135"/>
                    <a:pt x="3856624" y="0"/>
                  </a:cubicBezTo>
                  <a:cubicBezTo>
                    <a:pt x="4123259" y="8135"/>
                    <a:pt x="4177887" y="-11685"/>
                    <a:pt x="4460842" y="0"/>
                  </a:cubicBezTo>
                  <a:cubicBezTo>
                    <a:pt x="4637660" y="-18311"/>
                    <a:pt x="4796344" y="137329"/>
                    <a:pt x="4802017" y="341175"/>
                  </a:cubicBezTo>
                  <a:cubicBezTo>
                    <a:pt x="4774003" y="566295"/>
                    <a:pt x="4793363" y="851727"/>
                    <a:pt x="4802017" y="1037152"/>
                  </a:cubicBezTo>
                  <a:cubicBezTo>
                    <a:pt x="4810671" y="1222577"/>
                    <a:pt x="4797879" y="1466791"/>
                    <a:pt x="4802017" y="1705835"/>
                  </a:cubicBezTo>
                  <a:cubicBezTo>
                    <a:pt x="4795233" y="1915652"/>
                    <a:pt x="4610191" y="2037525"/>
                    <a:pt x="4460842" y="2047010"/>
                  </a:cubicBezTo>
                  <a:cubicBezTo>
                    <a:pt x="4328200" y="2028025"/>
                    <a:pt x="4068222" y="2051515"/>
                    <a:pt x="3897821" y="2047010"/>
                  </a:cubicBezTo>
                  <a:cubicBezTo>
                    <a:pt x="3727420" y="2042505"/>
                    <a:pt x="3387869" y="2067234"/>
                    <a:pt x="3252406" y="2047010"/>
                  </a:cubicBezTo>
                  <a:cubicBezTo>
                    <a:pt x="3116944" y="2026786"/>
                    <a:pt x="2856164" y="2040705"/>
                    <a:pt x="2565795" y="2047010"/>
                  </a:cubicBezTo>
                  <a:cubicBezTo>
                    <a:pt x="2275426" y="2053315"/>
                    <a:pt x="2138372" y="2013776"/>
                    <a:pt x="1879184" y="2047010"/>
                  </a:cubicBezTo>
                  <a:cubicBezTo>
                    <a:pt x="1619996" y="2080244"/>
                    <a:pt x="1419859" y="2078298"/>
                    <a:pt x="1110180" y="2047010"/>
                  </a:cubicBezTo>
                  <a:cubicBezTo>
                    <a:pt x="800501" y="2015722"/>
                    <a:pt x="515487" y="2069650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1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 Để đo góc, người ta thường dùng loại thước nào?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98" y="2150335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06" y="148856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862643" y="853825"/>
            <a:ext cx="4042063" cy="1725496"/>
          </a:xfrm>
          <a:custGeom>
            <a:avLst/>
            <a:gdLst>
              <a:gd name="connsiteX0" fmla="*/ 0 w 4042063"/>
              <a:gd name="connsiteY0" fmla="*/ 287588 h 1725496"/>
              <a:gd name="connsiteX1" fmla="*/ 287588 w 4042063"/>
              <a:gd name="connsiteY1" fmla="*/ 0 h 1725496"/>
              <a:gd name="connsiteX2" fmla="*/ 936276 w 4042063"/>
              <a:gd name="connsiteY2" fmla="*/ 0 h 1725496"/>
              <a:gd name="connsiteX3" fmla="*/ 1564262 w 4042063"/>
              <a:gd name="connsiteY3" fmla="*/ 0 h 1725496"/>
              <a:gd name="connsiteX4" fmla="*/ 2357870 w 4042063"/>
              <a:gd name="connsiteY4" fmla="*/ 0 h 1725496"/>
              <a:gd name="connsiteX5" fmla="*/ 2357870 w 4042063"/>
              <a:gd name="connsiteY5" fmla="*/ 0 h 1725496"/>
              <a:gd name="connsiteX6" fmla="*/ 2883338 w 4042063"/>
              <a:gd name="connsiteY6" fmla="*/ 0 h 1725496"/>
              <a:gd name="connsiteX7" fmla="*/ 3368386 w 4042063"/>
              <a:gd name="connsiteY7" fmla="*/ 0 h 1725496"/>
              <a:gd name="connsiteX8" fmla="*/ 3754475 w 4042063"/>
              <a:gd name="connsiteY8" fmla="*/ 0 h 1725496"/>
              <a:gd name="connsiteX9" fmla="*/ 4042063 w 4042063"/>
              <a:gd name="connsiteY9" fmla="*/ 287588 h 1725496"/>
              <a:gd name="connsiteX10" fmla="*/ 4042063 w 4042063"/>
              <a:gd name="connsiteY10" fmla="*/ 647064 h 1725496"/>
              <a:gd name="connsiteX11" fmla="*/ 4042063 w 4042063"/>
              <a:gd name="connsiteY11" fmla="*/ 1006539 h 1725496"/>
              <a:gd name="connsiteX12" fmla="*/ 4042063 w 4042063"/>
              <a:gd name="connsiteY12" fmla="*/ 1006539 h 1725496"/>
              <a:gd name="connsiteX13" fmla="*/ 4042063 w 4042063"/>
              <a:gd name="connsiteY13" fmla="*/ 1437913 h 1725496"/>
              <a:gd name="connsiteX14" fmla="*/ 4042063 w 4042063"/>
              <a:gd name="connsiteY14" fmla="*/ 1437908 h 1725496"/>
              <a:gd name="connsiteX15" fmla="*/ 3754475 w 4042063"/>
              <a:gd name="connsiteY15" fmla="*/ 1725496 h 1725496"/>
              <a:gd name="connsiteX16" fmla="*/ 3368386 w 4042063"/>
              <a:gd name="connsiteY16" fmla="*/ 1725496 h 1725496"/>
              <a:gd name="connsiteX17" fmla="*/ 3341937 w 4042063"/>
              <a:gd name="connsiteY17" fmla="*/ 2109022 h 1725496"/>
              <a:gd name="connsiteX18" fmla="*/ 2840063 w 4042063"/>
              <a:gd name="connsiteY18" fmla="*/ 1913424 h 1725496"/>
              <a:gd name="connsiteX19" fmla="*/ 2357870 w 4042063"/>
              <a:gd name="connsiteY19" fmla="*/ 1725496 h 1725496"/>
              <a:gd name="connsiteX20" fmla="*/ 1688479 w 4042063"/>
              <a:gd name="connsiteY20" fmla="*/ 1725496 h 1725496"/>
              <a:gd name="connsiteX21" fmla="*/ 998385 w 4042063"/>
              <a:gd name="connsiteY21" fmla="*/ 1725496 h 1725496"/>
              <a:gd name="connsiteX22" fmla="*/ 287588 w 4042063"/>
              <a:gd name="connsiteY22" fmla="*/ 1725496 h 1725496"/>
              <a:gd name="connsiteX23" fmla="*/ 0 w 4042063"/>
              <a:gd name="connsiteY23" fmla="*/ 1437908 h 1725496"/>
              <a:gd name="connsiteX24" fmla="*/ 0 w 4042063"/>
              <a:gd name="connsiteY24" fmla="*/ 1437913 h 1725496"/>
              <a:gd name="connsiteX25" fmla="*/ 0 w 4042063"/>
              <a:gd name="connsiteY25" fmla="*/ 1006539 h 1725496"/>
              <a:gd name="connsiteX26" fmla="*/ 0 w 4042063"/>
              <a:gd name="connsiteY26" fmla="*/ 1006539 h 1725496"/>
              <a:gd name="connsiteX27" fmla="*/ 0 w 4042063"/>
              <a:gd name="connsiteY27" fmla="*/ 668632 h 1725496"/>
              <a:gd name="connsiteX28" fmla="*/ 0 w 4042063"/>
              <a:gd name="connsiteY28" fmla="*/ 287588 h 172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042063" h="1725496" fill="none" extrusionOk="0">
                <a:moveTo>
                  <a:pt x="0" y="287588"/>
                </a:moveTo>
                <a:cubicBezTo>
                  <a:pt x="-9004" y="124679"/>
                  <a:pt x="121598" y="-23175"/>
                  <a:pt x="287588" y="0"/>
                </a:cubicBezTo>
                <a:cubicBezTo>
                  <a:pt x="583006" y="21023"/>
                  <a:pt x="642389" y="-28697"/>
                  <a:pt x="936276" y="0"/>
                </a:cubicBezTo>
                <a:cubicBezTo>
                  <a:pt x="1230163" y="28697"/>
                  <a:pt x="1415731" y="23160"/>
                  <a:pt x="1564262" y="0"/>
                </a:cubicBezTo>
                <a:cubicBezTo>
                  <a:pt x="1712793" y="-23160"/>
                  <a:pt x="1991524" y="36637"/>
                  <a:pt x="2357870" y="0"/>
                </a:cubicBezTo>
                <a:lnTo>
                  <a:pt x="2357870" y="0"/>
                </a:lnTo>
                <a:cubicBezTo>
                  <a:pt x="2502810" y="1611"/>
                  <a:pt x="2773738" y="4549"/>
                  <a:pt x="2883338" y="0"/>
                </a:cubicBezTo>
                <a:cubicBezTo>
                  <a:pt x="2992938" y="-4549"/>
                  <a:pt x="3233422" y="-8345"/>
                  <a:pt x="3368386" y="0"/>
                </a:cubicBezTo>
                <a:cubicBezTo>
                  <a:pt x="3517157" y="17917"/>
                  <a:pt x="3670771" y="5354"/>
                  <a:pt x="3754475" y="0"/>
                </a:cubicBezTo>
                <a:cubicBezTo>
                  <a:pt x="3937972" y="20811"/>
                  <a:pt x="4054995" y="101370"/>
                  <a:pt x="4042063" y="287588"/>
                </a:cubicBezTo>
                <a:cubicBezTo>
                  <a:pt x="4033887" y="384019"/>
                  <a:pt x="4049936" y="484413"/>
                  <a:pt x="4042063" y="647064"/>
                </a:cubicBezTo>
                <a:cubicBezTo>
                  <a:pt x="4034190" y="809715"/>
                  <a:pt x="4056200" y="913065"/>
                  <a:pt x="4042063" y="1006539"/>
                </a:cubicBezTo>
                <a:lnTo>
                  <a:pt x="4042063" y="1006539"/>
                </a:lnTo>
                <a:cubicBezTo>
                  <a:pt x="4022222" y="1200476"/>
                  <a:pt x="4049567" y="1296859"/>
                  <a:pt x="4042063" y="1437913"/>
                </a:cubicBezTo>
                <a:lnTo>
                  <a:pt x="4042063" y="1437908"/>
                </a:lnTo>
                <a:cubicBezTo>
                  <a:pt x="4043246" y="1581594"/>
                  <a:pt x="3915004" y="1737378"/>
                  <a:pt x="3754475" y="1725496"/>
                </a:cubicBezTo>
                <a:cubicBezTo>
                  <a:pt x="3635401" y="1730556"/>
                  <a:pt x="3461587" y="1718501"/>
                  <a:pt x="3368386" y="1725496"/>
                </a:cubicBezTo>
                <a:cubicBezTo>
                  <a:pt x="3349870" y="1857228"/>
                  <a:pt x="3340042" y="2028841"/>
                  <a:pt x="3341937" y="2109022"/>
                </a:cubicBezTo>
                <a:cubicBezTo>
                  <a:pt x="3170366" y="2031762"/>
                  <a:pt x="2988967" y="1980314"/>
                  <a:pt x="2840063" y="1913424"/>
                </a:cubicBezTo>
                <a:cubicBezTo>
                  <a:pt x="2691159" y="1846534"/>
                  <a:pt x="2550738" y="1788128"/>
                  <a:pt x="2357870" y="1725496"/>
                </a:cubicBezTo>
                <a:cubicBezTo>
                  <a:pt x="2208269" y="1727350"/>
                  <a:pt x="1827866" y="1745588"/>
                  <a:pt x="1688479" y="1725496"/>
                </a:cubicBezTo>
                <a:cubicBezTo>
                  <a:pt x="1549092" y="1705404"/>
                  <a:pt x="1315870" y="1703611"/>
                  <a:pt x="998385" y="1725496"/>
                </a:cubicBezTo>
                <a:cubicBezTo>
                  <a:pt x="680900" y="1747381"/>
                  <a:pt x="480588" y="1716101"/>
                  <a:pt x="287588" y="1725496"/>
                </a:cubicBezTo>
                <a:cubicBezTo>
                  <a:pt x="111629" y="1707692"/>
                  <a:pt x="-10838" y="1586199"/>
                  <a:pt x="0" y="1437908"/>
                </a:cubicBezTo>
                <a:lnTo>
                  <a:pt x="0" y="1437913"/>
                </a:lnTo>
                <a:cubicBezTo>
                  <a:pt x="-11814" y="1334860"/>
                  <a:pt x="18890" y="1097630"/>
                  <a:pt x="0" y="1006539"/>
                </a:cubicBezTo>
                <a:lnTo>
                  <a:pt x="0" y="1006539"/>
                </a:lnTo>
                <a:cubicBezTo>
                  <a:pt x="15917" y="916278"/>
                  <a:pt x="-10286" y="797766"/>
                  <a:pt x="0" y="668632"/>
                </a:cubicBezTo>
                <a:cubicBezTo>
                  <a:pt x="10286" y="539498"/>
                  <a:pt x="-10181" y="469964"/>
                  <a:pt x="0" y="287588"/>
                </a:cubicBezTo>
                <a:close/>
              </a:path>
              <a:path w="4042063" h="1725496" stroke="0" extrusionOk="0">
                <a:moveTo>
                  <a:pt x="0" y="287588"/>
                </a:moveTo>
                <a:cubicBezTo>
                  <a:pt x="10883" y="164235"/>
                  <a:pt x="126347" y="-19229"/>
                  <a:pt x="287588" y="0"/>
                </a:cubicBezTo>
                <a:cubicBezTo>
                  <a:pt x="446376" y="22027"/>
                  <a:pt x="679607" y="24160"/>
                  <a:pt x="977682" y="0"/>
                </a:cubicBezTo>
                <a:cubicBezTo>
                  <a:pt x="1275757" y="-24160"/>
                  <a:pt x="1348588" y="27294"/>
                  <a:pt x="1605668" y="0"/>
                </a:cubicBezTo>
                <a:cubicBezTo>
                  <a:pt x="1862748" y="-27294"/>
                  <a:pt x="2136783" y="16535"/>
                  <a:pt x="2357870" y="0"/>
                </a:cubicBezTo>
                <a:lnTo>
                  <a:pt x="2357870" y="0"/>
                </a:lnTo>
                <a:cubicBezTo>
                  <a:pt x="2518267" y="-8975"/>
                  <a:pt x="2689654" y="-14973"/>
                  <a:pt x="2853023" y="0"/>
                </a:cubicBezTo>
                <a:cubicBezTo>
                  <a:pt x="3016392" y="14973"/>
                  <a:pt x="3190759" y="-12752"/>
                  <a:pt x="3368386" y="0"/>
                </a:cubicBezTo>
                <a:cubicBezTo>
                  <a:pt x="3484650" y="-14558"/>
                  <a:pt x="3632964" y="2752"/>
                  <a:pt x="3754475" y="0"/>
                </a:cubicBezTo>
                <a:cubicBezTo>
                  <a:pt x="3922103" y="12870"/>
                  <a:pt x="4043793" y="105298"/>
                  <a:pt x="4042063" y="287588"/>
                </a:cubicBezTo>
                <a:cubicBezTo>
                  <a:pt x="4029292" y="420498"/>
                  <a:pt x="4030601" y="567447"/>
                  <a:pt x="4042063" y="647064"/>
                </a:cubicBezTo>
                <a:cubicBezTo>
                  <a:pt x="4053525" y="726681"/>
                  <a:pt x="4034053" y="848088"/>
                  <a:pt x="4042063" y="1006539"/>
                </a:cubicBezTo>
                <a:lnTo>
                  <a:pt x="4042063" y="1006539"/>
                </a:lnTo>
                <a:cubicBezTo>
                  <a:pt x="4039974" y="1111415"/>
                  <a:pt x="4038248" y="1268309"/>
                  <a:pt x="4042063" y="1437913"/>
                </a:cubicBezTo>
                <a:lnTo>
                  <a:pt x="4042063" y="1437908"/>
                </a:lnTo>
                <a:cubicBezTo>
                  <a:pt x="4053275" y="1627263"/>
                  <a:pt x="3890032" y="1698954"/>
                  <a:pt x="3754475" y="1725496"/>
                </a:cubicBezTo>
                <a:cubicBezTo>
                  <a:pt x="3605929" y="1743177"/>
                  <a:pt x="3484077" y="1740207"/>
                  <a:pt x="3368386" y="1725496"/>
                </a:cubicBezTo>
                <a:cubicBezTo>
                  <a:pt x="3342078" y="1862029"/>
                  <a:pt x="3349083" y="1917181"/>
                  <a:pt x="3341937" y="2109022"/>
                </a:cubicBezTo>
                <a:cubicBezTo>
                  <a:pt x="3108897" y="2011181"/>
                  <a:pt x="3067741" y="2003148"/>
                  <a:pt x="2859744" y="1921094"/>
                </a:cubicBezTo>
                <a:cubicBezTo>
                  <a:pt x="2651747" y="1839040"/>
                  <a:pt x="2556516" y="1805543"/>
                  <a:pt x="2357870" y="1725496"/>
                </a:cubicBezTo>
                <a:cubicBezTo>
                  <a:pt x="2150343" y="1752834"/>
                  <a:pt x="1881144" y="1723192"/>
                  <a:pt x="1626370" y="1725496"/>
                </a:cubicBezTo>
                <a:cubicBezTo>
                  <a:pt x="1371596" y="1727800"/>
                  <a:pt x="1188258" y="1698288"/>
                  <a:pt x="894871" y="1725496"/>
                </a:cubicBezTo>
                <a:cubicBezTo>
                  <a:pt x="601484" y="1752704"/>
                  <a:pt x="467686" y="1732425"/>
                  <a:pt x="287588" y="1725496"/>
                </a:cubicBezTo>
                <a:cubicBezTo>
                  <a:pt x="111529" y="1758988"/>
                  <a:pt x="-3125" y="1603533"/>
                  <a:pt x="0" y="1437908"/>
                </a:cubicBezTo>
                <a:lnTo>
                  <a:pt x="0" y="1437913"/>
                </a:lnTo>
                <a:cubicBezTo>
                  <a:pt x="-20876" y="1258307"/>
                  <a:pt x="19399" y="1195532"/>
                  <a:pt x="0" y="1006539"/>
                </a:cubicBezTo>
                <a:lnTo>
                  <a:pt x="0" y="1006539"/>
                </a:lnTo>
                <a:cubicBezTo>
                  <a:pt x="13757" y="895633"/>
                  <a:pt x="-15709" y="754601"/>
                  <a:pt x="0" y="661443"/>
                </a:cubicBezTo>
                <a:cubicBezTo>
                  <a:pt x="15709" y="568285"/>
                  <a:pt x="556" y="467222"/>
                  <a:pt x="0" y="287588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Thước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đo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góc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4A5E3AA-DEAC-3A85-B89F-02AA6C5929D7}"/>
              </a:ext>
            </a:extLst>
          </p:cNvPr>
          <p:cNvGrpSpPr/>
          <p:nvPr/>
        </p:nvGrpSpPr>
        <p:grpSpPr>
          <a:xfrm>
            <a:off x="5663127" y="3623988"/>
            <a:ext cx="2084969" cy="2084969"/>
            <a:chOff x="3880980" y="4622364"/>
            <a:chExt cx="2084969" cy="20849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C28052-EDFD-6A28-7CE7-C4E0FAD26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E3FC47-30F1-9AA6-38BE-D16166CA6FF2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751840"/>
              <a:chOff x="4489079" y="5288928"/>
              <a:chExt cx="814441" cy="75184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AA9491D-4E18-536A-C431-6C560583A766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F0D631F-F546-9C30-F642-980CB49167A5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67977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86980" y="143539"/>
            <a:ext cx="6175663" cy="3100520"/>
            <a:chOff x="325473" y="292395"/>
            <a:chExt cx="6175663" cy="310052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4716293" cy="2047010"/>
            </a:xfrm>
            <a:custGeom>
              <a:avLst/>
              <a:gdLst>
                <a:gd name="connsiteX0" fmla="*/ 0 w 4716293"/>
                <a:gd name="connsiteY0" fmla="*/ 341175 h 2047010"/>
                <a:gd name="connsiteX1" fmla="*/ 341175 w 4716293"/>
                <a:gd name="connsiteY1" fmla="*/ 0 h 2047010"/>
                <a:gd name="connsiteX2" fmla="*/ 1013499 w 4716293"/>
                <a:gd name="connsiteY2" fmla="*/ 0 h 2047010"/>
                <a:gd name="connsiteX3" fmla="*/ 1726162 w 4716293"/>
                <a:gd name="connsiteY3" fmla="*/ 0 h 2047010"/>
                <a:gd name="connsiteX4" fmla="*/ 2398486 w 4716293"/>
                <a:gd name="connsiteY4" fmla="*/ 0 h 2047010"/>
                <a:gd name="connsiteX5" fmla="*/ 2949791 w 4716293"/>
                <a:gd name="connsiteY5" fmla="*/ 0 h 2047010"/>
                <a:gd name="connsiteX6" fmla="*/ 3662455 w 4716293"/>
                <a:gd name="connsiteY6" fmla="*/ 0 h 2047010"/>
                <a:gd name="connsiteX7" fmla="*/ 4375118 w 4716293"/>
                <a:gd name="connsiteY7" fmla="*/ 0 h 2047010"/>
                <a:gd name="connsiteX8" fmla="*/ 4716293 w 4716293"/>
                <a:gd name="connsiteY8" fmla="*/ 341175 h 2047010"/>
                <a:gd name="connsiteX9" fmla="*/ 4716293 w 4716293"/>
                <a:gd name="connsiteY9" fmla="*/ 1023505 h 2047010"/>
                <a:gd name="connsiteX10" fmla="*/ 4716293 w 4716293"/>
                <a:gd name="connsiteY10" fmla="*/ 1705835 h 2047010"/>
                <a:gd name="connsiteX11" fmla="*/ 4375118 w 4716293"/>
                <a:gd name="connsiteY11" fmla="*/ 2047010 h 2047010"/>
                <a:gd name="connsiteX12" fmla="*/ 3702794 w 4716293"/>
                <a:gd name="connsiteY12" fmla="*/ 2047010 h 2047010"/>
                <a:gd name="connsiteX13" fmla="*/ 3111149 w 4716293"/>
                <a:gd name="connsiteY13" fmla="*/ 2047010 h 2047010"/>
                <a:gd name="connsiteX14" fmla="*/ 2519504 w 4716293"/>
                <a:gd name="connsiteY14" fmla="*/ 2047010 h 2047010"/>
                <a:gd name="connsiteX15" fmla="*/ 1806841 w 4716293"/>
                <a:gd name="connsiteY15" fmla="*/ 2047010 h 2047010"/>
                <a:gd name="connsiteX16" fmla="*/ 1134517 w 4716293"/>
                <a:gd name="connsiteY16" fmla="*/ 2047010 h 2047010"/>
                <a:gd name="connsiteX17" fmla="*/ 341175 w 4716293"/>
                <a:gd name="connsiteY17" fmla="*/ 2047010 h 2047010"/>
                <a:gd name="connsiteX18" fmla="*/ 0 w 4716293"/>
                <a:gd name="connsiteY18" fmla="*/ 1705835 h 2047010"/>
                <a:gd name="connsiteX19" fmla="*/ 0 w 4716293"/>
                <a:gd name="connsiteY19" fmla="*/ 996212 h 2047010"/>
                <a:gd name="connsiteX20" fmla="*/ 0 w 4716293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16293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630515" y="-24685"/>
                    <a:pt x="789441" y="6268"/>
                    <a:pt x="1013499" y="0"/>
                  </a:cubicBezTo>
                  <a:cubicBezTo>
                    <a:pt x="1237557" y="-6268"/>
                    <a:pt x="1489687" y="18716"/>
                    <a:pt x="1726162" y="0"/>
                  </a:cubicBezTo>
                  <a:cubicBezTo>
                    <a:pt x="1962637" y="-18716"/>
                    <a:pt x="2212633" y="-10731"/>
                    <a:pt x="2398486" y="0"/>
                  </a:cubicBezTo>
                  <a:cubicBezTo>
                    <a:pt x="2584339" y="10731"/>
                    <a:pt x="2769500" y="17028"/>
                    <a:pt x="2949791" y="0"/>
                  </a:cubicBezTo>
                  <a:cubicBezTo>
                    <a:pt x="3130083" y="-17028"/>
                    <a:pt x="3346266" y="-22015"/>
                    <a:pt x="3662455" y="0"/>
                  </a:cubicBezTo>
                  <a:cubicBezTo>
                    <a:pt x="3978644" y="22015"/>
                    <a:pt x="4043616" y="31646"/>
                    <a:pt x="4375118" y="0"/>
                  </a:cubicBezTo>
                  <a:cubicBezTo>
                    <a:pt x="4570145" y="-5254"/>
                    <a:pt x="4720496" y="155113"/>
                    <a:pt x="4716293" y="341175"/>
                  </a:cubicBezTo>
                  <a:cubicBezTo>
                    <a:pt x="4728685" y="576865"/>
                    <a:pt x="4715036" y="771590"/>
                    <a:pt x="4716293" y="1023505"/>
                  </a:cubicBezTo>
                  <a:cubicBezTo>
                    <a:pt x="4717551" y="1275420"/>
                    <a:pt x="4733011" y="1470339"/>
                    <a:pt x="4716293" y="1705835"/>
                  </a:cubicBezTo>
                  <a:cubicBezTo>
                    <a:pt x="4718012" y="1876372"/>
                    <a:pt x="4552434" y="2048825"/>
                    <a:pt x="4375118" y="2047010"/>
                  </a:cubicBezTo>
                  <a:cubicBezTo>
                    <a:pt x="4219119" y="2068149"/>
                    <a:pt x="3954844" y="2027596"/>
                    <a:pt x="3702794" y="2047010"/>
                  </a:cubicBezTo>
                  <a:cubicBezTo>
                    <a:pt x="3450744" y="2066424"/>
                    <a:pt x="3364112" y="2065851"/>
                    <a:pt x="3111149" y="2047010"/>
                  </a:cubicBezTo>
                  <a:cubicBezTo>
                    <a:pt x="2858186" y="2028169"/>
                    <a:pt x="2670684" y="2028508"/>
                    <a:pt x="2519504" y="2047010"/>
                  </a:cubicBezTo>
                  <a:cubicBezTo>
                    <a:pt x="2368325" y="2065512"/>
                    <a:pt x="2074373" y="2068507"/>
                    <a:pt x="1806841" y="2047010"/>
                  </a:cubicBezTo>
                  <a:cubicBezTo>
                    <a:pt x="1539309" y="2025513"/>
                    <a:pt x="1440275" y="2056123"/>
                    <a:pt x="1134517" y="2047010"/>
                  </a:cubicBezTo>
                  <a:cubicBezTo>
                    <a:pt x="828759" y="2037897"/>
                    <a:pt x="504786" y="2014766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716293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602679" y="-5397"/>
                    <a:pt x="778984" y="21125"/>
                    <a:pt x="892481" y="0"/>
                  </a:cubicBezTo>
                  <a:cubicBezTo>
                    <a:pt x="1005978" y="-21125"/>
                    <a:pt x="1290794" y="10636"/>
                    <a:pt x="1605144" y="0"/>
                  </a:cubicBezTo>
                  <a:cubicBezTo>
                    <a:pt x="1919494" y="-10636"/>
                    <a:pt x="2121404" y="28597"/>
                    <a:pt x="2317807" y="0"/>
                  </a:cubicBezTo>
                  <a:cubicBezTo>
                    <a:pt x="2514210" y="-28597"/>
                    <a:pt x="2856362" y="10827"/>
                    <a:pt x="3030470" y="0"/>
                  </a:cubicBezTo>
                  <a:cubicBezTo>
                    <a:pt x="3204578" y="-10827"/>
                    <a:pt x="3592223" y="-8992"/>
                    <a:pt x="3783473" y="0"/>
                  </a:cubicBezTo>
                  <a:cubicBezTo>
                    <a:pt x="3974723" y="8992"/>
                    <a:pt x="4201313" y="-23144"/>
                    <a:pt x="4375118" y="0"/>
                  </a:cubicBezTo>
                  <a:cubicBezTo>
                    <a:pt x="4551936" y="-18311"/>
                    <a:pt x="4710620" y="137329"/>
                    <a:pt x="4716293" y="341175"/>
                  </a:cubicBezTo>
                  <a:cubicBezTo>
                    <a:pt x="4688279" y="566295"/>
                    <a:pt x="4707639" y="851727"/>
                    <a:pt x="4716293" y="1037152"/>
                  </a:cubicBezTo>
                  <a:cubicBezTo>
                    <a:pt x="4724947" y="1222577"/>
                    <a:pt x="4712155" y="1466791"/>
                    <a:pt x="4716293" y="1705835"/>
                  </a:cubicBezTo>
                  <a:cubicBezTo>
                    <a:pt x="4709509" y="1915652"/>
                    <a:pt x="4524467" y="2037525"/>
                    <a:pt x="4375118" y="2047010"/>
                  </a:cubicBezTo>
                  <a:cubicBezTo>
                    <a:pt x="4233607" y="2025547"/>
                    <a:pt x="4071229" y="2050674"/>
                    <a:pt x="3823812" y="2047010"/>
                  </a:cubicBezTo>
                  <a:cubicBezTo>
                    <a:pt x="3576395" y="2043346"/>
                    <a:pt x="3381084" y="2062769"/>
                    <a:pt x="3191828" y="2047010"/>
                  </a:cubicBezTo>
                  <a:cubicBezTo>
                    <a:pt x="3002572" y="2031251"/>
                    <a:pt x="2769224" y="2026358"/>
                    <a:pt x="2519504" y="2047010"/>
                  </a:cubicBezTo>
                  <a:cubicBezTo>
                    <a:pt x="2269784" y="2067662"/>
                    <a:pt x="2139851" y="2078839"/>
                    <a:pt x="1847180" y="2047010"/>
                  </a:cubicBezTo>
                  <a:cubicBezTo>
                    <a:pt x="1554509" y="2015181"/>
                    <a:pt x="1365339" y="2039490"/>
                    <a:pt x="1094178" y="2047010"/>
                  </a:cubicBezTo>
                  <a:cubicBezTo>
                    <a:pt x="823017" y="2054530"/>
                    <a:pt x="535568" y="2064515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Câu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 2: Hai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đường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thẳng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 song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song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không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 bao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giờ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cắt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nhau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.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Đúng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 hay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sai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inpin heiti" panose="00000500000000000000" pitchFamily="2" charset="-122"/>
                </a:rPr>
                <a:t>?</a:t>
              </a: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73" y="2007460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5681" y="292395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918061" y="853825"/>
            <a:ext cx="4042063" cy="1725496"/>
          </a:xfrm>
          <a:custGeom>
            <a:avLst/>
            <a:gdLst>
              <a:gd name="connsiteX0" fmla="*/ 0 w 4042063"/>
              <a:gd name="connsiteY0" fmla="*/ 287588 h 1725496"/>
              <a:gd name="connsiteX1" fmla="*/ 287588 w 4042063"/>
              <a:gd name="connsiteY1" fmla="*/ 0 h 1725496"/>
              <a:gd name="connsiteX2" fmla="*/ 936276 w 4042063"/>
              <a:gd name="connsiteY2" fmla="*/ 0 h 1725496"/>
              <a:gd name="connsiteX3" fmla="*/ 1564262 w 4042063"/>
              <a:gd name="connsiteY3" fmla="*/ 0 h 1725496"/>
              <a:gd name="connsiteX4" fmla="*/ 2357870 w 4042063"/>
              <a:gd name="connsiteY4" fmla="*/ 0 h 1725496"/>
              <a:gd name="connsiteX5" fmla="*/ 2357870 w 4042063"/>
              <a:gd name="connsiteY5" fmla="*/ 0 h 1725496"/>
              <a:gd name="connsiteX6" fmla="*/ 2883338 w 4042063"/>
              <a:gd name="connsiteY6" fmla="*/ 0 h 1725496"/>
              <a:gd name="connsiteX7" fmla="*/ 3368386 w 4042063"/>
              <a:gd name="connsiteY7" fmla="*/ 0 h 1725496"/>
              <a:gd name="connsiteX8" fmla="*/ 3754475 w 4042063"/>
              <a:gd name="connsiteY8" fmla="*/ 0 h 1725496"/>
              <a:gd name="connsiteX9" fmla="*/ 4042063 w 4042063"/>
              <a:gd name="connsiteY9" fmla="*/ 287588 h 1725496"/>
              <a:gd name="connsiteX10" fmla="*/ 4042063 w 4042063"/>
              <a:gd name="connsiteY10" fmla="*/ 647064 h 1725496"/>
              <a:gd name="connsiteX11" fmla="*/ 4042063 w 4042063"/>
              <a:gd name="connsiteY11" fmla="*/ 1006539 h 1725496"/>
              <a:gd name="connsiteX12" fmla="*/ 4042063 w 4042063"/>
              <a:gd name="connsiteY12" fmla="*/ 1006539 h 1725496"/>
              <a:gd name="connsiteX13" fmla="*/ 4042063 w 4042063"/>
              <a:gd name="connsiteY13" fmla="*/ 1437913 h 1725496"/>
              <a:gd name="connsiteX14" fmla="*/ 4042063 w 4042063"/>
              <a:gd name="connsiteY14" fmla="*/ 1437908 h 1725496"/>
              <a:gd name="connsiteX15" fmla="*/ 3754475 w 4042063"/>
              <a:gd name="connsiteY15" fmla="*/ 1725496 h 1725496"/>
              <a:gd name="connsiteX16" fmla="*/ 3368386 w 4042063"/>
              <a:gd name="connsiteY16" fmla="*/ 1725496 h 1725496"/>
              <a:gd name="connsiteX17" fmla="*/ 3341937 w 4042063"/>
              <a:gd name="connsiteY17" fmla="*/ 2109022 h 1725496"/>
              <a:gd name="connsiteX18" fmla="*/ 2840063 w 4042063"/>
              <a:gd name="connsiteY18" fmla="*/ 1913424 h 1725496"/>
              <a:gd name="connsiteX19" fmla="*/ 2357870 w 4042063"/>
              <a:gd name="connsiteY19" fmla="*/ 1725496 h 1725496"/>
              <a:gd name="connsiteX20" fmla="*/ 1688479 w 4042063"/>
              <a:gd name="connsiteY20" fmla="*/ 1725496 h 1725496"/>
              <a:gd name="connsiteX21" fmla="*/ 998385 w 4042063"/>
              <a:gd name="connsiteY21" fmla="*/ 1725496 h 1725496"/>
              <a:gd name="connsiteX22" fmla="*/ 287588 w 4042063"/>
              <a:gd name="connsiteY22" fmla="*/ 1725496 h 1725496"/>
              <a:gd name="connsiteX23" fmla="*/ 0 w 4042063"/>
              <a:gd name="connsiteY23" fmla="*/ 1437908 h 1725496"/>
              <a:gd name="connsiteX24" fmla="*/ 0 w 4042063"/>
              <a:gd name="connsiteY24" fmla="*/ 1437913 h 1725496"/>
              <a:gd name="connsiteX25" fmla="*/ 0 w 4042063"/>
              <a:gd name="connsiteY25" fmla="*/ 1006539 h 1725496"/>
              <a:gd name="connsiteX26" fmla="*/ 0 w 4042063"/>
              <a:gd name="connsiteY26" fmla="*/ 1006539 h 1725496"/>
              <a:gd name="connsiteX27" fmla="*/ 0 w 4042063"/>
              <a:gd name="connsiteY27" fmla="*/ 668632 h 1725496"/>
              <a:gd name="connsiteX28" fmla="*/ 0 w 4042063"/>
              <a:gd name="connsiteY28" fmla="*/ 287588 h 172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042063" h="1725496" fill="none" extrusionOk="0">
                <a:moveTo>
                  <a:pt x="0" y="287588"/>
                </a:moveTo>
                <a:cubicBezTo>
                  <a:pt x="-9004" y="124679"/>
                  <a:pt x="121598" y="-23175"/>
                  <a:pt x="287588" y="0"/>
                </a:cubicBezTo>
                <a:cubicBezTo>
                  <a:pt x="583006" y="21023"/>
                  <a:pt x="642389" y="-28697"/>
                  <a:pt x="936276" y="0"/>
                </a:cubicBezTo>
                <a:cubicBezTo>
                  <a:pt x="1230163" y="28697"/>
                  <a:pt x="1415731" y="23160"/>
                  <a:pt x="1564262" y="0"/>
                </a:cubicBezTo>
                <a:cubicBezTo>
                  <a:pt x="1712793" y="-23160"/>
                  <a:pt x="1991524" y="36637"/>
                  <a:pt x="2357870" y="0"/>
                </a:cubicBezTo>
                <a:lnTo>
                  <a:pt x="2357870" y="0"/>
                </a:lnTo>
                <a:cubicBezTo>
                  <a:pt x="2502810" y="1611"/>
                  <a:pt x="2773738" y="4549"/>
                  <a:pt x="2883338" y="0"/>
                </a:cubicBezTo>
                <a:cubicBezTo>
                  <a:pt x="2992938" y="-4549"/>
                  <a:pt x="3233422" y="-8345"/>
                  <a:pt x="3368386" y="0"/>
                </a:cubicBezTo>
                <a:cubicBezTo>
                  <a:pt x="3517157" y="17917"/>
                  <a:pt x="3670771" y="5354"/>
                  <a:pt x="3754475" y="0"/>
                </a:cubicBezTo>
                <a:cubicBezTo>
                  <a:pt x="3937972" y="20811"/>
                  <a:pt x="4054995" y="101370"/>
                  <a:pt x="4042063" y="287588"/>
                </a:cubicBezTo>
                <a:cubicBezTo>
                  <a:pt x="4033887" y="384019"/>
                  <a:pt x="4049936" y="484413"/>
                  <a:pt x="4042063" y="647064"/>
                </a:cubicBezTo>
                <a:cubicBezTo>
                  <a:pt x="4034190" y="809715"/>
                  <a:pt x="4056200" y="913065"/>
                  <a:pt x="4042063" y="1006539"/>
                </a:cubicBezTo>
                <a:lnTo>
                  <a:pt x="4042063" y="1006539"/>
                </a:lnTo>
                <a:cubicBezTo>
                  <a:pt x="4022222" y="1200476"/>
                  <a:pt x="4049567" y="1296859"/>
                  <a:pt x="4042063" y="1437913"/>
                </a:cubicBezTo>
                <a:lnTo>
                  <a:pt x="4042063" y="1437908"/>
                </a:lnTo>
                <a:cubicBezTo>
                  <a:pt x="4043246" y="1581594"/>
                  <a:pt x="3915004" y="1737378"/>
                  <a:pt x="3754475" y="1725496"/>
                </a:cubicBezTo>
                <a:cubicBezTo>
                  <a:pt x="3635401" y="1730556"/>
                  <a:pt x="3461587" y="1718501"/>
                  <a:pt x="3368386" y="1725496"/>
                </a:cubicBezTo>
                <a:cubicBezTo>
                  <a:pt x="3349870" y="1857228"/>
                  <a:pt x="3340042" y="2028841"/>
                  <a:pt x="3341937" y="2109022"/>
                </a:cubicBezTo>
                <a:cubicBezTo>
                  <a:pt x="3170366" y="2031762"/>
                  <a:pt x="2988967" y="1980314"/>
                  <a:pt x="2840063" y="1913424"/>
                </a:cubicBezTo>
                <a:cubicBezTo>
                  <a:pt x="2691159" y="1846534"/>
                  <a:pt x="2550738" y="1788128"/>
                  <a:pt x="2357870" y="1725496"/>
                </a:cubicBezTo>
                <a:cubicBezTo>
                  <a:pt x="2208269" y="1727350"/>
                  <a:pt x="1827866" y="1745588"/>
                  <a:pt x="1688479" y="1725496"/>
                </a:cubicBezTo>
                <a:cubicBezTo>
                  <a:pt x="1549092" y="1705404"/>
                  <a:pt x="1315870" y="1703611"/>
                  <a:pt x="998385" y="1725496"/>
                </a:cubicBezTo>
                <a:cubicBezTo>
                  <a:pt x="680900" y="1747381"/>
                  <a:pt x="480588" y="1716101"/>
                  <a:pt x="287588" y="1725496"/>
                </a:cubicBezTo>
                <a:cubicBezTo>
                  <a:pt x="111629" y="1707692"/>
                  <a:pt x="-10838" y="1586199"/>
                  <a:pt x="0" y="1437908"/>
                </a:cubicBezTo>
                <a:lnTo>
                  <a:pt x="0" y="1437913"/>
                </a:lnTo>
                <a:cubicBezTo>
                  <a:pt x="-11814" y="1334860"/>
                  <a:pt x="18890" y="1097630"/>
                  <a:pt x="0" y="1006539"/>
                </a:cubicBezTo>
                <a:lnTo>
                  <a:pt x="0" y="1006539"/>
                </a:lnTo>
                <a:cubicBezTo>
                  <a:pt x="15917" y="916278"/>
                  <a:pt x="-10286" y="797766"/>
                  <a:pt x="0" y="668632"/>
                </a:cubicBezTo>
                <a:cubicBezTo>
                  <a:pt x="10286" y="539498"/>
                  <a:pt x="-10181" y="469964"/>
                  <a:pt x="0" y="287588"/>
                </a:cubicBezTo>
                <a:close/>
              </a:path>
              <a:path w="4042063" h="1725496" stroke="0" extrusionOk="0">
                <a:moveTo>
                  <a:pt x="0" y="287588"/>
                </a:moveTo>
                <a:cubicBezTo>
                  <a:pt x="10883" y="164235"/>
                  <a:pt x="126347" y="-19229"/>
                  <a:pt x="287588" y="0"/>
                </a:cubicBezTo>
                <a:cubicBezTo>
                  <a:pt x="446376" y="22027"/>
                  <a:pt x="679607" y="24160"/>
                  <a:pt x="977682" y="0"/>
                </a:cubicBezTo>
                <a:cubicBezTo>
                  <a:pt x="1275757" y="-24160"/>
                  <a:pt x="1348588" y="27294"/>
                  <a:pt x="1605668" y="0"/>
                </a:cubicBezTo>
                <a:cubicBezTo>
                  <a:pt x="1862748" y="-27294"/>
                  <a:pt x="2136783" y="16535"/>
                  <a:pt x="2357870" y="0"/>
                </a:cubicBezTo>
                <a:lnTo>
                  <a:pt x="2357870" y="0"/>
                </a:lnTo>
                <a:cubicBezTo>
                  <a:pt x="2518267" y="-8975"/>
                  <a:pt x="2689654" y="-14973"/>
                  <a:pt x="2853023" y="0"/>
                </a:cubicBezTo>
                <a:cubicBezTo>
                  <a:pt x="3016392" y="14973"/>
                  <a:pt x="3190759" y="-12752"/>
                  <a:pt x="3368386" y="0"/>
                </a:cubicBezTo>
                <a:cubicBezTo>
                  <a:pt x="3484650" y="-14558"/>
                  <a:pt x="3632964" y="2752"/>
                  <a:pt x="3754475" y="0"/>
                </a:cubicBezTo>
                <a:cubicBezTo>
                  <a:pt x="3922103" y="12870"/>
                  <a:pt x="4043793" y="105298"/>
                  <a:pt x="4042063" y="287588"/>
                </a:cubicBezTo>
                <a:cubicBezTo>
                  <a:pt x="4029292" y="420498"/>
                  <a:pt x="4030601" y="567447"/>
                  <a:pt x="4042063" y="647064"/>
                </a:cubicBezTo>
                <a:cubicBezTo>
                  <a:pt x="4053525" y="726681"/>
                  <a:pt x="4034053" y="848088"/>
                  <a:pt x="4042063" y="1006539"/>
                </a:cubicBezTo>
                <a:lnTo>
                  <a:pt x="4042063" y="1006539"/>
                </a:lnTo>
                <a:cubicBezTo>
                  <a:pt x="4039974" y="1111415"/>
                  <a:pt x="4038248" y="1268309"/>
                  <a:pt x="4042063" y="1437913"/>
                </a:cubicBezTo>
                <a:lnTo>
                  <a:pt x="4042063" y="1437908"/>
                </a:lnTo>
                <a:cubicBezTo>
                  <a:pt x="4053275" y="1627263"/>
                  <a:pt x="3890032" y="1698954"/>
                  <a:pt x="3754475" y="1725496"/>
                </a:cubicBezTo>
                <a:cubicBezTo>
                  <a:pt x="3605929" y="1743177"/>
                  <a:pt x="3484077" y="1740207"/>
                  <a:pt x="3368386" y="1725496"/>
                </a:cubicBezTo>
                <a:cubicBezTo>
                  <a:pt x="3342078" y="1862029"/>
                  <a:pt x="3349083" y="1917181"/>
                  <a:pt x="3341937" y="2109022"/>
                </a:cubicBezTo>
                <a:cubicBezTo>
                  <a:pt x="3108897" y="2011181"/>
                  <a:pt x="3067741" y="2003148"/>
                  <a:pt x="2859744" y="1921094"/>
                </a:cubicBezTo>
                <a:cubicBezTo>
                  <a:pt x="2651747" y="1839040"/>
                  <a:pt x="2556516" y="1805543"/>
                  <a:pt x="2357870" y="1725496"/>
                </a:cubicBezTo>
                <a:cubicBezTo>
                  <a:pt x="2150343" y="1752834"/>
                  <a:pt x="1881144" y="1723192"/>
                  <a:pt x="1626370" y="1725496"/>
                </a:cubicBezTo>
                <a:cubicBezTo>
                  <a:pt x="1371596" y="1727800"/>
                  <a:pt x="1188258" y="1698288"/>
                  <a:pt x="894871" y="1725496"/>
                </a:cubicBezTo>
                <a:cubicBezTo>
                  <a:pt x="601484" y="1752704"/>
                  <a:pt x="467686" y="1732425"/>
                  <a:pt x="287588" y="1725496"/>
                </a:cubicBezTo>
                <a:cubicBezTo>
                  <a:pt x="111529" y="1758988"/>
                  <a:pt x="-3125" y="1603533"/>
                  <a:pt x="0" y="1437908"/>
                </a:cubicBezTo>
                <a:lnTo>
                  <a:pt x="0" y="1437913"/>
                </a:lnTo>
                <a:cubicBezTo>
                  <a:pt x="-20876" y="1258307"/>
                  <a:pt x="19399" y="1195532"/>
                  <a:pt x="0" y="1006539"/>
                </a:cubicBezTo>
                <a:lnTo>
                  <a:pt x="0" y="1006539"/>
                </a:lnTo>
                <a:cubicBezTo>
                  <a:pt x="13757" y="895633"/>
                  <a:pt x="-15709" y="754601"/>
                  <a:pt x="0" y="661443"/>
                </a:cubicBezTo>
                <a:cubicBezTo>
                  <a:pt x="15709" y="568285"/>
                  <a:pt x="556" y="467222"/>
                  <a:pt x="0" y="287588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solidFill>
                  <a:srgbClr val="FF0000"/>
                </a:solidFill>
                <a:latin typeface="Calibri" panose="020F0502020204030204"/>
              </a:rPr>
              <a:t>Đúng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057F31B-66EC-41C3-F2AF-DDFCF4966C13}"/>
              </a:ext>
            </a:extLst>
          </p:cNvPr>
          <p:cNvGrpSpPr/>
          <p:nvPr/>
        </p:nvGrpSpPr>
        <p:grpSpPr>
          <a:xfrm>
            <a:off x="5477188" y="3849325"/>
            <a:ext cx="2084969" cy="2084969"/>
            <a:chOff x="3880980" y="4622364"/>
            <a:chExt cx="2084969" cy="208496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FDE21F-3DAB-38E5-A3D6-9476C6F54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45AD4CA-32AD-8D92-3BC8-9080FCDF6491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751840"/>
              <a:chOff x="4489079" y="5288928"/>
              <a:chExt cx="814441" cy="75184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EFD29259-5781-E5AE-B1A3-893B1622D7A5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98A8A7-B16E-A432-947A-54168E43592B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63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01255" y="143539"/>
            <a:ext cx="6261388" cy="3281495"/>
            <a:chOff x="239748" y="292395"/>
            <a:chExt cx="6261388" cy="3281495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0" y="587006"/>
              <a:ext cx="4649617" cy="2279154"/>
            </a:xfrm>
            <a:custGeom>
              <a:avLst/>
              <a:gdLst>
                <a:gd name="connsiteX0" fmla="*/ 0 w 4649617"/>
                <a:gd name="connsiteY0" fmla="*/ 379867 h 2279154"/>
                <a:gd name="connsiteX1" fmla="*/ 379867 w 4649617"/>
                <a:gd name="connsiteY1" fmla="*/ 0 h 2279154"/>
                <a:gd name="connsiteX2" fmla="*/ 1067080 w 4649617"/>
                <a:gd name="connsiteY2" fmla="*/ 0 h 2279154"/>
                <a:gd name="connsiteX3" fmla="*/ 1598697 w 4649617"/>
                <a:gd name="connsiteY3" fmla="*/ 0 h 2279154"/>
                <a:gd name="connsiteX4" fmla="*/ 2285910 w 4649617"/>
                <a:gd name="connsiteY4" fmla="*/ 0 h 2279154"/>
                <a:gd name="connsiteX5" fmla="*/ 2895325 w 4649617"/>
                <a:gd name="connsiteY5" fmla="*/ 0 h 2279154"/>
                <a:gd name="connsiteX6" fmla="*/ 3543639 w 4649617"/>
                <a:gd name="connsiteY6" fmla="*/ 0 h 2279154"/>
                <a:gd name="connsiteX7" fmla="*/ 4269750 w 4649617"/>
                <a:gd name="connsiteY7" fmla="*/ 0 h 2279154"/>
                <a:gd name="connsiteX8" fmla="*/ 4649617 w 4649617"/>
                <a:gd name="connsiteY8" fmla="*/ 379867 h 2279154"/>
                <a:gd name="connsiteX9" fmla="*/ 4649617 w 4649617"/>
                <a:gd name="connsiteY9" fmla="*/ 916729 h 2279154"/>
                <a:gd name="connsiteX10" fmla="*/ 4649617 w 4649617"/>
                <a:gd name="connsiteY10" fmla="*/ 1453590 h 2279154"/>
                <a:gd name="connsiteX11" fmla="*/ 4649617 w 4649617"/>
                <a:gd name="connsiteY11" fmla="*/ 1899287 h 2279154"/>
                <a:gd name="connsiteX12" fmla="*/ 4269750 w 4649617"/>
                <a:gd name="connsiteY12" fmla="*/ 2279154 h 2279154"/>
                <a:gd name="connsiteX13" fmla="*/ 3582537 w 4649617"/>
                <a:gd name="connsiteY13" fmla="*/ 2279154 h 2279154"/>
                <a:gd name="connsiteX14" fmla="*/ 2934224 w 4649617"/>
                <a:gd name="connsiteY14" fmla="*/ 2279154 h 2279154"/>
                <a:gd name="connsiteX15" fmla="*/ 2363707 w 4649617"/>
                <a:gd name="connsiteY15" fmla="*/ 2279154 h 2279154"/>
                <a:gd name="connsiteX16" fmla="*/ 1754292 w 4649617"/>
                <a:gd name="connsiteY16" fmla="*/ 2279154 h 2279154"/>
                <a:gd name="connsiteX17" fmla="*/ 1183776 w 4649617"/>
                <a:gd name="connsiteY17" fmla="*/ 2279154 h 2279154"/>
                <a:gd name="connsiteX18" fmla="*/ 379867 w 4649617"/>
                <a:gd name="connsiteY18" fmla="*/ 2279154 h 2279154"/>
                <a:gd name="connsiteX19" fmla="*/ 0 w 4649617"/>
                <a:gd name="connsiteY19" fmla="*/ 1899287 h 2279154"/>
                <a:gd name="connsiteX20" fmla="*/ 0 w 4649617"/>
                <a:gd name="connsiteY20" fmla="*/ 1438396 h 2279154"/>
                <a:gd name="connsiteX21" fmla="*/ 0 w 4649617"/>
                <a:gd name="connsiteY21" fmla="*/ 977506 h 2279154"/>
                <a:gd name="connsiteX22" fmla="*/ 0 w 4649617"/>
                <a:gd name="connsiteY22" fmla="*/ 379867 h 227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49617" h="2279154" fill="none" extrusionOk="0">
                  <a:moveTo>
                    <a:pt x="0" y="379867"/>
                  </a:moveTo>
                  <a:cubicBezTo>
                    <a:pt x="49433" y="182746"/>
                    <a:pt x="175341" y="-34430"/>
                    <a:pt x="379867" y="0"/>
                  </a:cubicBezTo>
                  <a:cubicBezTo>
                    <a:pt x="550035" y="25412"/>
                    <a:pt x="862452" y="9509"/>
                    <a:pt x="1067080" y="0"/>
                  </a:cubicBezTo>
                  <a:cubicBezTo>
                    <a:pt x="1271708" y="-9509"/>
                    <a:pt x="1449575" y="-10776"/>
                    <a:pt x="1598697" y="0"/>
                  </a:cubicBezTo>
                  <a:cubicBezTo>
                    <a:pt x="1747819" y="10776"/>
                    <a:pt x="1989823" y="-15746"/>
                    <a:pt x="2285910" y="0"/>
                  </a:cubicBezTo>
                  <a:cubicBezTo>
                    <a:pt x="2581997" y="15746"/>
                    <a:pt x="2659906" y="-8259"/>
                    <a:pt x="2895325" y="0"/>
                  </a:cubicBezTo>
                  <a:cubicBezTo>
                    <a:pt x="3130745" y="8259"/>
                    <a:pt x="3315732" y="137"/>
                    <a:pt x="3543639" y="0"/>
                  </a:cubicBezTo>
                  <a:cubicBezTo>
                    <a:pt x="3771546" y="-137"/>
                    <a:pt x="3915221" y="4766"/>
                    <a:pt x="4269750" y="0"/>
                  </a:cubicBezTo>
                  <a:cubicBezTo>
                    <a:pt x="4490954" y="-32517"/>
                    <a:pt x="4675264" y="132154"/>
                    <a:pt x="4649617" y="379867"/>
                  </a:cubicBezTo>
                  <a:cubicBezTo>
                    <a:pt x="4652357" y="610990"/>
                    <a:pt x="4670725" y="739846"/>
                    <a:pt x="4649617" y="916729"/>
                  </a:cubicBezTo>
                  <a:cubicBezTo>
                    <a:pt x="4628509" y="1093612"/>
                    <a:pt x="4641761" y="1324894"/>
                    <a:pt x="4649617" y="1453590"/>
                  </a:cubicBezTo>
                  <a:cubicBezTo>
                    <a:pt x="4657473" y="1582286"/>
                    <a:pt x="4660786" y="1747878"/>
                    <a:pt x="4649617" y="1899287"/>
                  </a:cubicBezTo>
                  <a:cubicBezTo>
                    <a:pt x="4653449" y="2140774"/>
                    <a:pt x="4507894" y="2308545"/>
                    <a:pt x="4269750" y="2279154"/>
                  </a:cubicBezTo>
                  <a:cubicBezTo>
                    <a:pt x="4082899" y="2263705"/>
                    <a:pt x="3858365" y="2301930"/>
                    <a:pt x="3582537" y="2279154"/>
                  </a:cubicBezTo>
                  <a:cubicBezTo>
                    <a:pt x="3306709" y="2256378"/>
                    <a:pt x="3257062" y="2303399"/>
                    <a:pt x="2934224" y="2279154"/>
                  </a:cubicBezTo>
                  <a:cubicBezTo>
                    <a:pt x="2611386" y="2254909"/>
                    <a:pt x="2564503" y="2304711"/>
                    <a:pt x="2363707" y="2279154"/>
                  </a:cubicBezTo>
                  <a:cubicBezTo>
                    <a:pt x="2162911" y="2253597"/>
                    <a:pt x="2038595" y="2304804"/>
                    <a:pt x="1754292" y="2279154"/>
                  </a:cubicBezTo>
                  <a:cubicBezTo>
                    <a:pt x="1469990" y="2253504"/>
                    <a:pt x="1399523" y="2307115"/>
                    <a:pt x="1183776" y="2279154"/>
                  </a:cubicBezTo>
                  <a:cubicBezTo>
                    <a:pt x="968029" y="2251193"/>
                    <a:pt x="737895" y="2242641"/>
                    <a:pt x="379867" y="2279154"/>
                  </a:cubicBezTo>
                  <a:cubicBezTo>
                    <a:pt x="138896" y="2280486"/>
                    <a:pt x="20444" y="2118038"/>
                    <a:pt x="0" y="1899287"/>
                  </a:cubicBezTo>
                  <a:cubicBezTo>
                    <a:pt x="9102" y="1772988"/>
                    <a:pt x="-20503" y="1656856"/>
                    <a:pt x="0" y="1438396"/>
                  </a:cubicBezTo>
                  <a:cubicBezTo>
                    <a:pt x="20503" y="1219936"/>
                    <a:pt x="22329" y="1125854"/>
                    <a:pt x="0" y="977506"/>
                  </a:cubicBezTo>
                  <a:cubicBezTo>
                    <a:pt x="-22329" y="829158"/>
                    <a:pt x="-5763" y="639710"/>
                    <a:pt x="0" y="379867"/>
                  </a:cubicBezTo>
                  <a:close/>
                </a:path>
                <a:path w="4649617" h="2279154" stroke="0" extrusionOk="0">
                  <a:moveTo>
                    <a:pt x="0" y="379867"/>
                  </a:moveTo>
                  <a:cubicBezTo>
                    <a:pt x="21242" y="173036"/>
                    <a:pt x="194144" y="39401"/>
                    <a:pt x="379867" y="0"/>
                  </a:cubicBezTo>
                  <a:cubicBezTo>
                    <a:pt x="628963" y="7521"/>
                    <a:pt x="752846" y="20431"/>
                    <a:pt x="911484" y="0"/>
                  </a:cubicBezTo>
                  <a:cubicBezTo>
                    <a:pt x="1070122" y="-20431"/>
                    <a:pt x="1292734" y="-11564"/>
                    <a:pt x="1598697" y="0"/>
                  </a:cubicBezTo>
                  <a:cubicBezTo>
                    <a:pt x="1904660" y="11564"/>
                    <a:pt x="1963104" y="879"/>
                    <a:pt x="2285910" y="0"/>
                  </a:cubicBezTo>
                  <a:cubicBezTo>
                    <a:pt x="2608716" y="-879"/>
                    <a:pt x="2700498" y="-33395"/>
                    <a:pt x="2973122" y="0"/>
                  </a:cubicBezTo>
                  <a:cubicBezTo>
                    <a:pt x="3245746" y="33395"/>
                    <a:pt x="3348131" y="-10563"/>
                    <a:pt x="3699234" y="0"/>
                  </a:cubicBezTo>
                  <a:cubicBezTo>
                    <a:pt x="4050337" y="10563"/>
                    <a:pt x="3989426" y="18042"/>
                    <a:pt x="4269750" y="0"/>
                  </a:cubicBezTo>
                  <a:cubicBezTo>
                    <a:pt x="4459402" y="-31775"/>
                    <a:pt x="4632356" y="123155"/>
                    <a:pt x="4649617" y="379867"/>
                  </a:cubicBezTo>
                  <a:cubicBezTo>
                    <a:pt x="4631691" y="538077"/>
                    <a:pt x="4662129" y="735359"/>
                    <a:pt x="4649617" y="901535"/>
                  </a:cubicBezTo>
                  <a:cubicBezTo>
                    <a:pt x="4637105" y="1067711"/>
                    <a:pt x="4655597" y="1180494"/>
                    <a:pt x="4649617" y="1362425"/>
                  </a:cubicBezTo>
                  <a:cubicBezTo>
                    <a:pt x="4643638" y="1544356"/>
                    <a:pt x="4674739" y="1665288"/>
                    <a:pt x="4649617" y="1899287"/>
                  </a:cubicBezTo>
                  <a:cubicBezTo>
                    <a:pt x="4664256" y="2066744"/>
                    <a:pt x="4452015" y="2315186"/>
                    <a:pt x="4269750" y="2279154"/>
                  </a:cubicBezTo>
                  <a:cubicBezTo>
                    <a:pt x="3959572" y="2280453"/>
                    <a:pt x="3857976" y="2285129"/>
                    <a:pt x="3582537" y="2279154"/>
                  </a:cubicBezTo>
                  <a:cubicBezTo>
                    <a:pt x="3307098" y="2273179"/>
                    <a:pt x="3204481" y="2267695"/>
                    <a:pt x="2934224" y="2279154"/>
                  </a:cubicBezTo>
                  <a:cubicBezTo>
                    <a:pt x="2663967" y="2290613"/>
                    <a:pt x="2604206" y="2307792"/>
                    <a:pt x="2285910" y="2279154"/>
                  </a:cubicBezTo>
                  <a:cubicBezTo>
                    <a:pt x="1967614" y="2250516"/>
                    <a:pt x="1746956" y="2267929"/>
                    <a:pt x="1559798" y="2279154"/>
                  </a:cubicBezTo>
                  <a:cubicBezTo>
                    <a:pt x="1372640" y="2290379"/>
                    <a:pt x="1182585" y="2251041"/>
                    <a:pt x="950383" y="2279154"/>
                  </a:cubicBezTo>
                  <a:cubicBezTo>
                    <a:pt x="718181" y="2307267"/>
                    <a:pt x="594974" y="2284389"/>
                    <a:pt x="379867" y="2279154"/>
                  </a:cubicBezTo>
                  <a:cubicBezTo>
                    <a:pt x="164612" y="2290791"/>
                    <a:pt x="18453" y="2111413"/>
                    <a:pt x="0" y="1899287"/>
                  </a:cubicBezTo>
                  <a:cubicBezTo>
                    <a:pt x="-25942" y="1680285"/>
                    <a:pt x="21918" y="1545395"/>
                    <a:pt x="0" y="1362425"/>
                  </a:cubicBezTo>
                  <a:cubicBezTo>
                    <a:pt x="-21918" y="1179455"/>
                    <a:pt x="-1755" y="1038560"/>
                    <a:pt x="0" y="886340"/>
                  </a:cubicBezTo>
                  <a:cubicBezTo>
                    <a:pt x="1755" y="734121"/>
                    <a:pt x="-20565" y="549565"/>
                    <a:pt x="0" y="379867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Hai đường thẳng vuông góc với nhau tạo thành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góc vuông.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Đúng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hay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sai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?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748" y="2188435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5681" y="292395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918061" y="853825"/>
            <a:ext cx="4042063" cy="1725496"/>
          </a:xfrm>
          <a:custGeom>
            <a:avLst/>
            <a:gdLst>
              <a:gd name="connsiteX0" fmla="*/ 0 w 4042063"/>
              <a:gd name="connsiteY0" fmla="*/ 287588 h 1725496"/>
              <a:gd name="connsiteX1" fmla="*/ 287588 w 4042063"/>
              <a:gd name="connsiteY1" fmla="*/ 0 h 1725496"/>
              <a:gd name="connsiteX2" fmla="*/ 936276 w 4042063"/>
              <a:gd name="connsiteY2" fmla="*/ 0 h 1725496"/>
              <a:gd name="connsiteX3" fmla="*/ 1564262 w 4042063"/>
              <a:gd name="connsiteY3" fmla="*/ 0 h 1725496"/>
              <a:gd name="connsiteX4" fmla="*/ 2357870 w 4042063"/>
              <a:gd name="connsiteY4" fmla="*/ 0 h 1725496"/>
              <a:gd name="connsiteX5" fmla="*/ 2357870 w 4042063"/>
              <a:gd name="connsiteY5" fmla="*/ 0 h 1725496"/>
              <a:gd name="connsiteX6" fmla="*/ 2883338 w 4042063"/>
              <a:gd name="connsiteY6" fmla="*/ 0 h 1725496"/>
              <a:gd name="connsiteX7" fmla="*/ 3368386 w 4042063"/>
              <a:gd name="connsiteY7" fmla="*/ 0 h 1725496"/>
              <a:gd name="connsiteX8" fmla="*/ 3754475 w 4042063"/>
              <a:gd name="connsiteY8" fmla="*/ 0 h 1725496"/>
              <a:gd name="connsiteX9" fmla="*/ 4042063 w 4042063"/>
              <a:gd name="connsiteY9" fmla="*/ 287588 h 1725496"/>
              <a:gd name="connsiteX10" fmla="*/ 4042063 w 4042063"/>
              <a:gd name="connsiteY10" fmla="*/ 647064 h 1725496"/>
              <a:gd name="connsiteX11" fmla="*/ 4042063 w 4042063"/>
              <a:gd name="connsiteY11" fmla="*/ 1006539 h 1725496"/>
              <a:gd name="connsiteX12" fmla="*/ 4042063 w 4042063"/>
              <a:gd name="connsiteY12" fmla="*/ 1006539 h 1725496"/>
              <a:gd name="connsiteX13" fmla="*/ 4042063 w 4042063"/>
              <a:gd name="connsiteY13" fmla="*/ 1437913 h 1725496"/>
              <a:gd name="connsiteX14" fmla="*/ 4042063 w 4042063"/>
              <a:gd name="connsiteY14" fmla="*/ 1437908 h 1725496"/>
              <a:gd name="connsiteX15" fmla="*/ 3754475 w 4042063"/>
              <a:gd name="connsiteY15" fmla="*/ 1725496 h 1725496"/>
              <a:gd name="connsiteX16" fmla="*/ 3368386 w 4042063"/>
              <a:gd name="connsiteY16" fmla="*/ 1725496 h 1725496"/>
              <a:gd name="connsiteX17" fmla="*/ 3341937 w 4042063"/>
              <a:gd name="connsiteY17" fmla="*/ 2109022 h 1725496"/>
              <a:gd name="connsiteX18" fmla="*/ 2840063 w 4042063"/>
              <a:gd name="connsiteY18" fmla="*/ 1913424 h 1725496"/>
              <a:gd name="connsiteX19" fmla="*/ 2357870 w 4042063"/>
              <a:gd name="connsiteY19" fmla="*/ 1725496 h 1725496"/>
              <a:gd name="connsiteX20" fmla="*/ 1688479 w 4042063"/>
              <a:gd name="connsiteY20" fmla="*/ 1725496 h 1725496"/>
              <a:gd name="connsiteX21" fmla="*/ 998385 w 4042063"/>
              <a:gd name="connsiteY21" fmla="*/ 1725496 h 1725496"/>
              <a:gd name="connsiteX22" fmla="*/ 287588 w 4042063"/>
              <a:gd name="connsiteY22" fmla="*/ 1725496 h 1725496"/>
              <a:gd name="connsiteX23" fmla="*/ 0 w 4042063"/>
              <a:gd name="connsiteY23" fmla="*/ 1437908 h 1725496"/>
              <a:gd name="connsiteX24" fmla="*/ 0 w 4042063"/>
              <a:gd name="connsiteY24" fmla="*/ 1437913 h 1725496"/>
              <a:gd name="connsiteX25" fmla="*/ 0 w 4042063"/>
              <a:gd name="connsiteY25" fmla="*/ 1006539 h 1725496"/>
              <a:gd name="connsiteX26" fmla="*/ 0 w 4042063"/>
              <a:gd name="connsiteY26" fmla="*/ 1006539 h 1725496"/>
              <a:gd name="connsiteX27" fmla="*/ 0 w 4042063"/>
              <a:gd name="connsiteY27" fmla="*/ 668632 h 1725496"/>
              <a:gd name="connsiteX28" fmla="*/ 0 w 4042063"/>
              <a:gd name="connsiteY28" fmla="*/ 287588 h 172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042063" h="1725496" fill="none" extrusionOk="0">
                <a:moveTo>
                  <a:pt x="0" y="287588"/>
                </a:moveTo>
                <a:cubicBezTo>
                  <a:pt x="-9004" y="124679"/>
                  <a:pt x="121598" y="-23175"/>
                  <a:pt x="287588" y="0"/>
                </a:cubicBezTo>
                <a:cubicBezTo>
                  <a:pt x="583006" y="21023"/>
                  <a:pt x="642389" y="-28697"/>
                  <a:pt x="936276" y="0"/>
                </a:cubicBezTo>
                <a:cubicBezTo>
                  <a:pt x="1230163" y="28697"/>
                  <a:pt x="1415731" y="23160"/>
                  <a:pt x="1564262" y="0"/>
                </a:cubicBezTo>
                <a:cubicBezTo>
                  <a:pt x="1712793" y="-23160"/>
                  <a:pt x="1991524" y="36637"/>
                  <a:pt x="2357870" y="0"/>
                </a:cubicBezTo>
                <a:lnTo>
                  <a:pt x="2357870" y="0"/>
                </a:lnTo>
                <a:cubicBezTo>
                  <a:pt x="2502810" y="1611"/>
                  <a:pt x="2773738" y="4549"/>
                  <a:pt x="2883338" y="0"/>
                </a:cubicBezTo>
                <a:cubicBezTo>
                  <a:pt x="2992938" y="-4549"/>
                  <a:pt x="3233422" y="-8345"/>
                  <a:pt x="3368386" y="0"/>
                </a:cubicBezTo>
                <a:cubicBezTo>
                  <a:pt x="3517157" y="17917"/>
                  <a:pt x="3670771" y="5354"/>
                  <a:pt x="3754475" y="0"/>
                </a:cubicBezTo>
                <a:cubicBezTo>
                  <a:pt x="3937972" y="20811"/>
                  <a:pt x="4054995" y="101370"/>
                  <a:pt x="4042063" y="287588"/>
                </a:cubicBezTo>
                <a:cubicBezTo>
                  <a:pt x="4033887" y="384019"/>
                  <a:pt x="4049936" y="484413"/>
                  <a:pt x="4042063" y="647064"/>
                </a:cubicBezTo>
                <a:cubicBezTo>
                  <a:pt x="4034190" y="809715"/>
                  <a:pt x="4056200" y="913065"/>
                  <a:pt x="4042063" y="1006539"/>
                </a:cubicBezTo>
                <a:lnTo>
                  <a:pt x="4042063" y="1006539"/>
                </a:lnTo>
                <a:cubicBezTo>
                  <a:pt x="4022222" y="1200476"/>
                  <a:pt x="4049567" y="1296859"/>
                  <a:pt x="4042063" y="1437913"/>
                </a:cubicBezTo>
                <a:lnTo>
                  <a:pt x="4042063" y="1437908"/>
                </a:lnTo>
                <a:cubicBezTo>
                  <a:pt x="4043246" y="1581594"/>
                  <a:pt x="3915004" y="1737378"/>
                  <a:pt x="3754475" y="1725496"/>
                </a:cubicBezTo>
                <a:cubicBezTo>
                  <a:pt x="3635401" y="1730556"/>
                  <a:pt x="3461587" y="1718501"/>
                  <a:pt x="3368386" y="1725496"/>
                </a:cubicBezTo>
                <a:cubicBezTo>
                  <a:pt x="3349870" y="1857228"/>
                  <a:pt x="3340042" y="2028841"/>
                  <a:pt x="3341937" y="2109022"/>
                </a:cubicBezTo>
                <a:cubicBezTo>
                  <a:pt x="3170366" y="2031762"/>
                  <a:pt x="2988967" y="1980314"/>
                  <a:pt x="2840063" y="1913424"/>
                </a:cubicBezTo>
                <a:cubicBezTo>
                  <a:pt x="2691159" y="1846534"/>
                  <a:pt x="2550738" y="1788128"/>
                  <a:pt x="2357870" y="1725496"/>
                </a:cubicBezTo>
                <a:cubicBezTo>
                  <a:pt x="2208269" y="1727350"/>
                  <a:pt x="1827866" y="1745588"/>
                  <a:pt x="1688479" y="1725496"/>
                </a:cubicBezTo>
                <a:cubicBezTo>
                  <a:pt x="1549092" y="1705404"/>
                  <a:pt x="1315870" y="1703611"/>
                  <a:pt x="998385" y="1725496"/>
                </a:cubicBezTo>
                <a:cubicBezTo>
                  <a:pt x="680900" y="1747381"/>
                  <a:pt x="480588" y="1716101"/>
                  <a:pt x="287588" y="1725496"/>
                </a:cubicBezTo>
                <a:cubicBezTo>
                  <a:pt x="111629" y="1707692"/>
                  <a:pt x="-10838" y="1586199"/>
                  <a:pt x="0" y="1437908"/>
                </a:cubicBezTo>
                <a:lnTo>
                  <a:pt x="0" y="1437913"/>
                </a:lnTo>
                <a:cubicBezTo>
                  <a:pt x="-11814" y="1334860"/>
                  <a:pt x="18890" y="1097630"/>
                  <a:pt x="0" y="1006539"/>
                </a:cubicBezTo>
                <a:lnTo>
                  <a:pt x="0" y="1006539"/>
                </a:lnTo>
                <a:cubicBezTo>
                  <a:pt x="15917" y="916278"/>
                  <a:pt x="-10286" y="797766"/>
                  <a:pt x="0" y="668632"/>
                </a:cubicBezTo>
                <a:cubicBezTo>
                  <a:pt x="10286" y="539498"/>
                  <a:pt x="-10181" y="469964"/>
                  <a:pt x="0" y="287588"/>
                </a:cubicBezTo>
                <a:close/>
              </a:path>
              <a:path w="4042063" h="1725496" stroke="0" extrusionOk="0">
                <a:moveTo>
                  <a:pt x="0" y="287588"/>
                </a:moveTo>
                <a:cubicBezTo>
                  <a:pt x="10883" y="164235"/>
                  <a:pt x="126347" y="-19229"/>
                  <a:pt x="287588" y="0"/>
                </a:cubicBezTo>
                <a:cubicBezTo>
                  <a:pt x="446376" y="22027"/>
                  <a:pt x="679607" y="24160"/>
                  <a:pt x="977682" y="0"/>
                </a:cubicBezTo>
                <a:cubicBezTo>
                  <a:pt x="1275757" y="-24160"/>
                  <a:pt x="1348588" y="27294"/>
                  <a:pt x="1605668" y="0"/>
                </a:cubicBezTo>
                <a:cubicBezTo>
                  <a:pt x="1862748" y="-27294"/>
                  <a:pt x="2136783" y="16535"/>
                  <a:pt x="2357870" y="0"/>
                </a:cubicBezTo>
                <a:lnTo>
                  <a:pt x="2357870" y="0"/>
                </a:lnTo>
                <a:cubicBezTo>
                  <a:pt x="2518267" y="-8975"/>
                  <a:pt x="2689654" y="-14973"/>
                  <a:pt x="2853023" y="0"/>
                </a:cubicBezTo>
                <a:cubicBezTo>
                  <a:pt x="3016392" y="14973"/>
                  <a:pt x="3190759" y="-12752"/>
                  <a:pt x="3368386" y="0"/>
                </a:cubicBezTo>
                <a:cubicBezTo>
                  <a:pt x="3484650" y="-14558"/>
                  <a:pt x="3632964" y="2752"/>
                  <a:pt x="3754475" y="0"/>
                </a:cubicBezTo>
                <a:cubicBezTo>
                  <a:pt x="3922103" y="12870"/>
                  <a:pt x="4043793" y="105298"/>
                  <a:pt x="4042063" y="287588"/>
                </a:cubicBezTo>
                <a:cubicBezTo>
                  <a:pt x="4029292" y="420498"/>
                  <a:pt x="4030601" y="567447"/>
                  <a:pt x="4042063" y="647064"/>
                </a:cubicBezTo>
                <a:cubicBezTo>
                  <a:pt x="4053525" y="726681"/>
                  <a:pt x="4034053" y="848088"/>
                  <a:pt x="4042063" y="1006539"/>
                </a:cubicBezTo>
                <a:lnTo>
                  <a:pt x="4042063" y="1006539"/>
                </a:lnTo>
                <a:cubicBezTo>
                  <a:pt x="4039974" y="1111415"/>
                  <a:pt x="4038248" y="1268309"/>
                  <a:pt x="4042063" y="1437913"/>
                </a:cubicBezTo>
                <a:lnTo>
                  <a:pt x="4042063" y="1437908"/>
                </a:lnTo>
                <a:cubicBezTo>
                  <a:pt x="4053275" y="1627263"/>
                  <a:pt x="3890032" y="1698954"/>
                  <a:pt x="3754475" y="1725496"/>
                </a:cubicBezTo>
                <a:cubicBezTo>
                  <a:pt x="3605929" y="1743177"/>
                  <a:pt x="3484077" y="1740207"/>
                  <a:pt x="3368386" y="1725496"/>
                </a:cubicBezTo>
                <a:cubicBezTo>
                  <a:pt x="3342078" y="1862029"/>
                  <a:pt x="3349083" y="1917181"/>
                  <a:pt x="3341937" y="2109022"/>
                </a:cubicBezTo>
                <a:cubicBezTo>
                  <a:pt x="3108897" y="2011181"/>
                  <a:pt x="3067741" y="2003148"/>
                  <a:pt x="2859744" y="1921094"/>
                </a:cubicBezTo>
                <a:cubicBezTo>
                  <a:pt x="2651747" y="1839040"/>
                  <a:pt x="2556516" y="1805543"/>
                  <a:pt x="2357870" y="1725496"/>
                </a:cubicBezTo>
                <a:cubicBezTo>
                  <a:pt x="2150343" y="1752834"/>
                  <a:pt x="1881144" y="1723192"/>
                  <a:pt x="1626370" y="1725496"/>
                </a:cubicBezTo>
                <a:cubicBezTo>
                  <a:pt x="1371596" y="1727800"/>
                  <a:pt x="1188258" y="1698288"/>
                  <a:pt x="894871" y="1725496"/>
                </a:cubicBezTo>
                <a:cubicBezTo>
                  <a:pt x="601484" y="1752704"/>
                  <a:pt x="467686" y="1732425"/>
                  <a:pt x="287588" y="1725496"/>
                </a:cubicBezTo>
                <a:cubicBezTo>
                  <a:pt x="111529" y="1758988"/>
                  <a:pt x="-3125" y="1603533"/>
                  <a:pt x="0" y="1437908"/>
                </a:cubicBezTo>
                <a:lnTo>
                  <a:pt x="0" y="1437913"/>
                </a:lnTo>
                <a:cubicBezTo>
                  <a:pt x="-20876" y="1258307"/>
                  <a:pt x="19399" y="1195532"/>
                  <a:pt x="0" y="1006539"/>
                </a:cubicBezTo>
                <a:lnTo>
                  <a:pt x="0" y="1006539"/>
                </a:lnTo>
                <a:cubicBezTo>
                  <a:pt x="13757" y="895633"/>
                  <a:pt x="-15709" y="754601"/>
                  <a:pt x="0" y="661443"/>
                </a:cubicBezTo>
                <a:cubicBezTo>
                  <a:pt x="15709" y="568285"/>
                  <a:pt x="556" y="467222"/>
                  <a:pt x="0" y="287588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noProof="0" dirty="0">
                <a:solidFill>
                  <a:srgbClr val="FF0000"/>
                </a:solidFill>
                <a:latin typeface="Calibri" panose="020F0502020204030204"/>
              </a:rPr>
              <a:t>Sai (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4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góc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vuông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A36083F-C123-288D-7B90-04F087E4ACA7}"/>
              </a:ext>
            </a:extLst>
          </p:cNvPr>
          <p:cNvGrpSpPr/>
          <p:nvPr/>
        </p:nvGrpSpPr>
        <p:grpSpPr>
          <a:xfrm>
            <a:off x="5551160" y="3670642"/>
            <a:ext cx="2084969" cy="2084969"/>
            <a:chOff x="3880980" y="4622364"/>
            <a:chExt cx="2084969" cy="208496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FE7340D-637B-D034-EC27-B6F4B3A84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B95BF65-7E02-5233-AC97-375ED24400EE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751840"/>
              <a:chOff x="4489079" y="5288928"/>
              <a:chExt cx="814441" cy="75184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776B433-6559-17F1-E7E6-893B87428D8C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09DFA50-6E50-2B02-9798-807DEEF9EDE6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17326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C52DD67-0CB2-78A1-D628-6045F07EA7C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993" y="2047008"/>
            <a:ext cx="5086696" cy="49952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6550EA-FC8B-A6D4-4E67-BB6135932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5386" y="1331053"/>
            <a:ext cx="4255377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211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683</Words>
  <Application>Microsoft Office PowerPoint</Application>
  <PresentationFormat>Widescreen</PresentationFormat>
  <Paragraphs>60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等线</vt:lpstr>
      <vt:lpstr>OpenSans</vt:lpstr>
      <vt:lpstr>华康方圆体W7</vt:lpstr>
      <vt:lpstr>Arial</vt:lpstr>
      <vt:lpstr>Calibri</vt:lpstr>
      <vt:lpstr>Calibri Light</vt:lpstr>
      <vt:lpstr>Cambria</vt:lpstr>
      <vt:lpstr>Tahoma</vt:lpstr>
      <vt:lpstr>Times New Roman</vt:lpstr>
      <vt:lpstr>Wingdings</vt:lpstr>
      <vt:lpstr>1_Office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2023-09-22T04:22:31Z</dcterms:created>
  <dcterms:modified xsi:type="dcterms:W3CDTF">2023-09-29T02:16:08Z</dcterms:modified>
</cp:coreProperties>
</file>