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70" r:id="rId4"/>
    <p:sldId id="271" r:id="rId5"/>
    <p:sldId id="272" r:id="rId6"/>
    <p:sldId id="274" r:id="rId7"/>
    <p:sldId id="269" r:id="rId8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0000FF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234" y="-72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08/04/2024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08/04/2024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08/04/2024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08/04/2024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08/04/2024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08/04/2024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08/04/2024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08/04/2024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08/04/2024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08/04/2024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08/04/2024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08/04/2024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08/04/2024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783822" y="4343401"/>
            <a:ext cx="10928600" cy="1822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34: LUYỆN TẬP CHUNG (T1)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726088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048702" y="5944175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E7908D4-8EBE-9C04-1A77-1DD58403FB09}"/>
              </a:ext>
            </a:extLst>
          </p:cNvPr>
          <p:cNvSpPr txBox="1"/>
          <p:nvPr/>
        </p:nvSpPr>
        <p:spPr>
          <a:xfrm>
            <a:off x="670719" y="1828800"/>
            <a:ext cx="1295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1: 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Tìm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chưa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biết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trong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sau: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1024152D-0ACF-E9D5-FAB5-753247E4A1D7}"/>
              </a:ext>
            </a:extLst>
          </p:cNvPr>
          <p:cNvGrpSpPr/>
          <p:nvPr/>
        </p:nvGrpSpPr>
        <p:grpSpPr>
          <a:xfrm>
            <a:off x="5007280" y="111473"/>
            <a:ext cx="6255239" cy="1053845"/>
            <a:chOff x="4539228" y="172432"/>
            <a:chExt cx="6149694" cy="1053845"/>
          </a:xfrm>
        </p:grpSpPr>
        <p:grpSp>
          <p:nvGrpSpPr>
            <p:cNvPr id="7" name="Group 6">
              <a:extLst>
                <a:ext uri="{FF2B5EF4-FFF2-40B4-BE49-F238E27FC236}">
                  <a16:creationId xmlns="" xmlns:a16="http://schemas.microsoft.com/office/drawing/2014/main" id="{7EE2992F-0593-AB57-225A-D6C9A138746E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1053845"/>
              <a:chOff x="4539228" y="172432"/>
              <a:chExt cx="6149694" cy="1053845"/>
            </a:xfrm>
          </p:grpSpPr>
          <p:sp>
            <p:nvSpPr>
              <p:cNvPr id="9" name="TextBox 8">
                <a:extLst>
                  <a:ext uri="{FF2B5EF4-FFF2-40B4-BE49-F238E27FC236}">
                    <a16:creationId xmlns="" xmlns:a16="http://schemas.microsoft.com/office/drawing/2014/main" id="{5D19F641-50A6-D0FD-B5A1-25FB683AA81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="" xmlns:a16="http://schemas.microsoft.com/office/drawing/2014/main" id="{DE55B8A9-2B3F-69E6-18A9-82534A65189A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34044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="" xmlns:a16="http://schemas.microsoft.com/office/drawing/2014/main" id="{4DFDE022-8288-7FB9-8C00-76E75016BA97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="" xmlns:a16="http://schemas.microsoft.com/office/drawing/2014/main" id="{8E440B64-4984-0EAD-0B8F-56AEC81DB3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32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32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34: LUYỆN TẬP CHUNG (T1)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="" xmlns:a16="http://schemas.microsoft.com/office/drawing/2014/main" id="{96ACF823-FA63-1EBC-5AA9-B9479D20C7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8772" y="2680185"/>
            <a:ext cx="1006800" cy="902649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D1354912-11CB-66C7-F34D-205AFDA5696C}"/>
              </a:ext>
            </a:extLst>
          </p:cNvPr>
          <p:cNvSpPr txBox="1"/>
          <p:nvPr/>
        </p:nvSpPr>
        <p:spPr>
          <a:xfrm>
            <a:off x="314402" y="2797266"/>
            <a:ext cx="523311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a) 1 536 +             = 6 927</a:t>
            </a:r>
          </a:p>
          <a:p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         + 729 = 8153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="" xmlns:a16="http://schemas.microsoft.com/office/drawing/2014/main" id="{D146E9F1-C4AB-437D-D913-E4D106440484}"/>
              </a:ext>
            </a:extLst>
          </p:cNvPr>
          <p:cNvSpPr/>
          <p:nvPr/>
        </p:nvSpPr>
        <p:spPr>
          <a:xfrm>
            <a:off x="2224088" y="2551757"/>
            <a:ext cx="1415887" cy="1026078"/>
          </a:xfrm>
          <a:prstGeom prst="roundRect">
            <a:avLst/>
          </a:prstGeom>
          <a:ln w="9525">
            <a:solidFill>
              <a:srgbClr val="FF339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5 391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="" xmlns:a16="http://schemas.microsoft.com/office/drawing/2014/main" id="{FF834233-39A2-93A2-B828-B979369A75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873" y="3577835"/>
            <a:ext cx="1218956" cy="902649"/>
          </a:xfrm>
          <a:prstGeom prst="rect">
            <a:avLst/>
          </a:prstGeom>
        </p:spPr>
      </p:pic>
      <p:sp>
        <p:nvSpPr>
          <p:cNvPr id="33" name="Rectangle: Rounded Corners 32">
            <a:extLst>
              <a:ext uri="{FF2B5EF4-FFF2-40B4-BE49-F238E27FC236}">
                <a16:creationId xmlns="" xmlns:a16="http://schemas.microsoft.com/office/drawing/2014/main" id="{0B7FDC3A-138A-B1E1-E5B0-5D9628459424}"/>
              </a:ext>
            </a:extLst>
          </p:cNvPr>
          <p:cNvSpPr/>
          <p:nvPr/>
        </p:nvSpPr>
        <p:spPr>
          <a:xfrm>
            <a:off x="314402" y="3479376"/>
            <a:ext cx="1415887" cy="1005732"/>
          </a:xfrm>
          <a:prstGeom prst="roundRect">
            <a:avLst/>
          </a:prstGeom>
          <a:ln w="9525">
            <a:solidFill>
              <a:srgbClr val="FF339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7 424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="" xmlns:a16="http://schemas.microsoft.com/office/drawing/2014/main" id="{06DDE13B-74C5-526F-B18B-1F19C186B0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9553" y="2582925"/>
            <a:ext cx="1006800" cy="902649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20676561-8B5E-90CC-510F-97502F069281}"/>
              </a:ext>
            </a:extLst>
          </p:cNvPr>
          <p:cNvSpPr txBox="1"/>
          <p:nvPr/>
        </p:nvSpPr>
        <p:spPr>
          <a:xfrm>
            <a:off x="5852319" y="2809070"/>
            <a:ext cx="54102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b)               - 42 = 9 81</a:t>
            </a:r>
          </a:p>
          <a:p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             - 3 326 = 8 462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="" xmlns:a16="http://schemas.microsoft.com/office/drawing/2014/main" id="{20BFE623-F2F5-92AF-1FAA-91932386E587}"/>
              </a:ext>
            </a:extLst>
          </p:cNvPr>
          <p:cNvSpPr/>
          <p:nvPr/>
        </p:nvSpPr>
        <p:spPr>
          <a:xfrm>
            <a:off x="6461919" y="2590800"/>
            <a:ext cx="1338042" cy="902649"/>
          </a:xfrm>
          <a:prstGeom prst="roundRect">
            <a:avLst/>
          </a:prstGeom>
          <a:ln w="9525">
            <a:solidFill>
              <a:srgbClr val="FF339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1 023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="" xmlns:a16="http://schemas.microsoft.com/office/drawing/2014/main" id="{03E330E1-25BE-2BA9-1B6F-08BB4887F0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4075" y="3581400"/>
            <a:ext cx="1006800" cy="902649"/>
          </a:xfrm>
          <a:prstGeom prst="rect">
            <a:avLst/>
          </a:prstGeom>
        </p:spPr>
      </p:pic>
      <p:sp>
        <p:nvSpPr>
          <p:cNvPr id="38" name="Rectangle: Rounded Corners 37">
            <a:extLst>
              <a:ext uri="{FF2B5EF4-FFF2-40B4-BE49-F238E27FC236}">
                <a16:creationId xmlns="" xmlns:a16="http://schemas.microsoft.com/office/drawing/2014/main" id="{CE161D81-9BDD-4764-516F-9529D2B2F951}"/>
              </a:ext>
            </a:extLst>
          </p:cNvPr>
          <p:cNvSpPr/>
          <p:nvPr/>
        </p:nvSpPr>
        <p:spPr>
          <a:xfrm>
            <a:off x="6320375" y="3601634"/>
            <a:ext cx="1589344" cy="1046566"/>
          </a:xfrm>
          <a:prstGeom prst="roundRect">
            <a:avLst/>
          </a:prstGeom>
          <a:ln w="9525">
            <a:solidFill>
              <a:srgbClr val="FF339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11 788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="" xmlns:a16="http://schemas.microsoft.com/office/drawing/2014/main" id="{B6215862-A00D-92B0-0313-4F6FD13B01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79119" y="2495609"/>
            <a:ext cx="1006800" cy="902649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BAED7237-023A-7914-877E-1FE510A3F947}"/>
              </a:ext>
            </a:extLst>
          </p:cNvPr>
          <p:cNvSpPr txBox="1"/>
          <p:nvPr/>
        </p:nvSpPr>
        <p:spPr>
          <a:xfrm>
            <a:off x="10836473" y="2694618"/>
            <a:ext cx="527284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c) 4 492 -               = 1 059</a:t>
            </a:r>
          </a:p>
          <a:p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3 328 -                = 225   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="" xmlns:a16="http://schemas.microsoft.com/office/drawing/2014/main" id="{D63ABB2D-15E9-606C-D803-4D9A2653FE4D}"/>
              </a:ext>
            </a:extLst>
          </p:cNvPr>
          <p:cNvSpPr/>
          <p:nvPr/>
        </p:nvSpPr>
        <p:spPr>
          <a:xfrm>
            <a:off x="12786519" y="2506940"/>
            <a:ext cx="1338042" cy="902649"/>
          </a:xfrm>
          <a:prstGeom prst="roundRect">
            <a:avLst/>
          </a:prstGeom>
          <a:ln w="9525">
            <a:solidFill>
              <a:srgbClr val="FF339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3 433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="" xmlns:a16="http://schemas.microsoft.com/office/drawing/2014/main" id="{5767FA82-3FB4-E7A1-368A-C79345EBE0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6901" y="3562427"/>
            <a:ext cx="1006800" cy="902649"/>
          </a:xfrm>
          <a:prstGeom prst="rect">
            <a:avLst/>
          </a:prstGeom>
        </p:spPr>
      </p:pic>
      <p:sp>
        <p:nvSpPr>
          <p:cNvPr id="43" name="Rectangle: Rounded Corners 42">
            <a:extLst>
              <a:ext uri="{FF2B5EF4-FFF2-40B4-BE49-F238E27FC236}">
                <a16:creationId xmlns="" xmlns:a16="http://schemas.microsoft.com/office/drawing/2014/main" id="{BC286847-E6FA-DB67-B105-B23F6B41D523}"/>
              </a:ext>
            </a:extLst>
          </p:cNvPr>
          <p:cNvSpPr/>
          <p:nvPr/>
        </p:nvSpPr>
        <p:spPr>
          <a:xfrm>
            <a:off x="12767988" y="3520214"/>
            <a:ext cx="1478041" cy="1046566"/>
          </a:xfrm>
          <a:prstGeom prst="roundRect">
            <a:avLst/>
          </a:prstGeom>
          <a:ln w="9525">
            <a:solidFill>
              <a:srgbClr val="FF339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4" name="Picture 43">
            <a:extLst>
              <a:ext uri="{FF2B5EF4-FFF2-40B4-BE49-F238E27FC236}">
                <a16:creationId xmlns="" xmlns:a16="http://schemas.microsoft.com/office/drawing/2014/main" id="{EA2BED41-CA32-1F8D-4626-E5F3BC5347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451" y="6328922"/>
            <a:ext cx="1006800" cy="902649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C9DFC85D-0143-B654-828B-BE1C8DDA1622}"/>
              </a:ext>
            </a:extLst>
          </p:cNvPr>
          <p:cNvSpPr txBox="1"/>
          <p:nvPr/>
        </p:nvSpPr>
        <p:spPr>
          <a:xfrm>
            <a:off x="81459" y="6461387"/>
            <a:ext cx="455166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d) 2 x            = 1 846</a:t>
            </a:r>
          </a:p>
          <a:p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         x 3 = 2 307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="" xmlns:a16="http://schemas.microsoft.com/office/drawing/2014/main" id="{A882E2C1-B9DA-5F83-BC29-C58929C21C74}"/>
              </a:ext>
            </a:extLst>
          </p:cNvPr>
          <p:cNvSpPr/>
          <p:nvPr/>
        </p:nvSpPr>
        <p:spPr>
          <a:xfrm>
            <a:off x="1327180" y="6316195"/>
            <a:ext cx="1156214" cy="902649"/>
          </a:xfrm>
          <a:prstGeom prst="roundRect">
            <a:avLst/>
          </a:prstGeom>
          <a:ln w="9525">
            <a:solidFill>
              <a:srgbClr val="FF339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923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="" xmlns:a16="http://schemas.microsoft.com/office/drawing/2014/main" id="{0BBBA016-E7F3-DF66-DFDF-1E01CE0778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873" y="7231571"/>
            <a:ext cx="1151595" cy="902649"/>
          </a:xfrm>
          <a:prstGeom prst="rect">
            <a:avLst/>
          </a:prstGeom>
        </p:spPr>
      </p:pic>
      <p:sp>
        <p:nvSpPr>
          <p:cNvPr id="48" name="Rectangle: Rounded Corners 47">
            <a:extLst>
              <a:ext uri="{FF2B5EF4-FFF2-40B4-BE49-F238E27FC236}">
                <a16:creationId xmlns="" xmlns:a16="http://schemas.microsoft.com/office/drawing/2014/main" id="{88CBCC81-FA1D-747E-C626-68CB9C205EA1}"/>
              </a:ext>
            </a:extLst>
          </p:cNvPr>
          <p:cNvSpPr/>
          <p:nvPr/>
        </p:nvSpPr>
        <p:spPr>
          <a:xfrm>
            <a:off x="357323" y="7238999"/>
            <a:ext cx="1151595" cy="1046567"/>
          </a:xfrm>
          <a:prstGeom prst="roundRect">
            <a:avLst/>
          </a:prstGeom>
          <a:ln w="9525">
            <a:solidFill>
              <a:srgbClr val="FF339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769</a:t>
            </a:r>
          </a:p>
        </p:txBody>
      </p:sp>
      <p:pic>
        <p:nvPicPr>
          <p:cNvPr id="49" name="Picture 48">
            <a:extLst>
              <a:ext uri="{FF2B5EF4-FFF2-40B4-BE49-F238E27FC236}">
                <a16:creationId xmlns="" xmlns:a16="http://schemas.microsoft.com/office/drawing/2014/main" id="{BB1FFAF3-831E-BD89-7753-935AE11668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4791" y="6446515"/>
            <a:ext cx="1006800" cy="902649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="" xmlns:a16="http://schemas.microsoft.com/office/drawing/2014/main" id="{635433E3-E2F3-4ACA-F829-82A2D1FE4E2D}"/>
              </a:ext>
            </a:extLst>
          </p:cNvPr>
          <p:cNvSpPr txBox="1"/>
          <p:nvPr/>
        </p:nvSpPr>
        <p:spPr>
          <a:xfrm>
            <a:off x="5640412" y="6717851"/>
            <a:ext cx="54102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e)               : 3 = 1 527</a:t>
            </a:r>
          </a:p>
          <a:p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             : 4 = 1 823</a:t>
            </a:r>
          </a:p>
        </p:txBody>
      </p:sp>
      <p:sp>
        <p:nvSpPr>
          <p:cNvPr id="51" name="Rectangle: Rounded Corners 50">
            <a:extLst>
              <a:ext uri="{FF2B5EF4-FFF2-40B4-BE49-F238E27FC236}">
                <a16:creationId xmlns="" xmlns:a16="http://schemas.microsoft.com/office/drawing/2014/main" id="{A2C5F73D-3ECD-4CAA-4095-B1A64D6CE2EB}"/>
              </a:ext>
            </a:extLst>
          </p:cNvPr>
          <p:cNvSpPr/>
          <p:nvPr/>
        </p:nvSpPr>
        <p:spPr>
          <a:xfrm>
            <a:off x="6364973" y="6412022"/>
            <a:ext cx="1338042" cy="902649"/>
          </a:xfrm>
          <a:prstGeom prst="roundRect">
            <a:avLst/>
          </a:prstGeom>
          <a:ln w="9525">
            <a:solidFill>
              <a:srgbClr val="FF339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4581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="" xmlns:a16="http://schemas.microsoft.com/office/drawing/2014/main" id="{EFEB5C57-C95C-0DA1-8CE4-D5FD4D279C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9313" y="7444990"/>
            <a:ext cx="1006800" cy="902649"/>
          </a:xfrm>
          <a:prstGeom prst="rect">
            <a:avLst/>
          </a:prstGeom>
        </p:spPr>
      </p:pic>
      <p:sp>
        <p:nvSpPr>
          <p:cNvPr id="53" name="Rectangle: Rounded Corners 52">
            <a:extLst>
              <a:ext uri="{FF2B5EF4-FFF2-40B4-BE49-F238E27FC236}">
                <a16:creationId xmlns="" xmlns:a16="http://schemas.microsoft.com/office/drawing/2014/main" id="{F099C910-AB38-C4B1-B794-35FEFB528C5F}"/>
              </a:ext>
            </a:extLst>
          </p:cNvPr>
          <p:cNvSpPr/>
          <p:nvPr/>
        </p:nvSpPr>
        <p:spPr>
          <a:xfrm>
            <a:off x="6364973" y="7450315"/>
            <a:ext cx="1290690" cy="897324"/>
          </a:xfrm>
          <a:prstGeom prst="roundRect">
            <a:avLst/>
          </a:prstGeom>
          <a:ln w="9525">
            <a:solidFill>
              <a:srgbClr val="FF339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7 292</a:t>
            </a:r>
          </a:p>
        </p:txBody>
      </p:sp>
      <p:pic>
        <p:nvPicPr>
          <p:cNvPr id="54" name="Picture 53">
            <a:extLst>
              <a:ext uri="{FF2B5EF4-FFF2-40B4-BE49-F238E27FC236}">
                <a16:creationId xmlns="" xmlns:a16="http://schemas.microsoft.com/office/drawing/2014/main" id="{F2315272-6369-98A1-A4CF-02BD63EAAE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2140" y="6393518"/>
            <a:ext cx="1006800" cy="902649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="" xmlns:a16="http://schemas.microsoft.com/office/drawing/2014/main" id="{B6AFAB5C-3816-B9A6-6D76-4DCBCCEB0BE1}"/>
              </a:ext>
            </a:extLst>
          </p:cNvPr>
          <p:cNvSpPr txBox="1"/>
          <p:nvPr/>
        </p:nvSpPr>
        <p:spPr>
          <a:xfrm>
            <a:off x="11108601" y="6542341"/>
            <a:ext cx="54102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g) 2 416 :              = 4</a:t>
            </a:r>
          </a:p>
          <a:p>
            <a:r>
              <a:rPr lang="en-US" sz="32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7 545 :               = 5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="" xmlns:a16="http://schemas.microsoft.com/office/drawing/2014/main" id="{76151968-E2AE-E5B7-C35C-BE7D625911A5}"/>
              </a:ext>
            </a:extLst>
          </p:cNvPr>
          <p:cNvSpPr/>
          <p:nvPr/>
        </p:nvSpPr>
        <p:spPr>
          <a:xfrm>
            <a:off x="12952140" y="6350803"/>
            <a:ext cx="1338042" cy="902649"/>
          </a:xfrm>
          <a:prstGeom prst="roundRect">
            <a:avLst/>
          </a:prstGeom>
          <a:ln w="9525">
            <a:solidFill>
              <a:srgbClr val="FF339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604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="" xmlns:a16="http://schemas.microsoft.com/office/drawing/2014/main" id="{E0D84AA4-642D-5B67-7B2B-4A4DCC7192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51319" y="7430487"/>
            <a:ext cx="1006800" cy="902649"/>
          </a:xfrm>
          <a:prstGeom prst="rect">
            <a:avLst/>
          </a:prstGeom>
        </p:spPr>
      </p:pic>
      <p:sp>
        <p:nvSpPr>
          <p:cNvPr id="58" name="Rectangle: Rounded Corners 57">
            <a:extLst>
              <a:ext uri="{FF2B5EF4-FFF2-40B4-BE49-F238E27FC236}">
                <a16:creationId xmlns="" xmlns:a16="http://schemas.microsoft.com/office/drawing/2014/main" id="{01747852-86F5-05A2-8C78-D5A0E6AF4756}"/>
              </a:ext>
            </a:extLst>
          </p:cNvPr>
          <p:cNvSpPr/>
          <p:nvPr/>
        </p:nvSpPr>
        <p:spPr>
          <a:xfrm>
            <a:off x="13024855" y="7467600"/>
            <a:ext cx="1361864" cy="843074"/>
          </a:xfrm>
          <a:prstGeom prst="roundRect">
            <a:avLst/>
          </a:prstGeom>
          <a:ln w="9525">
            <a:solidFill>
              <a:srgbClr val="FF339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1 509</a:t>
            </a:r>
          </a:p>
        </p:txBody>
      </p:sp>
    </p:spTree>
    <p:extLst>
      <p:ext uri="{BB962C8B-B14F-4D97-AF65-F5344CB8AC3E}">
        <p14:creationId xmlns:p14="http://schemas.microsoft.com/office/powerpoint/2010/main" val="1690429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3" grpId="0" animBg="1"/>
      <p:bldP spid="36" grpId="0" animBg="1"/>
      <p:bldP spid="38" grpId="0" animBg="1"/>
      <p:bldP spid="41" grpId="0" animBg="1"/>
      <p:bldP spid="43" grpId="0" animBg="1"/>
      <p:bldP spid="46" grpId="0" animBg="1"/>
      <p:bldP spid="48" grpId="0" animBg="1"/>
      <p:bldP spid="51" grpId="0" animBg="1"/>
      <p:bldP spid="53" grpId="0" animBg="1"/>
      <p:bldP spid="56" grpId="0" animBg="1"/>
      <p:bldP spid="5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1024152D-0ACF-E9D5-FAB5-753247E4A1D7}"/>
              </a:ext>
            </a:extLst>
          </p:cNvPr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7" name="Group 6">
              <a:extLst>
                <a:ext uri="{FF2B5EF4-FFF2-40B4-BE49-F238E27FC236}">
                  <a16:creationId xmlns="" xmlns:a16="http://schemas.microsoft.com/office/drawing/2014/main" id="{7EE2992F-0593-AB57-225A-D6C9A138746E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="" xmlns:a16="http://schemas.microsoft.com/office/drawing/2014/main" id="{5D19F641-50A6-D0FD-B5A1-25FB683AA81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="" xmlns:a16="http://schemas.microsoft.com/office/drawing/2014/main" id="{DE55B8A9-2B3F-69E6-18A9-82534A65189A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="" xmlns:a16="http://schemas.microsoft.com/office/drawing/2014/main" id="{4DFDE022-8288-7FB9-8C00-76E75016BA97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="" xmlns:a16="http://schemas.microsoft.com/office/drawing/2014/main" id="{8E440B64-4984-0EAD-0B8F-56AEC81DB3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34: LUYỆN TẬP CHUNG (T1)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11773279-2A4A-E981-F9E4-A10F67DD628F}"/>
              </a:ext>
            </a:extLst>
          </p:cNvPr>
          <p:cNvSpPr txBox="1"/>
          <p:nvPr/>
        </p:nvSpPr>
        <p:spPr>
          <a:xfrm>
            <a:off x="670719" y="1924430"/>
            <a:ext cx="153162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2: 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trừ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rồi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cộng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thử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            75 905 – 54 732                                90 009 – 87 004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76F6D28B-52EB-B0D6-1DCD-CE6C6264B3BB}"/>
              </a:ext>
            </a:extLst>
          </p:cNvPr>
          <p:cNvSpPr txBox="1"/>
          <p:nvPr/>
        </p:nvSpPr>
        <p:spPr>
          <a:xfrm>
            <a:off x="2600010" y="4532532"/>
            <a:ext cx="571463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Thử</a:t>
            </a:r>
            <a:r>
              <a:rPr lang="en-US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endParaRPr lang="en-US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21 173 + 54 732 = 75 905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1C38818C-8DFE-55B8-3D94-9700366E2164}"/>
              </a:ext>
            </a:extLst>
          </p:cNvPr>
          <p:cNvSpPr txBox="1"/>
          <p:nvPr/>
        </p:nvSpPr>
        <p:spPr>
          <a:xfrm>
            <a:off x="2600009" y="3793056"/>
            <a:ext cx="5486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75 905 – 54 732 = 21 173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089FCF90-638E-FC42-29C7-6BFD73F0BEE4}"/>
              </a:ext>
            </a:extLst>
          </p:cNvPr>
          <p:cNvSpPr txBox="1"/>
          <p:nvPr/>
        </p:nvSpPr>
        <p:spPr>
          <a:xfrm>
            <a:off x="9815088" y="4532532"/>
            <a:ext cx="571463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Thử</a:t>
            </a:r>
            <a:r>
              <a:rPr lang="en-US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endParaRPr lang="en-US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3005 + 87 004 = 90 009 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9E0DC8AC-9634-94CB-2890-2BE75B33CD41}"/>
              </a:ext>
            </a:extLst>
          </p:cNvPr>
          <p:cNvSpPr txBox="1"/>
          <p:nvPr/>
        </p:nvSpPr>
        <p:spPr>
          <a:xfrm>
            <a:off x="9815088" y="3793056"/>
            <a:ext cx="5486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90 009</a:t>
            </a:r>
            <a:r>
              <a:rPr lang="en-US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87 004</a:t>
            </a:r>
            <a:r>
              <a:rPr lang="en-US" sz="3600" i="0" dirty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= 21 173 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5373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="" xmlns:a16="http://schemas.microsoft.com/office/drawing/2014/main" id="{1024152D-0ACF-E9D5-FAB5-753247E4A1D7}"/>
              </a:ext>
            </a:extLst>
          </p:cNvPr>
          <p:cNvGrpSpPr/>
          <p:nvPr/>
        </p:nvGrpSpPr>
        <p:grpSpPr>
          <a:xfrm>
            <a:off x="5007280" y="111473"/>
            <a:ext cx="6255239" cy="992290"/>
            <a:chOff x="4539228" y="172432"/>
            <a:chExt cx="6149694" cy="992290"/>
          </a:xfrm>
        </p:grpSpPr>
        <p:grpSp>
          <p:nvGrpSpPr>
            <p:cNvPr id="7" name="Group 6">
              <a:extLst>
                <a:ext uri="{FF2B5EF4-FFF2-40B4-BE49-F238E27FC236}">
                  <a16:creationId xmlns="" xmlns:a16="http://schemas.microsoft.com/office/drawing/2014/main" id="{7EE2992F-0593-AB57-225A-D6C9A138746E}"/>
                </a:ext>
              </a:extLst>
            </p:cNvPr>
            <p:cNvGrpSpPr/>
            <p:nvPr/>
          </p:nvGrpSpPr>
          <p:grpSpPr>
            <a:xfrm>
              <a:off x="4539228" y="172432"/>
              <a:ext cx="6149694" cy="992290"/>
              <a:chOff x="4539228" y="172432"/>
              <a:chExt cx="6149694" cy="992290"/>
            </a:xfrm>
          </p:grpSpPr>
          <p:sp>
            <p:nvSpPr>
              <p:cNvPr id="9" name="TextBox 8">
                <a:extLst>
                  <a:ext uri="{FF2B5EF4-FFF2-40B4-BE49-F238E27FC236}">
                    <a16:creationId xmlns="" xmlns:a16="http://schemas.microsoft.com/office/drawing/2014/main" id="{5D19F641-50A6-D0FD-B5A1-25FB683AA81C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614969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2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2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="" xmlns:a16="http://schemas.microsoft.com/office/drawing/2014/main" id="{DE55B8A9-2B3F-69E6-18A9-82534A65189A}"/>
                  </a:ext>
                </a:extLst>
              </p:cNvPr>
              <p:cNvSpPr txBox="1"/>
              <p:nvPr/>
            </p:nvSpPr>
            <p:spPr>
              <a:xfrm>
                <a:off x="7022642" y="641502"/>
                <a:ext cx="119482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="" xmlns:a16="http://schemas.microsoft.com/office/drawing/2014/main" id="{4DFDE022-8288-7FB9-8C00-76E75016BA97}"/>
                </a:ext>
              </a:extLst>
            </p:cNvPr>
            <p:cNvCxnSpPr/>
            <p:nvPr/>
          </p:nvCxnSpPr>
          <p:spPr>
            <a:xfrm>
              <a:off x="7153434" y="1085354"/>
              <a:ext cx="89897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1" name="Text Box 14">
            <a:extLst>
              <a:ext uri="{FF2B5EF4-FFF2-40B4-BE49-F238E27FC236}">
                <a16:creationId xmlns="" xmlns:a16="http://schemas.microsoft.com/office/drawing/2014/main" id="{8E440B64-4984-0EAD-0B8F-56AEC81DB3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7619" y="1041400"/>
            <a:ext cx="8557581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34: LUYỆN TẬP CHUNG (T1)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6C722940-728E-4756-A856-1F9AEAAEDE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25" t="2654" r="163"/>
          <a:stretch/>
        </p:blipFill>
        <p:spPr>
          <a:xfrm>
            <a:off x="2575719" y="2971799"/>
            <a:ext cx="12420600" cy="559165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8CA3718F-C500-2819-B789-E070326FE816}"/>
              </a:ext>
            </a:extLst>
          </p:cNvPr>
          <p:cNvSpPr/>
          <p:nvPr/>
        </p:nvSpPr>
        <p:spPr>
          <a:xfrm>
            <a:off x="6732588" y="4267200"/>
            <a:ext cx="766597" cy="762000"/>
          </a:xfrm>
          <a:prstGeom prst="rect">
            <a:avLst/>
          </a:prstGeom>
          <a:ln>
            <a:solidFill>
              <a:srgbClr val="FF339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AC10A200-066A-1D65-3328-F4447F94C4FC}"/>
              </a:ext>
            </a:extLst>
          </p:cNvPr>
          <p:cNvSpPr/>
          <p:nvPr/>
        </p:nvSpPr>
        <p:spPr>
          <a:xfrm>
            <a:off x="13101489" y="5310427"/>
            <a:ext cx="766597" cy="762000"/>
          </a:xfrm>
          <a:prstGeom prst="rect">
            <a:avLst/>
          </a:prstGeom>
          <a:ln>
            <a:solidFill>
              <a:srgbClr val="FF339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D7D6474F-664C-D6A8-992E-94BE881BCC02}"/>
              </a:ext>
            </a:extLst>
          </p:cNvPr>
          <p:cNvSpPr txBox="1"/>
          <p:nvPr/>
        </p:nvSpPr>
        <p:spPr>
          <a:xfrm>
            <a:off x="899319" y="1962530"/>
            <a:ext cx="30805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3: 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7660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68815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866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1209</TotalTime>
  <Words>248</Words>
  <Application>Microsoft Office PowerPoint</Application>
  <PresentationFormat>Custom</PresentationFormat>
  <Paragraphs>60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Windows User</cp:lastModifiedBy>
  <cp:revision>162</cp:revision>
  <dcterms:created xsi:type="dcterms:W3CDTF">2022-07-10T01:37:20Z</dcterms:created>
  <dcterms:modified xsi:type="dcterms:W3CDTF">2024-04-08T08:23:30Z</dcterms:modified>
</cp:coreProperties>
</file>