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74" r:id="rId4"/>
    <p:sldId id="403" r:id="rId5"/>
    <p:sldId id="269" r:id="rId6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  <a:srgbClr val="E6E6E6"/>
    <a:srgbClr val="A0EA3E"/>
    <a:srgbClr val="80CF17"/>
    <a:srgbClr val="B2CB7F"/>
    <a:srgbClr val="CC0099"/>
    <a:srgbClr val="FF3399"/>
    <a:srgbClr val="0000FF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667" y="-101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2783822" y="4343401"/>
            <a:ext cx="10928600" cy="2653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vi-VN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vi-VN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36: ĐƠN VỊ ĐO DIỆN TÍCH. XĂNG - TI - MÉT VUÔNG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(T2)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784" y="7260883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048702" y="5944175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7D9818F-8AD7-121E-7B82-92A66E84E35C}"/>
              </a:ext>
            </a:extLst>
          </p:cNvPr>
          <p:cNvSpPr txBox="1"/>
          <p:nvPr/>
        </p:nvSpPr>
        <p:spPr>
          <a:xfrm>
            <a:off x="425418" y="1789323"/>
            <a:ext cx="813435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4: Theo </a:t>
            </a:r>
            <a:r>
              <a:rPr lang="en-US" sz="40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0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40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40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40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40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AAF68CFD-CD4A-CE2A-8301-589B998078A5}"/>
              </a:ext>
            </a:extLst>
          </p:cNvPr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xmlns="" id="{AA02893F-28AF-DEF9-A94B-3004B62E1CF6}"/>
                </a:ext>
              </a:extLst>
            </p:cNvPr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xmlns="" id="{3EEA5949-51C9-98DF-0E97-4CC5C1A27830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="" id="{742849AB-5C99-808E-F206-CCDA186FD380}"/>
                  </a:ext>
                </a:extLst>
              </p:cNvPr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xmlns="" id="{F1648B35-225A-ADCC-CF22-3792296ECA17}"/>
                </a:ext>
              </a:extLst>
            </p:cNvPr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" name="Text Box 14">
            <a:extLst>
              <a:ext uri="{FF2B5EF4-FFF2-40B4-BE49-F238E27FC236}">
                <a16:creationId xmlns:a16="http://schemas.microsoft.com/office/drawing/2014/main" xmlns="" id="{ADE5BDEA-FFF6-A866-E555-417D236EC0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2919" y="1024395"/>
            <a:ext cx="106680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vi-VN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vi-VN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36: ĐƠN VỊ ĐO DIỆN TÍCH. XĂNG - TI - MÉT VUÔNG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(T2)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DD9E1829-4827-DBCA-FD39-BC5189578A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213519" y="2883947"/>
            <a:ext cx="8558149" cy="52356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DB99EC29-4657-FA69-8F40-EDCE91C5A44C}"/>
              </a:ext>
            </a:extLst>
          </p:cNvPr>
          <p:cNvSpPr txBox="1"/>
          <p:nvPr/>
        </p:nvSpPr>
        <p:spPr>
          <a:xfrm>
            <a:off x="8936200" y="2883948"/>
            <a:ext cx="6974519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4 ô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3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24 ô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3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4 ô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B. Do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24 ô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3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B.</a:t>
            </a:r>
          </a:p>
          <a:p>
            <a:pPr algn="just"/>
            <a:r>
              <a:rPr lang="en-US" sz="3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Hiền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68815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DF9DEF32-8C16-FF03-92A6-E1B27E0F07AE}"/>
              </a:ext>
            </a:extLst>
          </p:cNvPr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xmlns="" id="{1E7E64A1-4908-8A35-1E15-5261CAA95624}"/>
                </a:ext>
              </a:extLst>
            </p:cNvPr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xmlns="" id="{2E78809F-AE3F-A63C-BB36-6F2C1C73808A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="" id="{0B0F052E-71AB-2BA8-F353-9C8672AC0E0D}"/>
                  </a:ext>
                </a:extLst>
              </p:cNvPr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xmlns="" id="{DF0AC6E0-26A1-4A4C-E7F8-19DE967EBEC6}"/>
                </a:ext>
              </a:extLst>
            </p:cNvPr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" name="Text Box 14">
            <a:extLst>
              <a:ext uri="{FF2B5EF4-FFF2-40B4-BE49-F238E27FC236}">
                <a16:creationId xmlns:a16="http://schemas.microsoft.com/office/drawing/2014/main" xmlns="" id="{6D126B33-CE0E-0CC0-DFC1-B6DAC7C201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2919" y="1024395"/>
            <a:ext cx="106680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vi-VN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vi-VN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36: ĐƠN VỊ ĐO DIỆN TÍCH. XĂNG - TI - MÉT VUÔNG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(T2)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856C1AA2-06E6-19B2-8013-718B2E875723}"/>
              </a:ext>
            </a:extLst>
          </p:cNvPr>
          <p:cNvSpPr txBox="1"/>
          <p:nvPr/>
        </p:nvSpPr>
        <p:spPr>
          <a:xfrm>
            <a:off x="213519" y="1928520"/>
            <a:ext cx="157734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lưới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ô vuông (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 cm</a:t>
            </a:r>
            <a:r>
              <a:rPr lang="vi-VN" sz="3600" b="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đo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nhãn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vở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bề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bút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vuông,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trong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,…).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C2AC028B-C74E-6FF0-F58E-A43031DD38F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03" r="1429"/>
          <a:stretch/>
        </p:blipFill>
        <p:spPr>
          <a:xfrm>
            <a:off x="2651919" y="3456996"/>
            <a:ext cx="10515600" cy="5382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6048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1297</TotalTime>
  <Words>216</Words>
  <Application>Microsoft Office PowerPoint</Application>
  <PresentationFormat>Custom</PresentationFormat>
  <Paragraphs>21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164</cp:revision>
  <dcterms:created xsi:type="dcterms:W3CDTF">2022-07-10T01:37:20Z</dcterms:created>
  <dcterms:modified xsi:type="dcterms:W3CDTF">2022-08-22T08:26:21Z</dcterms:modified>
</cp:coreProperties>
</file>