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7"/>
  </p:notesMasterIdLst>
  <p:sldIdLst>
    <p:sldId id="427" r:id="rId5"/>
    <p:sldId id="430" r:id="rId6"/>
    <p:sldId id="447" r:id="rId7"/>
    <p:sldId id="448" r:id="rId8"/>
    <p:sldId id="441" r:id="rId9"/>
    <p:sldId id="442" r:id="rId10"/>
    <p:sldId id="445" r:id="rId11"/>
    <p:sldId id="444" r:id="rId12"/>
    <p:sldId id="449" r:id="rId13"/>
    <p:sldId id="446" r:id="rId14"/>
    <p:sldId id="438" r:id="rId15"/>
    <p:sldId id="431" r:id="rId16"/>
  </p:sldIdLst>
  <p:sldSz cx="16276638" cy="9144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E181"/>
    <a:srgbClr val="FFCB25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022297-C464-4F88-9BA2-F32224D1E07A}" v="22" dt="2022-08-27T04:57:26.1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56" d="100"/>
          <a:sy n="56" d="100"/>
        </p:scale>
        <p:origin x="210" y="5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2B022297-C464-4F88-9BA2-F32224D1E07A}"/>
    <pc:docChg chg="custSel modSld">
      <pc:chgData name="T H" userId="270efafb50020bd6" providerId="LiveId" clId="{2B022297-C464-4F88-9BA2-F32224D1E07A}" dt="2022-08-27T04:57:43.705" v="46" actId="207"/>
      <pc:docMkLst>
        <pc:docMk/>
      </pc:docMkLst>
      <pc:sldChg chg="delSp mod modAnim">
        <pc:chgData name="T H" userId="270efafb50020bd6" providerId="LiveId" clId="{2B022297-C464-4F88-9BA2-F32224D1E07A}" dt="2022-08-27T04:04:44.927" v="1" actId="478"/>
        <pc:sldMkLst>
          <pc:docMk/>
          <pc:sldMk cId="2305291919" sldId="430"/>
        </pc:sldMkLst>
        <pc:spChg chg="del">
          <ac:chgData name="T H" userId="270efafb50020bd6" providerId="LiveId" clId="{2B022297-C464-4F88-9BA2-F32224D1E07A}" dt="2022-08-27T04:04:41.518" v="0" actId="478"/>
          <ac:spMkLst>
            <pc:docMk/>
            <pc:sldMk cId="2305291919" sldId="430"/>
            <ac:spMk id="6" creationId="{00000000-0000-0000-0000-000000000000}"/>
          </ac:spMkLst>
        </pc:spChg>
        <pc:grpChg chg="del">
          <ac:chgData name="T H" userId="270efafb50020bd6" providerId="LiveId" clId="{2B022297-C464-4F88-9BA2-F32224D1E07A}" dt="2022-08-27T04:04:44.927" v="1" actId="478"/>
          <ac:grpSpMkLst>
            <pc:docMk/>
            <pc:sldMk cId="2305291919" sldId="430"/>
            <ac:grpSpMk id="2" creationId="{00000000-0000-0000-0000-000000000000}"/>
          </ac:grpSpMkLst>
        </pc:grpChg>
      </pc:sldChg>
      <pc:sldChg chg="modSp">
        <pc:chgData name="T H" userId="270efafb50020bd6" providerId="LiveId" clId="{2B022297-C464-4F88-9BA2-F32224D1E07A}" dt="2022-08-27T04:09:22.451" v="15" actId="207"/>
        <pc:sldMkLst>
          <pc:docMk/>
          <pc:sldMk cId="3638933607" sldId="441"/>
        </pc:sldMkLst>
        <pc:spChg chg="mod">
          <ac:chgData name="T H" userId="270efafb50020bd6" providerId="LiveId" clId="{2B022297-C464-4F88-9BA2-F32224D1E07A}" dt="2022-08-27T04:09:22.451" v="15" actId="207"/>
          <ac:spMkLst>
            <pc:docMk/>
            <pc:sldMk cId="3638933607" sldId="441"/>
            <ac:spMk id="5" creationId="{00000000-0000-0000-0000-000000000000}"/>
          </ac:spMkLst>
        </pc:spChg>
      </pc:sldChg>
      <pc:sldChg chg="modSp mod">
        <pc:chgData name="T H" userId="270efafb50020bd6" providerId="LiveId" clId="{2B022297-C464-4F88-9BA2-F32224D1E07A}" dt="2022-08-27T04:09:49.174" v="22" actId="14100"/>
        <pc:sldMkLst>
          <pc:docMk/>
          <pc:sldMk cId="2662513508" sldId="442"/>
        </pc:sldMkLst>
        <pc:spChg chg="mod">
          <ac:chgData name="T H" userId="270efafb50020bd6" providerId="LiveId" clId="{2B022297-C464-4F88-9BA2-F32224D1E07A}" dt="2022-08-27T04:09:49.174" v="22" actId="14100"/>
          <ac:spMkLst>
            <pc:docMk/>
            <pc:sldMk cId="2662513508" sldId="442"/>
            <ac:spMk id="2" creationId="{00000000-0000-0000-0000-000000000000}"/>
          </ac:spMkLst>
        </pc:spChg>
        <pc:spChg chg="mod">
          <ac:chgData name="T H" userId="270efafb50020bd6" providerId="LiveId" clId="{2B022297-C464-4F88-9BA2-F32224D1E07A}" dt="2022-08-27T04:09:41.765" v="20" actId="255"/>
          <ac:spMkLst>
            <pc:docMk/>
            <pc:sldMk cId="2662513508" sldId="442"/>
            <ac:spMk id="3" creationId="{00000000-0000-0000-0000-000000000000}"/>
          </ac:spMkLst>
        </pc:spChg>
      </pc:sldChg>
      <pc:sldChg chg="modSp mod">
        <pc:chgData name="T H" userId="270efafb50020bd6" providerId="LiveId" clId="{2B022297-C464-4F88-9BA2-F32224D1E07A}" dt="2022-08-27T04:10:21.726" v="28" actId="1076"/>
        <pc:sldMkLst>
          <pc:docMk/>
          <pc:sldMk cId="3523590457" sldId="445"/>
        </pc:sldMkLst>
        <pc:spChg chg="mod">
          <ac:chgData name="T H" userId="270efafb50020bd6" providerId="LiveId" clId="{2B022297-C464-4F88-9BA2-F32224D1E07A}" dt="2022-08-27T04:10:21.726" v="28" actId="1076"/>
          <ac:spMkLst>
            <pc:docMk/>
            <pc:sldMk cId="3523590457" sldId="445"/>
            <ac:spMk id="66" creationId="{00000000-0000-0000-0000-000000000000}"/>
          </ac:spMkLst>
        </pc:spChg>
        <pc:spChg chg="mod">
          <ac:chgData name="T H" userId="270efafb50020bd6" providerId="LiveId" clId="{2B022297-C464-4F88-9BA2-F32224D1E07A}" dt="2022-08-27T04:10:21.726" v="28" actId="1076"/>
          <ac:spMkLst>
            <pc:docMk/>
            <pc:sldMk cId="3523590457" sldId="445"/>
            <ac:spMk id="68" creationId="{00000000-0000-0000-0000-000000000000}"/>
          </ac:spMkLst>
        </pc:spChg>
        <pc:grpChg chg="mod">
          <ac:chgData name="T H" userId="270efafb50020bd6" providerId="LiveId" clId="{2B022297-C464-4F88-9BA2-F32224D1E07A}" dt="2022-08-27T04:10:21.726" v="28" actId="1076"/>
          <ac:grpSpMkLst>
            <pc:docMk/>
            <pc:sldMk cId="3523590457" sldId="445"/>
            <ac:grpSpMk id="65" creationId="{00000000-0000-0000-0000-000000000000}"/>
          </ac:grpSpMkLst>
        </pc:grpChg>
        <pc:picChg chg="mod">
          <ac:chgData name="T H" userId="270efafb50020bd6" providerId="LiveId" clId="{2B022297-C464-4F88-9BA2-F32224D1E07A}" dt="2022-08-27T04:10:21.726" v="28" actId="1076"/>
          <ac:picMkLst>
            <pc:docMk/>
            <pc:sldMk cId="3523590457" sldId="445"/>
            <ac:picMk id="69" creationId="{00000000-0000-0000-0000-000000000000}"/>
          </ac:picMkLst>
        </pc:picChg>
      </pc:sldChg>
      <pc:sldChg chg="modSp mod modAnim">
        <pc:chgData name="T H" userId="270efafb50020bd6" providerId="LiveId" clId="{2B022297-C464-4F88-9BA2-F32224D1E07A}" dt="2022-08-27T04:54:41.135" v="35" actId="1076"/>
        <pc:sldMkLst>
          <pc:docMk/>
          <pc:sldMk cId="1950917467" sldId="446"/>
        </pc:sldMkLst>
        <pc:spChg chg="mod">
          <ac:chgData name="T H" userId="270efafb50020bd6" providerId="LiveId" clId="{2B022297-C464-4F88-9BA2-F32224D1E07A}" dt="2022-08-27T04:54:41.135" v="35" actId="1076"/>
          <ac:spMkLst>
            <pc:docMk/>
            <pc:sldMk cId="1950917467" sldId="446"/>
            <ac:spMk id="22" creationId="{00000000-0000-0000-0000-000000000000}"/>
          </ac:spMkLst>
        </pc:spChg>
        <pc:spChg chg="mod">
          <ac:chgData name="T H" userId="270efafb50020bd6" providerId="LiveId" clId="{2B022297-C464-4F88-9BA2-F32224D1E07A}" dt="2022-08-27T04:54:12.184" v="33" actId="207"/>
          <ac:spMkLst>
            <pc:docMk/>
            <pc:sldMk cId="1950917467" sldId="446"/>
            <ac:spMk id="25" creationId="{00000000-0000-0000-0000-000000000000}"/>
          </ac:spMkLst>
        </pc:spChg>
        <pc:grpChg chg="mod">
          <ac:chgData name="T H" userId="270efafb50020bd6" providerId="LiveId" clId="{2B022297-C464-4F88-9BA2-F32224D1E07A}" dt="2022-08-27T04:54:41.135" v="35" actId="1076"/>
          <ac:grpSpMkLst>
            <pc:docMk/>
            <pc:sldMk cId="1950917467" sldId="446"/>
            <ac:grpSpMk id="20" creationId="{00000000-0000-0000-0000-000000000000}"/>
          </ac:grpSpMkLst>
        </pc:grpChg>
        <pc:picChg chg="mod">
          <ac:chgData name="T H" userId="270efafb50020bd6" providerId="LiveId" clId="{2B022297-C464-4F88-9BA2-F32224D1E07A}" dt="2022-08-27T04:54:41.135" v="35" actId="1076"/>
          <ac:picMkLst>
            <pc:docMk/>
            <pc:sldMk cId="1950917467" sldId="446"/>
            <ac:picMk id="21" creationId="{00000000-0000-0000-0000-000000000000}"/>
          </ac:picMkLst>
        </pc:picChg>
      </pc:sldChg>
      <pc:sldChg chg="modSp mod modAnim">
        <pc:chgData name="T H" userId="270efafb50020bd6" providerId="LiveId" clId="{2B022297-C464-4F88-9BA2-F32224D1E07A}" dt="2022-08-27T04:11:08.487" v="30" actId="207"/>
        <pc:sldMkLst>
          <pc:docMk/>
          <pc:sldMk cId="1184851339" sldId="448"/>
        </pc:sldMkLst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9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11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12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0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1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2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6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7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8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49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0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1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2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3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4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5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6" creationId="{00000000-0000-0000-0000-000000000000}"/>
          </ac:spMkLst>
        </pc:spChg>
        <pc:spChg chg="mod">
          <ac:chgData name="T H" userId="270efafb50020bd6" providerId="LiveId" clId="{2B022297-C464-4F88-9BA2-F32224D1E07A}" dt="2022-08-27T04:08:33.344" v="13" actId="207"/>
          <ac:spMkLst>
            <pc:docMk/>
            <pc:sldMk cId="1184851339" sldId="448"/>
            <ac:spMk id="57" creationId="{00000000-0000-0000-0000-000000000000}"/>
          </ac:spMkLst>
        </pc:spChg>
        <pc:graphicFrameChg chg="modGraphic">
          <ac:chgData name="T H" userId="270efafb50020bd6" providerId="LiveId" clId="{2B022297-C464-4F88-9BA2-F32224D1E07A}" dt="2022-08-27T04:11:08.487" v="30" actId="207"/>
          <ac:graphicFrameMkLst>
            <pc:docMk/>
            <pc:sldMk cId="1184851339" sldId="448"/>
            <ac:graphicFrameMk id="5" creationId="{00000000-0000-0000-0000-000000000000}"/>
          </ac:graphicFrameMkLst>
        </pc:graphicFrameChg>
      </pc:sldChg>
      <pc:sldChg chg="modSp mod">
        <pc:chgData name="T H" userId="270efafb50020bd6" providerId="LiveId" clId="{2B022297-C464-4F88-9BA2-F32224D1E07A}" dt="2022-08-27T04:57:43.705" v="46" actId="207"/>
        <pc:sldMkLst>
          <pc:docMk/>
          <pc:sldMk cId="2859205063" sldId="449"/>
        </pc:sldMkLst>
        <pc:spChg chg="mod">
          <ac:chgData name="T H" userId="270efafb50020bd6" providerId="LiveId" clId="{2B022297-C464-4F88-9BA2-F32224D1E07A}" dt="2022-08-27T04:56:55.341" v="38" actId="207"/>
          <ac:spMkLst>
            <pc:docMk/>
            <pc:sldMk cId="2859205063" sldId="449"/>
            <ac:spMk id="11" creationId="{00000000-0000-0000-0000-000000000000}"/>
          </ac:spMkLst>
        </pc:spChg>
        <pc:spChg chg="mod">
          <ac:chgData name="T H" userId="270efafb50020bd6" providerId="LiveId" clId="{2B022297-C464-4F88-9BA2-F32224D1E07A}" dt="2022-08-27T04:57:10.896" v="41" actId="207"/>
          <ac:spMkLst>
            <pc:docMk/>
            <pc:sldMk cId="2859205063" sldId="449"/>
            <ac:spMk id="12" creationId="{00000000-0000-0000-0000-000000000000}"/>
          </ac:spMkLst>
        </pc:spChg>
        <pc:spChg chg="mod">
          <ac:chgData name="T H" userId="270efafb50020bd6" providerId="LiveId" clId="{2B022297-C464-4F88-9BA2-F32224D1E07A}" dt="2022-08-27T04:56:58.080" v="39" actId="207"/>
          <ac:spMkLst>
            <pc:docMk/>
            <pc:sldMk cId="2859205063" sldId="449"/>
            <ac:spMk id="41" creationId="{00000000-0000-0000-0000-000000000000}"/>
          </ac:spMkLst>
        </pc:spChg>
        <pc:spChg chg="mod">
          <ac:chgData name="T H" userId="270efafb50020bd6" providerId="LiveId" clId="{2B022297-C464-4F88-9BA2-F32224D1E07A}" dt="2022-08-27T04:57:15.141" v="42" actId="207"/>
          <ac:spMkLst>
            <pc:docMk/>
            <pc:sldMk cId="2859205063" sldId="449"/>
            <ac:spMk id="42" creationId="{00000000-0000-0000-0000-000000000000}"/>
          </ac:spMkLst>
        </pc:spChg>
        <pc:spChg chg="mod">
          <ac:chgData name="T H" userId="270efafb50020bd6" providerId="LiveId" clId="{2B022297-C464-4F88-9BA2-F32224D1E07A}" dt="2022-08-27T04:57:07.540" v="40" actId="207"/>
          <ac:spMkLst>
            <pc:docMk/>
            <pc:sldMk cId="2859205063" sldId="449"/>
            <ac:spMk id="47" creationId="{00000000-0000-0000-0000-000000000000}"/>
          </ac:spMkLst>
        </pc:spChg>
        <pc:spChg chg="mod">
          <ac:chgData name="T H" userId="270efafb50020bd6" providerId="LiveId" clId="{2B022297-C464-4F88-9BA2-F32224D1E07A}" dt="2022-08-27T04:57:26.123" v="45" actId="207"/>
          <ac:spMkLst>
            <pc:docMk/>
            <pc:sldMk cId="2859205063" sldId="449"/>
            <ac:spMk id="48" creationId="{00000000-0000-0000-0000-000000000000}"/>
          </ac:spMkLst>
        </pc:spChg>
        <pc:graphicFrameChg chg="modGraphic">
          <ac:chgData name="T H" userId="270efafb50020bd6" providerId="LiveId" clId="{2B022297-C464-4F88-9BA2-F32224D1E07A}" dt="2022-08-27T04:57:43.705" v="46" actId="207"/>
          <ac:graphicFrameMkLst>
            <pc:docMk/>
            <pc:sldMk cId="2859205063" sldId="449"/>
            <ac:graphicFrameMk id="5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99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38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2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5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437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361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6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8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417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28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24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91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8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89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795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417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85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55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89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81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853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61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23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09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108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373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5255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9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966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2653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940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1764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37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68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92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3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25.jpeg"/><Relationship Id="rId3" Type="http://schemas.openxmlformats.org/officeDocument/2006/relationships/image" Target="../media/image6.jpg"/><Relationship Id="rId7" Type="http://schemas.openxmlformats.org/officeDocument/2006/relationships/image" Target="../media/image21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23.jpeg"/><Relationship Id="rId5" Type="http://schemas.openxmlformats.org/officeDocument/2006/relationships/image" Target="../media/image20.jpeg"/><Relationship Id="rId15" Type="http://schemas.openxmlformats.org/officeDocument/2006/relationships/image" Target="../media/image27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22.jpeg"/><Relationship Id="rId1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257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HOẠT ĐỘNG SẢN XUẤT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 NGHIỆP VÀ THỦ CÔNG (T1)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65321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550722" y="2683982"/>
            <a:ext cx="13572940" cy="1200329"/>
            <a:chOff x="1804379" y="2133600"/>
            <a:chExt cx="13572940" cy="1200329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379" y="2294929"/>
              <a:ext cx="736614" cy="877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Rectangle 21"/>
            <p:cNvSpPr/>
            <p:nvPr/>
          </p:nvSpPr>
          <p:spPr>
            <a:xfrm>
              <a:off x="2538869" y="21336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hoạt động sản xuất thủ 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280319" y="4139179"/>
            <a:ext cx="14182998" cy="409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 số hoạt động sản xuất 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 nghiệp khác và ích lợi của các hoạt động đó mà em biết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 đan nón, làm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Tam,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dệt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cẩm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thúng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mây tre đan, sơn mài, vẽ tranh Đông Hồ, đúc trống đồng,...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Lợi ích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Cung cấp sản phẩm may mặc, vải vóc, đồ dùng để trang trí, phục vụ và nâng cao đời sống của con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7" name="Group 2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91746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642894" y="2133600"/>
            <a:ext cx="13734425" cy="1200329"/>
            <a:chOff x="1642894" y="2362200"/>
            <a:chExt cx="13734425" cy="1200329"/>
          </a:xfrm>
        </p:grpSpPr>
        <p:sp>
          <p:nvSpPr>
            <p:cNvPr id="14" name="Rectangle 13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" name="Rectangle 24"/>
          <p:cNvSpPr/>
          <p:nvPr/>
        </p:nvSpPr>
        <p:spPr>
          <a:xfrm>
            <a:off x="1573149" y="16002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3352800"/>
            <a:ext cx="4876800" cy="287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19" y="3352799"/>
            <a:ext cx="4876800" cy="287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519" y="3352800"/>
            <a:ext cx="4876800" cy="287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6248401"/>
            <a:ext cx="4876800" cy="287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20" y="6248400"/>
            <a:ext cx="4876799" cy="287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519" y="6248401"/>
            <a:ext cx="4876800" cy="287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0577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73149" y="15240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032517"/>
              </p:ext>
            </p:extLst>
          </p:nvPr>
        </p:nvGraphicFramePr>
        <p:xfrm>
          <a:off x="975519" y="3769800"/>
          <a:ext cx="14554200" cy="45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6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endParaRPr lang="en-US" sz="34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b="1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3400" b="1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400" b="1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4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4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4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4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4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975519" y="4403682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8519" y="4403682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98869" y="4403682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77947" y="5062470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120947" y="5062470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001297" y="5062470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75519" y="5745188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118519" y="5745188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998869" y="5745188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75519" y="6360600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118519" y="6360600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998869" y="6360600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75519" y="7034494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118519" y="7034494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998869" y="7034494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75519" y="7650047"/>
            <a:ext cx="1143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118519" y="7650047"/>
            <a:ext cx="38803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en-US" sz="3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998869" y="7650047"/>
            <a:ext cx="953085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1642894" y="2228671"/>
            <a:ext cx="13734425" cy="1200329"/>
            <a:chOff x="1642894" y="2362200"/>
            <a:chExt cx="13734425" cy="1200329"/>
          </a:xfrm>
        </p:grpSpPr>
        <p:sp>
          <p:nvSpPr>
            <p:cNvPr id="63" name="Rectangle 62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5" name="Group 64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66" name="Group 6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70" name="TextBox 6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69" name="Straight Connector 6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7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485133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40" grpId="0"/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573149" y="15240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204119" y="3497124"/>
            <a:ext cx="14182998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 số hoạt động sản xuất 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 nghiệp khác và ích lợi của các hoạt động đó mà em biết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K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 thác than, khai thác dầu mỏ, 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than,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S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 xuất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 trời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S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 xuất ấm đun siêu tốc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00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C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hế biến cá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651521" y="2152471"/>
            <a:ext cx="13572940" cy="1200329"/>
            <a:chOff x="1804379" y="2133600"/>
            <a:chExt cx="13572940" cy="1200329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4379" y="2294929"/>
              <a:ext cx="736614" cy="877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Rectangle 29"/>
            <p:cNvSpPr/>
            <p:nvPr/>
          </p:nvSpPr>
          <p:spPr>
            <a:xfrm>
              <a:off x="2538869" y="21336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32" name="Group 31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6" name="TextBox 35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35" name="Straight Connector 34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573149" y="182880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41478" y="2993250"/>
            <a:ext cx="13631041" cy="4931550"/>
            <a:chOff x="1602638" y="2863971"/>
            <a:chExt cx="13631041" cy="4931550"/>
          </a:xfrm>
        </p:grpSpPr>
        <p:sp>
          <p:nvSpPr>
            <p:cNvPr id="2" name="Rounded Rectangle 1"/>
            <p:cNvSpPr/>
            <p:nvPr/>
          </p:nvSpPr>
          <p:spPr>
            <a:xfrm>
              <a:off x="1889919" y="2863971"/>
              <a:ext cx="13343760" cy="4931550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02834" h="3977495">
                  <a:moveTo>
                    <a:pt x="293298" y="697435"/>
                  </a:moveTo>
                  <a:cubicBezTo>
                    <a:pt x="379562" y="314057"/>
                    <a:pt x="400320" y="138023"/>
                    <a:pt x="662929" y="0"/>
                  </a:cubicBezTo>
                  <a:lnTo>
                    <a:pt x="11867377" y="0"/>
                  </a:lnTo>
                  <a:cubicBezTo>
                    <a:pt x="12095480" y="69011"/>
                    <a:pt x="12409536" y="314056"/>
                    <a:pt x="12478548" y="680182"/>
                  </a:cubicBezTo>
                  <a:lnTo>
                    <a:pt x="12702834" y="3314566"/>
                  </a:lnTo>
                  <a:cubicBezTo>
                    <a:pt x="12702834" y="3680692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529555"/>
                    <a:pt x="293298" y="697435"/>
                  </a:cubicBezTo>
                  <a:close/>
                </a:path>
              </a:pathLst>
            </a:cu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13029" y="3209167"/>
              <a:ext cx="12420600" cy="4247317"/>
            </a:xfrm>
            <a:custGeom>
              <a:avLst/>
              <a:gdLst>
                <a:gd name="connsiteX0" fmla="*/ 0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0 w 11506200"/>
                <a:gd name="connsiteY4" fmla="*/ 0 h 3416320"/>
                <a:gd name="connsiteX0" fmla="*/ 241539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241539 w 11506200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534837 w 11799498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1799498"/>
                <a:gd name="connsiteY0" fmla="*/ 0 h 3416320"/>
                <a:gd name="connsiteX1" fmla="*/ 11609717 w 11799498"/>
                <a:gd name="connsiteY1" fmla="*/ 86264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2006532"/>
                <a:gd name="connsiteY0" fmla="*/ 0 h 3364561"/>
                <a:gd name="connsiteX1" fmla="*/ 11609717 w 12006532"/>
                <a:gd name="connsiteY1" fmla="*/ 86264 h 3364561"/>
                <a:gd name="connsiteX2" fmla="*/ 12006532 w 12006532"/>
                <a:gd name="connsiteY2" fmla="*/ 3295550 h 3364561"/>
                <a:gd name="connsiteX3" fmla="*/ 0 w 12006532"/>
                <a:gd name="connsiteY3" fmla="*/ 3364561 h 3364561"/>
                <a:gd name="connsiteX4" fmla="*/ 426273 w 12006532"/>
                <a:gd name="connsiteY4" fmla="*/ 58227 h 3364561"/>
                <a:gd name="connsiteX5" fmla="*/ 534837 w 12006532"/>
                <a:gd name="connsiteY5" fmla="*/ 0 h 336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06532" h="3364561">
                  <a:moveTo>
                    <a:pt x="534837" y="0"/>
                  </a:moveTo>
                  <a:lnTo>
                    <a:pt x="11609717" y="86264"/>
                  </a:lnTo>
                  <a:lnTo>
                    <a:pt x="12006532" y="3295550"/>
                  </a:lnTo>
                  <a:lnTo>
                    <a:pt x="0" y="3364561"/>
                  </a:lnTo>
                  <a:cubicBezTo>
                    <a:pt x="170846" y="2262450"/>
                    <a:pt x="255427" y="1160338"/>
                    <a:pt x="426273" y="58227"/>
                  </a:cubicBezTo>
                  <a:lnTo>
                    <a:pt x="53483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gồm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chế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lương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móc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thác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khoáng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…</a:t>
              </a:r>
            </a:p>
            <a:p>
              <a:pPr algn="just"/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liệu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…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phục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sống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500" b="1" i="1" dirty="0">
                <a:solidFill>
                  <a:srgbClr val="FF0000"/>
                </a:solidFill>
              </a:endParaRPr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19718" y1="27778" x2="36620" y2="26068"/>
                          <a14:foregroundMark x1="36620" y1="26068" x2="41784" y2="30769"/>
                          <a14:foregroundMark x1="41784" y1="30769" x2="47887" y2="16239"/>
                          <a14:foregroundMark x1="47887" y1="16239" x2="14085" y2="30342"/>
                          <a14:foregroundMark x1="14085" y1="30342" x2="23005" y2="34615"/>
                          <a14:foregroundMark x1="14085" y1="29487" x2="17371" y2="222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2" t="13111" r="3828" b="17223"/>
            <a:stretch/>
          </p:blipFill>
          <p:spPr bwMode="auto">
            <a:xfrm>
              <a:off x="1602638" y="2863971"/>
              <a:ext cx="1201555" cy="1022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9" name="Group 28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30" name="Group 29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4" name="TextBox 33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33" name="Straight Connector 32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hoạt động sản xuất thủ 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0" y="2319622"/>
            <a:ext cx="16992601" cy="6949469"/>
            <a:chOff x="738925" y="4248834"/>
            <a:chExt cx="16992601" cy="3544838"/>
          </a:xfrm>
        </p:grpSpPr>
        <p:sp>
          <p:nvSpPr>
            <p:cNvPr id="66" name="Rounded Rectangle 1"/>
            <p:cNvSpPr/>
            <p:nvPr/>
          </p:nvSpPr>
          <p:spPr>
            <a:xfrm>
              <a:off x="2012187" y="4792995"/>
              <a:ext cx="14112167" cy="1787960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449249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944046"/>
                <a:gd name="connsiteY0" fmla="*/ 697435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697435 h 3977495"/>
                <a:gd name="connsiteX0" fmla="*/ 293298 w 12944046"/>
                <a:gd name="connsiteY0" fmla="*/ 889304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702834 w 12853655"/>
                <a:gd name="connsiteY4" fmla="*/ 3314566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558210 w 12853655"/>
                <a:gd name="connsiteY4" fmla="*/ 3161072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655" h="3977495">
                  <a:moveTo>
                    <a:pt x="293298" y="889304"/>
                  </a:moveTo>
                  <a:cubicBezTo>
                    <a:pt x="379562" y="505926"/>
                    <a:pt x="400320" y="138023"/>
                    <a:pt x="662929" y="0"/>
                  </a:cubicBezTo>
                  <a:lnTo>
                    <a:pt x="12449249" y="0"/>
                  </a:lnTo>
                  <a:cubicBezTo>
                    <a:pt x="12677352" y="69011"/>
                    <a:pt x="12784643" y="122188"/>
                    <a:pt x="12853655" y="488314"/>
                  </a:cubicBezTo>
                  <a:lnTo>
                    <a:pt x="12558210" y="3161072"/>
                  </a:lnTo>
                  <a:cubicBezTo>
                    <a:pt x="12558210" y="3527198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721424"/>
                    <a:pt x="293298" y="889304"/>
                  </a:cubicBezTo>
                  <a:close/>
                </a:path>
              </a:pathLst>
            </a:custGeom>
            <a:solidFill>
              <a:srgbClr val="FFE181"/>
            </a:solidFill>
            <a:ln w="508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45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Parallelogram 67"/>
            <p:cNvSpPr/>
            <p:nvPr/>
          </p:nvSpPr>
          <p:spPr>
            <a:xfrm>
              <a:off x="738925" y="4600338"/>
              <a:ext cx="16992601" cy="3193334"/>
            </a:xfrm>
            <a:prstGeom prst="parallelogram">
              <a:avLst>
                <a:gd name="adj" fmla="val 32531"/>
              </a:avLst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yếu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tay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cụ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giản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liệu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thiên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6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60606" l="0" r="9251">
                          <a14:foregroundMark x1="4493" y1="28485" x2="7665" y2="25455"/>
                          <a14:foregroundMark x1="7665" y1="25455" x2="7841" y2="21818"/>
                          <a14:foregroundMark x1="7665" y1="14545" x2="7225" y2="24242"/>
                          <a14:foregroundMark x1="5286" y1="12121" x2="6079" y2="9697"/>
                          <a14:foregroundMark x1="6079" y1="9697" x2="6256" y2="21212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01" b="41125"/>
            <a:stretch/>
          </p:blipFill>
          <p:spPr bwMode="auto">
            <a:xfrm>
              <a:off x="2004077" y="4248834"/>
              <a:ext cx="1537208" cy="1445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0" name="Group 69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71" name="Group 70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73" name="Group 72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75" name="TextBox 74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74" name="Straight Connector 73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2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35904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4" name="Group 2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3876675"/>
            <a:ext cx="48387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357" y="3876675"/>
            <a:ext cx="48482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19" y="3876675"/>
            <a:ext cx="4848225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1642894" y="2533471"/>
            <a:ext cx="13734425" cy="1200329"/>
            <a:chOff x="1642894" y="2362200"/>
            <a:chExt cx="13734425" cy="1200329"/>
          </a:xfrm>
        </p:grpSpPr>
        <p:sp>
          <p:nvSpPr>
            <p:cNvPr id="35" name="Rectangle 34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Rectangle 36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hoạt động sản xuất thủ 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793950"/>
              </p:ext>
            </p:extLst>
          </p:nvPr>
        </p:nvGraphicFramePr>
        <p:xfrm>
          <a:off x="1108869" y="4146330"/>
          <a:ext cx="145542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endParaRPr lang="en-US" sz="36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3600" b="1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600" b="1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600" b="1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Lợi</a:t>
                      </a:r>
                      <a:r>
                        <a:rPr lang="en-US" sz="36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ích</a:t>
                      </a:r>
                      <a:r>
                        <a:rPr lang="en-US" sz="36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6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lang="en-US" sz="3600" baseline="0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endParaRPr lang="en-US" sz="360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B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0" dirty="0">
                        <a:solidFill>
                          <a:srgbClr val="00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47344" y="5073694"/>
            <a:ext cx="1143000" cy="90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0919" y="5073693"/>
            <a:ext cx="3080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Dệt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lụa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95119" y="5073692"/>
            <a:ext cx="1028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149772" y="5961082"/>
            <a:ext cx="1143000" cy="90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73347" y="5961081"/>
            <a:ext cx="3080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Điêu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97547" y="5961080"/>
            <a:ext cx="1028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147344" y="6872400"/>
            <a:ext cx="1143000" cy="90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270919" y="6872399"/>
            <a:ext cx="3080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gốm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395119" y="6872398"/>
            <a:ext cx="1028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66" name="Group 6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70" name="TextBox 6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69" name="Straight Connector 6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7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(T1)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642894" y="2533471"/>
            <a:ext cx="13734425" cy="1200329"/>
            <a:chOff x="1642894" y="2362200"/>
            <a:chExt cx="13734425" cy="1200329"/>
          </a:xfrm>
        </p:grpSpPr>
        <p:sp>
          <p:nvSpPr>
            <p:cNvPr id="33" name="Rectangle 32"/>
            <p:cNvSpPr/>
            <p:nvPr/>
          </p:nvSpPr>
          <p:spPr>
            <a:xfrm>
              <a:off x="2538869" y="2362200"/>
              <a:ext cx="128384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ích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642894" y="2474238"/>
              <a:ext cx="895975" cy="83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" name="Rectangle 34"/>
          <p:cNvSpPr/>
          <p:nvPr/>
        </p:nvSpPr>
        <p:spPr>
          <a:xfrm>
            <a:off x="1573149" y="1782783"/>
            <a:ext cx="1151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 số hoạt động sản xuất thủ công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92050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40" grpId="0"/>
      <p:bldP spid="41" grpId="0"/>
      <p:bldP spid="42" grpId="0"/>
      <p:bldP spid="46" grpId="0"/>
      <p:bldP spid="47" grpId="0"/>
      <p:bldP spid="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10103</TotalTime>
  <Words>990</Words>
  <Application>Microsoft Office PowerPoint</Application>
  <PresentationFormat>Custom</PresentationFormat>
  <Paragraphs>97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Times New Roman</vt:lpstr>
      <vt:lpstr>Default Design</vt:lpstr>
      <vt:lpstr>1_Default Design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1169</cp:revision>
  <dcterms:created xsi:type="dcterms:W3CDTF">2008-09-09T22:52:10Z</dcterms:created>
  <dcterms:modified xsi:type="dcterms:W3CDTF">2022-08-27T04:57:53Z</dcterms:modified>
</cp:coreProperties>
</file>