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tags/tag2.xml" ContentType="application/vnd.openxmlformats-officedocument.presentationml.tags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56" r:id="rId2"/>
    <p:sldId id="257" r:id="rId3"/>
    <p:sldId id="259" r:id="rId4"/>
    <p:sldId id="263" r:id="rId5"/>
    <p:sldId id="268" r:id="rId6"/>
    <p:sldId id="270" r:id="rId7"/>
    <p:sldId id="275" r:id="rId8"/>
    <p:sldId id="271" r:id="rId9"/>
    <p:sldId id="278" r:id="rId10"/>
    <p:sldId id="280" r:id="rId11"/>
    <p:sldId id="279" r:id="rId12"/>
    <p:sldId id="281" r:id="rId13"/>
    <p:sldId id="296" r:id="rId14"/>
    <p:sldId id="297" r:id="rId15"/>
    <p:sldId id="289" r:id="rId16"/>
    <p:sldId id="261" r:id="rId1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9D31995-C3D3-85FD-201A-F155097A75E2}" v="2" dt="2020-12-13T07:39:48.39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1524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microsoft.com/office/2016/11/relationships/changesInfo" Target="changesInfos/changesInfo1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gười dùng Khách" userId="S::urn:spo:anon#ebd343353140c020918bd759bf0815eecee892a78f76da2911d0007704f6cf25::" providerId="AD" clId="Web-{19D31995-C3D3-85FD-201A-F155097A75E2}"/>
    <pc:docChg chg="modSld">
      <pc:chgData name="Người dùng Khách" userId="S::urn:spo:anon#ebd343353140c020918bd759bf0815eecee892a78f76da2911d0007704f6cf25::" providerId="AD" clId="Web-{19D31995-C3D3-85FD-201A-F155097A75E2}" dt="2020-12-13T07:39:48.394" v="1" actId="1076"/>
      <pc:docMkLst>
        <pc:docMk/>
      </pc:docMkLst>
      <pc:sldChg chg="modSp">
        <pc:chgData name="Người dùng Khách" userId="S::urn:spo:anon#ebd343353140c020918bd759bf0815eecee892a78f76da2911d0007704f6cf25::" providerId="AD" clId="Web-{19D31995-C3D3-85FD-201A-F155097A75E2}" dt="2020-12-13T07:34:49.886" v="0" actId="1076"/>
        <pc:sldMkLst>
          <pc:docMk/>
          <pc:sldMk cId="0" sldId="271"/>
        </pc:sldMkLst>
        <pc:spChg chg="mod">
          <ac:chgData name="Người dùng Khách" userId="S::urn:spo:anon#ebd343353140c020918bd759bf0815eecee892a78f76da2911d0007704f6cf25::" providerId="AD" clId="Web-{19D31995-C3D3-85FD-201A-F155097A75E2}" dt="2020-12-13T07:34:49.886" v="0" actId="1076"/>
          <ac:spMkLst>
            <pc:docMk/>
            <pc:sldMk cId="0" sldId="271"/>
            <ac:spMk id="4" creationId="{00000000-0000-0000-0000-000000000000}"/>
          </ac:spMkLst>
        </pc:spChg>
      </pc:sldChg>
      <pc:sldChg chg="modSp">
        <pc:chgData name="Người dùng Khách" userId="S::urn:spo:anon#ebd343353140c020918bd759bf0815eecee892a78f76da2911d0007704f6cf25::" providerId="AD" clId="Web-{19D31995-C3D3-85FD-201A-F155097A75E2}" dt="2020-12-13T07:39:48.394" v="1" actId="1076"/>
        <pc:sldMkLst>
          <pc:docMk/>
          <pc:sldMk cId="0" sldId="281"/>
        </pc:sldMkLst>
        <pc:picChg chg="mod">
          <ac:chgData name="Người dùng Khách" userId="S::urn:spo:anon#ebd343353140c020918bd759bf0815eecee892a78f76da2911d0007704f6cf25::" providerId="AD" clId="Web-{19D31995-C3D3-85FD-201A-F155097A75E2}" dt="2020-12-13T07:39:48.394" v="1" actId="1076"/>
          <ac:picMkLst>
            <pc:docMk/>
            <pc:sldMk cId="0" sldId="281"/>
            <ac:picMk id="2051" creationId="{00000000-0000-0000-0000-000000000000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F01929B-256D-4BC9-AEEE-2C56EC9F22D5}" type="datetimeFigureOut">
              <a:rPr lang="en-US" smtClean="0"/>
              <a:pPr/>
              <a:t>4/17/2024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84ACF1C-A311-4629-A9CB-DDC6F485508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24974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2857500" y="514350"/>
            <a:ext cx="3429000" cy="257175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0BCD967-5C2A-4176-9658-5E92363C71A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3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8288043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174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  <p:sp>
        <p:nvSpPr>
          <p:cNvPr id="3174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40A36A04-B35C-42D4-A6A6-FCFAEF0F9F7B}" type="slidenum">
              <a:rPr lang="en-US" altLang="en-US"/>
              <a:pPr/>
              <a:t>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1929505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2857500" y="514350"/>
            <a:ext cx="3429000" cy="257175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BB279A-D454-406E-A0DD-490F1F308CA9}" type="slidenum">
              <a:rPr lang="zh-CN" altLang="en-US" smtClean="0"/>
              <a:pPr/>
              <a:t>16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548252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97B9E4-01C3-47A4-813A-832BDDE2ADB3}" type="datetimeFigureOut">
              <a:rPr lang="en-US" smtClean="0"/>
              <a:pPr/>
              <a:t>4/17/2024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983D7-E874-48D5-95F9-EA7A0EE1E96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97B9E4-01C3-47A4-813A-832BDDE2ADB3}" type="datetimeFigureOut">
              <a:rPr lang="en-US" smtClean="0"/>
              <a:pPr/>
              <a:t>4/17/2024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983D7-E874-48D5-95F9-EA7A0EE1E96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97B9E4-01C3-47A4-813A-832BDDE2ADB3}" type="datetimeFigureOut">
              <a:rPr lang="en-US" smtClean="0"/>
              <a:pPr/>
              <a:t>4/17/2024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983D7-E874-48D5-95F9-EA7A0EE1E96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165822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2000">
        <p14:vortex dir="r"/>
      </p:transition>
    </mc:Choice>
    <mc:Fallback xmlns="">
      <p:transition spd="slow" advClick="0" advTm="2000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97B9E4-01C3-47A4-813A-832BDDE2ADB3}" type="datetimeFigureOut">
              <a:rPr lang="en-US" smtClean="0"/>
              <a:pPr/>
              <a:t>4/17/2024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983D7-E874-48D5-95F9-EA7A0EE1E96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97B9E4-01C3-47A4-813A-832BDDE2ADB3}" type="datetimeFigureOut">
              <a:rPr lang="en-US" smtClean="0"/>
              <a:pPr/>
              <a:t>4/17/2024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983D7-E874-48D5-95F9-EA7A0EE1E96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97B9E4-01C3-47A4-813A-832BDDE2ADB3}" type="datetimeFigureOut">
              <a:rPr lang="en-US" smtClean="0"/>
              <a:pPr/>
              <a:t>4/17/2024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983D7-E874-48D5-95F9-EA7A0EE1E96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97B9E4-01C3-47A4-813A-832BDDE2ADB3}" type="datetimeFigureOut">
              <a:rPr lang="en-US" smtClean="0"/>
              <a:pPr/>
              <a:t>4/17/2024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983D7-E874-48D5-95F9-EA7A0EE1E96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97B9E4-01C3-47A4-813A-832BDDE2ADB3}" type="datetimeFigureOut">
              <a:rPr lang="en-US" smtClean="0"/>
              <a:pPr/>
              <a:t>4/17/2024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983D7-E874-48D5-95F9-EA7A0EE1E96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97B9E4-01C3-47A4-813A-832BDDE2ADB3}" type="datetimeFigureOut">
              <a:rPr lang="en-US" smtClean="0"/>
              <a:pPr/>
              <a:t>4/17/2024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983D7-E874-48D5-95F9-EA7A0EE1E96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97B9E4-01C3-47A4-813A-832BDDE2ADB3}" type="datetimeFigureOut">
              <a:rPr lang="en-US" smtClean="0"/>
              <a:pPr/>
              <a:t>4/17/2024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983D7-E874-48D5-95F9-EA7A0EE1E96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97B9E4-01C3-47A4-813A-832BDDE2ADB3}" type="datetimeFigureOut">
              <a:rPr lang="en-US" smtClean="0"/>
              <a:pPr/>
              <a:t>4/17/2024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983D7-E874-48D5-95F9-EA7A0EE1E96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97B9E4-01C3-47A4-813A-832BDDE2ADB3}" type="datetimeFigureOut">
              <a:rPr lang="en-US" smtClean="0"/>
              <a:pPr/>
              <a:t>4/17/2024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8983D7-E874-48D5-95F9-EA7A0EE1E96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18.jpeg"/><Relationship Id="rId7" Type="http://schemas.openxmlformats.org/officeDocument/2006/relationships/image" Target="../media/image21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Relationship Id="rId6" Type="http://schemas.openxmlformats.org/officeDocument/2006/relationships/image" Target="../media/image11.pn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" Target="slide1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24.png"/><Relationship Id="rId7" Type="http://schemas.openxmlformats.org/officeDocument/2006/relationships/image" Target="../media/image2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gi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8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7.gif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gif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notesSlide" Target="../notesSlides/notesSlide2.xml"/><Relationship Id="rId7" Type="http://schemas.openxmlformats.org/officeDocument/2006/relationships/image" Target="../media/image17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Relationship Id="rId9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304800" y="533400"/>
            <a:ext cx="4343400" cy="2443163"/>
          </a:xfrm>
        </p:spPr>
      </p:pic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371600" y="2971800"/>
            <a:ext cx="2190750" cy="609600"/>
          </a:xfrm>
        </p:spPr>
        <p:txBody>
          <a:bodyPr>
            <a:noAutofit/>
          </a:bodyPr>
          <a:lstStyle/>
          <a:p>
            <a:pPr eaLnBrk="1" hangingPunct="1"/>
            <a:r>
              <a:rPr lang="en-US" altLang="en-US" sz="3600" b="1" dirty="0">
                <a:latin typeface="Times New Roman" pitchFamily="18" charset="0"/>
                <a:cs typeface="Times New Roman" pitchFamily="18" charset="0"/>
              </a:rPr>
              <a:t>Con </a:t>
            </a:r>
            <a:r>
              <a:rPr lang="en-US" altLang="en-US" sz="3600" b="1" dirty="0" err="1">
                <a:latin typeface="Times New Roman" pitchFamily="18" charset="0"/>
                <a:cs typeface="Times New Roman" pitchFamily="18" charset="0"/>
              </a:rPr>
              <a:t>gà</a:t>
            </a:r>
            <a:endParaRPr lang="en-US" altLang="en-US" sz="36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029200" y="3733800"/>
            <a:ext cx="4114800" cy="259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itle 1"/>
          <p:cNvSpPr txBox="1">
            <a:spLocks/>
          </p:cNvSpPr>
          <p:nvPr/>
        </p:nvSpPr>
        <p:spPr bwMode="auto">
          <a:xfrm>
            <a:off x="5962650" y="6248400"/>
            <a:ext cx="219075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eaLnBrk="1" hangingPunct="1">
              <a:lnSpc>
                <a:spcPct val="90000"/>
              </a:lnSpc>
            </a:pPr>
            <a:r>
              <a:rPr lang="en-US" altLang="en-US" sz="3600" b="1" dirty="0">
                <a:latin typeface="Times New Roman" pitchFamily="18" charset="0"/>
                <a:cs typeface="Times New Roman" pitchFamily="18" charset="0"/>
              </a:rPr>
              <a:t>Con </a:t>
            </a:r>
            <a:r>
              <a:rPr lang="en-US" altLang="en-US" sz="3600" b="1" dirty="0" err="1">
                <a:latin typeface="Times New Roman" pitchFamily="18" charset="0"/>
                <a:cs typeface="Times New Roman" pitchFamily="18" charset="0"/>
              </a:rPr>
              <a:t>gián</a:t>
            </a:r>
            <a:endParaRPr lang="en-US" altLang="en-US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1371600" y="6361113"/>
            <a:ext cx="1752600" cy="573087"/>
          </a:xfrm>
          <a:prstGeom prst="rect">
            <a:avLst/>
          </a:prstGeom>
        </p:spPr>
        <p:txBody>
          <a:bodyPr anchor="ctr">
            <a:normAutofit fontScale="92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Con chó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80999" y="3657600"/>
            <a:ext cx="4343401" cy="269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6" name="Audio 1">
            <a:hlinkClick r:id="" action="ppaction://media"/>
          </p:cNvPr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8504238" y="6218238"/>
            <a:ext cx="487362" cy="487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7" name="Picture 1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4954588" y="533400"/>
            <a:ext cx="4152900" cy="243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Title 1"/>
          <p:cNvSpPr txBox="1">
            <a:spLocks/>
          </p:cNvSpPr>
          <p:nvPr/>
        </p:nvSpPr>
        <p:spPr bwMode="auto">
          <a:xfrm>
            <a:off x="6248400" y="2895600"/>
            <a:ext cx="219075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eaLnBrk="1" hangingPunct="1">
              <a:lnSpc>
                <a:spcPct val="90000"/>
              </a:lnSpc>
            </a:pPr>
            <a:r>
              <a:rPr lang="en-US" altLang="en-US" sz="3600" b="1" dirty="0">
                <a:latin typeface="Times New Roman" pitchFamily="18" charset="0"/>
                <a:cs typeface="Times New Roman" pitchFamily="18" charset="0"/>
              </a:rPr>
              <a:t>Con </a:t>
            </a:r>
            <a:r>
              <a:rPr lang="en-US" altLang="en-US" sz="3600" b="1" dirty="0" err="1">
                <a:latin typeface="Times New Roman" pitchFamily="18" charset="0"/>
                <a:cs typeface="Times New Roman" pitchFamily="18" charset="0"/>
              </a:rPr>
              <a:t>vịt</a:t>
            </a:r>
            <a:endParaRPr lang="en-US" altLang="en-US" sz="36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299" name="Audio 14">
            <a:hlinkClick r:id="" action="ppaction://media"/>
          </p:cNvPr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8504238" y="6218238"/>
            <a:ext cx="487362" cy="487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300" name="Audio 12">
            <a:hlinkClick r:id="" action="ppaction://media"/>
          </p:cNvPr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8504238" y="6218238"/>
            <a:ext cx="487362" cy="487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301" name="Audio 3">
            <a:hlinkClick r:id="" action="ppaction://media"/>
          </p:cNvPr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8504238" y="6218238"/>
            <a:ext cx="487362" cy="487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TextBox 13"/>
          <p:cNvSpPr txBox="1"/>
          <p:nvPr/>
        </p:nvSpPr>
        <p:spPr>
          <a:xfrm>
            <a:off x="0" y="0"/>
            <a:ext cx="8839200" cy="707878"/>
          </a:xfrm>
          <a:prstGeom prst="rect">
            <a:avLst/>
          </a:prstGeom>
          <a:solidFill>
            <a:srgbClr val="FFFF00"/>
          </a:solidFill>
        </p:spPr>
        <p:txBody>
          <a:bodyPr wrap="square" lIns="91431" tIns="45716" rIns="91431" bIns="45716" rtlCol="0">
            <a:spAutoFit/>
          </a:bodyPr>
          <a:lstStyle/>
          <a:p>
            <a:r>
              <a:rPr lang="en-US" sz="40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Hoạt</a:t>
            </a:r>
            <a:r>
              <a:rPr lang="en-US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 2: </a:t>
            </a:r>
            <a:r>
              <a:rPr lang="en-US" sz="40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Thi</a:t>
            </a:r>
            <a:r>
              <a:rPr lang="en-US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gọi</a:t>
            </a:r>
            <a:r>
              <a:rPr lang="en-US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tên</a:t>
            </a:r>
            <a:r>
              <a:rPr lang="en-US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 con </a:t>
            </a:r>
            <a:r>
              <a:rPr lang="en-US" sz="40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vật</a:t>
            </a:r>
            <a:endParaRPr lang="en-US" sz="4000" b="1" dirty="0">
              <a:solidFill>
                <a:schemeClr val="tx1">
                  <a:lumMod val="85000"/>
                  <a:lumOff val="1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custDataLst>
      <p:tags r:id="rId1"/>
    </p:custDataLst>
  </p:cSld>
  <p:clrMapOvr>
    <a:masterClrMapping/>
  </p:clrMapOvr>
  <p:transition advTm="21832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717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1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1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/>
      <p:bldP spid="9" grpId="0"/>
      <p:bldP spid="1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BQ\Desktop\Tranh-cac-loai-dong-vat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1066800"/>
            <a:ext cx="9144000" cy="5791200"/>
          </a:xfrm>
          <a:prstGeom prst="rect">
            <a:avLst/>
          </a:prstGeom>
          <a:noFill/>
        </p:spPr>
      </p:pic>
      <p:sp>
        <p:nvSpPr>
          <p:cNvPr id="5" name="Title 4"/>
          <p:cNvSpPr txBox="1">
            <a:spLocks noGrp="1"/>
          </p:cNvSpPr>
          <p:nvPr>
            <p:ph type="title"/>
          </p:nvPr>
        </p:nvSpPr>
        <p:spPr>
          <a:xfrm>
            <a:off x="0" y="274638"/>
            <a:ext cx="9144000" cy="707878"/>
          </a:xfrm>
          <a:prstGeom prst="rect">
            <a:avLst/>
          </a:prstGeom>
          <a:solidFill>
            <a:srgbClr val="FFFF00"/>
          </a:solidFill>
        </p:spPr>
        <p:txBody>
          <a:bodyPr wrap="square" lIns="91431" tIns="45716" rIns="91431" bIns="45716" rtlCol="0">
            <a:spAutoFit/>
          </a:bodyPr>
          <a:lstStyle/>
          <a:p>
            <a:r>
              <a:rPr lang="en-US" sz="40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Hoạt</a:t>
            </a:r>
            <a:r>
              <a:rPr lang="en-US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 2: </a:t>
            </a:r>
            <a:r>
              <a:rPr lang="en-US" sz="40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Thi</a:t>
            </a:r>
            <a:r>
              <a:rPr lang="en-US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gọi</a:t>
            </a:r>
            <a:r>
              <a:rPr lang="en-US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tên</a:t>
            </a:r>
            <a:r>
              <a:rPr lang="en-US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 con </a:t>
            </a:r>
            <a:r>
              <a:rPr lang="en-US" sz="40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vật</a:t>
            </a:r>
            <a:endParaRPr lang="en-US" sz="4000" b="1" dirty="0">
              <a:solidFill>
                <a:schemeClr val="tx1">
                  <a:lumMod val="85000"/>
                  <a:lumOff val="1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57600" y="0"/>
            <a:ext cx="5334000" cy="1676400"/>
          </a:xfrm>
          <a:effectLst/>
        </p:spPr>
        <p:txBody>
          <a:bodyPr>
            <a:normAutofit/>
          </a:bodyPr>
          <a:lstStyle/>
          <a:p>
            <a:r>
              <a:rPr lang="en-US" sz="2800" b="1" dirty="0" err="1">
                <a:solidFill>
                  <a:srgbClr val="FF0000"/>
                </a:solidFill>
                <a:latin typeface="UTM Avo" panose="02040603050506020204" pitchFamily="18" charset="0"/>
              </a:rPr>
              <a:t>Nhiều</a:t>
            </a:r>
            <a:r>
              <a:rPr lang="en-US" sz="2800" b="1" dirty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UTM Avo" panose="02040603050506020204" pitchFamily="18" charset="0"/>
              </a:rPr>
              <a:t>loại</a:t>
            </a:r>
            <a:r>
              <a:rPr lang="en-US" sz="2800" b="1" dirty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UTM Avo" panose="02040603050506020204" pitchFamily="18" charset="0"/>
              </a:rPr>
              <a:t>động</a:t>
            </a:r>
            <a:r>
              <a:rPr lang="en-US" sz="2800" b="1" dirty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UTM Avo" panose="02040603050506020204" pitchFamily="18" charset="0"/>
              </a:rPr>
              <a:t>vật</a:t>
            </a:r>
            <a:r>
              <a:rPr lang="en-US" sz="2800" b="1" dirty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UTM Avo" panose="02040603050506020204" pitchFamily="18" charset="0"/>
              </a:rPr>
              <a:t>hoang</a:t>
            </a:r>
            <a:r>
              <a:rPr lang="en-US" sz="2800" b="1" dirty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UTM Avo" panose="02040603050506020204" pitchFamily="18" charset="0"/>
              </a:rPr>
              <a:t>dã</a:t>
            </a:r>
            <a:r>
              <a:rPr lang="en-US" sz="2800" b="1" dirty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UTM Avo" panose="02040603050506020204" pitchFamily="18" charset="0"/>
              </a:rPr>
              <a:t>cần</a:t>
            </a:r>
            <a:r>
              <a:rPr lang="en-US" sz="2800" b="1" dirty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UTM Avo" panose="02040603050506020204" pitchFamily="18" charset="0"/>
              </a:rPr>
              <a:t>được</a:t>
            </a:r>
            <a:r>
              <a:rPr lang="en-US" sz="2800" b="1" dirty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UTM Avo" panose="02040603050506020204" pitchFamily="18" charset="0"/>
              </a:rPr>
              <a:t>bảo</a:t>
            </a:r>
            <a:r>
              <a:rPr lang="en-US" sz="2800" b="1" dirty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UTM Avo" panose="02040603050506020204" pitchFamily="18" charset="0"/>
                <a:cs typeface="Times New Roman" pitchFamily="18" charset="0"/>
              </a:rPr>
              <a:t>vệ</a:t>
            </a:r>
            <a:endParaRPr lang="en-US" sz="2800" b="1" dirty="0">
              <a:solidFill>
                <a:srgbClr val="FF0000"/>
              </a:solidFill>
              <a:latin typeface="UTM Avo" panose="02040603050506020204" pitchFamily="18" charset="0"/>
              <a:cs typeface="Times New Roman" pitchFamily="18" charset="0"/>
            </a:endParaRPr>
          </a:p>
        </p:txBody>
      </p:sp>
      <p:pic>
        <p:nvPicPr>
          <p:cNvPr id="2051" name="Picture 3" descr="C:\Users\BQ\Desktop\images (1)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08460" y="1552950"/>
            <a:ext cx="8382000" cy="5105399"/>
          </a:xfrm>
          <a:prstGeom prst="rect">
            <a:avLst/>
          </a:prstGeom>
          <a:noFill/>
        </p:spPr>
      </p:pic>
      <p:sp>
        <p:nvSpPr>
          <p:cNvPr id="7" name="Cloud Callout 6"/>
          <p:cNvSpPr/>
          <p:nvPr/>
        </p:nvSpPr>
        <p:spPr>
          <a:xfrm>
            <a:off x="228600" y="0"/>
            <a:ext cx="3124200" cy="1450848"/>
          </a:xfrm>
          <a:prstGeom prst="cloudCallout">
            <a:avLst>
              <a:gd name="adj1" fmla="val 56586"/>
              <a:gd name="adj2" fmla="val 105832"/>
            </a:avLst>
          </a:prstGeom>
          <a:solidFill>
            <a:schemeClr val="bg2">
              <a:lumMod val="75000"/>
            </a:schemeClr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3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3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biết</a:t>
            </a:r>
            <a:endParaRPr lang="en-US" sz="32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752600" y="990600"/>
            <a:ext cx="5486400" cy="707878"/>
          </a:xfrm>
          <a:prstGeom prst="rect">
            <a:avLst/>
          </a:prstGeom>
          <a:solidFill>
            <a:srgbClr val="FFFF00"/>
          </a:solidFill>
        </p:spPr>
        <p:txBody>
          <a:bodyPr wrap="square" lIns="91431" tIns="45716" rIns="91431" bIns="45716" rtlCol="0">
            <a:spAutoFit/>
          </a:bodyPr>
          <a:lstStyle/>
          <a:p>
            <a:r>
              <a:rPr lang="en-US" sz="4000" b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Hoạt</a:t>
            </a:r>
            <a:r>
              <a:rPr lang="en-US" sz="40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40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nối</a:t>
            </a:r>
            <a:r>
              <a:rPr lang="en-US" sz="40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tiếp</a:t>
            </a:r>
            <a:endParaRPr lang="en-US" sz="4000" b="1" dirty="0">
              <a:solidFill>
                <a:schemeClr val="tx1">
                  <a:lumMod val="85000"/>
                  <a:lumOff val="1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1000" y="1371600"/>
            <a:ext cx="8001000" cy="48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AutoShape 26"/>
          <p:cNvSpPr>
            <a:spLocks noChangeArrowheads="1"/>
          </p:cNvSpPr>
          <p:nvPr/>
        </p:nvSpPr>
        <p:spPr bwMode="auto">
          <a:xfrm>
            <a:off x="1905000" y="457200"/>
            <a:ext cx="7010400" cy="3886200"/>
          </a:xfrm>
          <a:prstGeom prst="cloudCallout">
            <a:avLst>
              <a:gd name="adj1" fmla="val -50222"/>
              <a:gd name="adj2" fmla="val 53642"/>
            </a:avLst>
          </a:prstGeom>
          <a:gradFill rotWithShape="1">
            <a:gsLst>
              <a:gs pos="0">
                <a:srgbClr val="FF00FF">
                  <a:alpha val="66000"/>
                </a:srgbClr>
              </a:gs>
              <a:gs pos="50000">
                <a:schemeClr val="bg1"/>
              </a:gs>
              <a:gs pos="100000">
                <a:srgbClr val="FF00FF">
                  <a:alpha val="66000"/>
                </a:srgbClr>
              </a:gs>
            </a:gsLst>
            <a:lin ang="2700000" scaled="1"/>
          </a:gradFill>
          <a:ln w="9525">
            <a:solidFill>
              <a:srgbClr val="FF00FF"/>
            </a:solidFill>
            <a:round/>
            <a:headEnd/>
            <a:tailEnd/>
          </a:ln>
          <a:effectLst/>
        </p:spPr>
        <p:txBody>
          <a:bodyPr/>
          <a:lstStyle/>
          <a:p>
            <a:pPr algn="ctr">
              <a:defRPr/>
            </a:pPr>
            <a:r>
              <a:rPr lang="en-US" sz="40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4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hãy</a:t>
            </a:r>
            <a:r>
              <a:rPr lang="en-US" sz="4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diễn</a:t>
            </a:r>
            <a:r>
              <a:rPr lang="en-US" sz="4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tả</a:t>
            </a:r>
            <a:r>
              <a:rPr lang="en-US" sz="4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sz="4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hành</a:t>
            </a:r>
            <a:r>
              <a:rPr lang="en-US" sz="4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4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sz="4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ngữ</a:t>
            </a:r>
            <a:r>
              <a:rPr lang="en-US" sz="4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hoặc</a:t>
            </a:r>
            <a:r>
              <a:rPr lang="en-US" sz="4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thơ</a:t>
            </a:r>
            <a:r>
              <a:rPr lang="en-US" sz="4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4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sz="4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đoán</a:t>
            </a:r>
            <a:r>
              <a:rPr lang="en-US" sz="4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con </a:t>
            </a:r>
            <a:r>
              <a:rPr lang="en-US" sz="40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vật</a:t>
            </a:r>
            <a:r>
              <a:rPr lang="en-US" sz="4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2000">
        <p14:vortex dir="r"/>
      </p:transition>
    </mc:Choice>
    <mc:Fallback xmlns="">
      <p:transition spd="slow" advClick="0" advTm="2000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nip Diagonal Corner Rectangle 3"/>
          <p:cNvSpPr/>
          <p:nvPr/>
        </p:nvSpPr>
        <p:spPr>
          <a:xfrm>
            <a:off x="231648" y="207264"/>
            <a:ext cx="8619744" cy="1950720"/>
          </a:xfrm>
          <a:prstGeom prst="snip2Diag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Kể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tên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bộ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phận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bên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ngoài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chim</a:t>
            </a:r>
            <a:endParaRPr lang="en-US" sz="3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Snip Diagonal Corner Rectangle 4"/>
          <p:cNvSpPr/>
          <p:nvPr/>
        </p:nvSpPr>
        <p:spPr>
          <a:xfrm>
            <a:off x="381000" y="2286000"/>
            <a:ext cx="8290560" cy="1505712"/>
          </a:xfrm>
          <a:prstGeom prst="snip2DiagRect">
            <a:avLst/>
          </a:prstGeom>
          <a:solidFill>
            <a:srgbClr val="002060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Đáp</a:t>
            </a: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án</a:t>
            </a: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Đầu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cánh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chân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đuôi</a:t>
            </a:r>
            <a:endParaRPr lang="en-US" sz="3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Pentagon 5">
            <a:hlinkClick r:id="rId2" action="ppaction://hlinksldjump"/>
          </p:cNvPr>
          <p:cNvSpPr/>
          <p:nvPr/>
        </p:nvSpPr>
        <p:spPr>
          <a:xfrm flipH="1">
            <a:off x="6851904" y="5961888"/>
            <a:ext cx="1999488" cy="755904"/>
          </a:xfrm>
          <a:prstGeom prst="homePlate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41573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资源 73430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41008" y="3478531"/>
            <a:ext cx="783431" cy="635000"/>
          </a:xfrm>
          <a:prstGeom prst="rect">
            <a:avLst/>
          </a:prstGeom>
        </p:spPr>
      </p:pic>
      <p:pic>
        <p:nvPicPr>
          <p:cNvPr id="5" name="图片 4" descr="资源 13430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3906" y="276229"/>
            <a:ext cx="2552700" cy="1571625"/>
          </a:xfrm>
          <a:prstGeom prst="rect">
            <a:avLst/>
          </a:prstGeom>
        </p:spPr>
      </p:pic>
      <p:pic>
        <p:nvPicPr>
          <p:cNvPr id="6" name="图片 5" descr="资源 23430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3387" y="2658112"/>
            <a:ext cx="1985963" cy="1933575"/>
          </a:xfrm>
          <a:prstGeom prst="rect">
            <a:avLst/>
          </a:prstGeom>
        </p:spPr>
      </p:pic>
      <p:pic>
        <p:nvPicPr>
          <p:cNvPr id="7" name="图片 6" descr="资源 33430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080887" y="569598"/>
            <a:ext cx="1559719" cy="1870075"/>
          </a:xfrm>
          <a:prstGeom prst="rect">
            <a:avLst/>
          </a:prstGeom>
        </p:spPr>
      </p:pic>
      <p:pic>
        <p:nvPicPr>
          <p:cNvPr id="9" name="图片 8" descr="资源 53430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209675" y="3940178"/>
            <a:ext cx="7025640" cy="2684145"/>
          </a:xfrm>
          <a:prstGeom prst="rect">
            <a:avLst/>
          </a:prstGeom>
        </p:spPr>
      </p:pic>
      <p:pic>
        <p:nvPicPr>
          <p:cNvPr id="10" name="图片 9" descr="资源 63430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19526" y="6208397"/>
            <a:ext cx="9182576" cy="710565"/>
          </a:xfrm>
          <a:prstGeom prst="rect">
            <a:avLst/>
          </a:prstGeom>
        </p:spPr>
      </p:pic>
      <p:sp>
        <p:nvSpPr>
          <p:cNvPr id="30" name="TextBox 29"/>
          <p:cNvSpPr txBox="1"/>
          <p:nvPr/>
        </p:nvSpPr>
        <p:spPr>
          <a:xfrm>
            <a:off x="2156570" y="910019"/>
            <a:ext cx="513185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8000" b="1" dirty="0" err="1">
                <a:solidFill>
                  <a:srgbClr val="92A028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Tạm</a:t>
            </a:r>
            <a:r>
              <a:rPr lang="en-US" altLang="zh-CN" sz="8000" b="1" dirty="0">
                <a:solidFill>
                  <a:srgbClr val="92A028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8000" b="1" dirty="0" err="1">
                <a:solidFill>
                  <a:srgbClr val="92A028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biệt</a:t>
            </a:r>
            <a:r>
              <a:rPr lang="en-US" altLang="zh-CN" sz="8000" b="1" dirty="0">
                <a:solidFill>
                  <a:srgbClr val="92A028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8000" b="1" dirty="0" err="1">
                <a:solidFill>
                  <a:srgbClr val="92A028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và</a:t>
            </a:r>
            <a:r>
              <a:rPr lang="en-US" altLang="zh-CN" sz="8000" b="1" dirty="0">
                <a:solidFill>
                  <a:srgbClr val="92A028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 </a:t>
            </a:r>
          </a:p>
          <a:p>
            <a:pPr algn="ctr"/>
            <a:r>
              <a:rPr lang="en-US" altLang="zh-CN" sz="8000" b="1" dirty="0" err="1">
                <a:solidFill>
                  <a:srgbClr val="92A028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hẹn</a:t>
            </a:r>
            <a:r>
              <a:rPr lang="en-US" altLang="zh-CN" sz="8000" b="1" dirty="0">
                <a:solidFill>
                  <a:srgbClr val="92A028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8000" b="1" dirty="0" err="1">
                <a:solidFill>
                  <a:srgbClr val="92A028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gặp</a:t>
            </a:r>
            <a:r>
              <a:rPr lang="en-US" altLang="zh-CN" sz="8000" b="1" dirty="0">
                <a:solidFill>
                  <a:srgbClr val="92A028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8000" b="1" dirty="0" err="1">
                <a:solidFill>
                  <a:srgbClr val="92A028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lại</a:t>
            </a:r>
            <a:r>
              <a:rPr lang="en-US" altLang="zh-CN" sz="8000" b="1" dirty="0">
                <a:solidFill>
                  <a:srgbClr val="92A028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33631378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3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WordArt 3" descr="10%"/>
          <p:cNvSpPr>
            <a:spLocks noChangeArrowheads="1" noChangeShapeType="1" noTextEdit="1"/>
          </p:cNvSpPr>
          <p:nvPr/>
        </p:nvSpPr>
        <p:spPr bwMode="auto">
          <a:xfrm>
            <a:off x="1752600" y="609600"/>
            <a:ext cx="6248400" cy="11144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b="1" kern="10" dirty="0" err="1">
                <a:ln w="19050">
                  <a:solidFill>
                    <a:srgbClr val="FF0000"/>
                  </a:solidFill>
                  <a:round/>
                  <a:headEnd/>
                  <a:tailEnd/>
                </a:ln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Tự</a:t>
            </a:r>
            <a:r>
              <a:rPr lang="en-US" sz="3600" b="1" kern="10" dirty="0">
                <a:ln w="19050">
                  <a:solidFill>
                    <a:srgbClr val="FF0000"/>
                  </a:solidFill>
                  <a:round/>
                  <a:headEnd/>
                  <a:tailEnd/>
                </a:ln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 </a:t>
            </a:r>
            <a:r>
              <a:rPr lang="en-US" sz="3600" b="1" kern="10" dirty="0" err="1">
                <a:ln w="19050">
                  <a:solidFill>
                    <a:srgbClr val="FF0000"/>
                  </a:solidFill>
                  <a:round/>
                  <a:headEnd/>
                  <a:tailEnd/>
                </a:ln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nhiên</a:t>
            </a:r>
            <a:r>
              <a:rPr lang="en-US" sz="3600" b="1" kern="10" dirty="0">
                <a:ln w="19050">
                  <a:solidFill>
                    <a:srgbClr val="FF0000"/>
                  </a:solidFill>
                  <a:round/>
                  <a:headEnd/>
                  <a:tailEnd/>
                </a:ln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 </a:t>
            </a:r>
            <a:r>
              <a:rPr lang="en-US" sz="3600" b="1" kern="10" dirty="0" err="1">
                <a:ln w="19050">
                  <a:solidFill>
                    <a:srgbClr val="FF0000"/>
                  </a:solidFill>
                  <a:round/>
                  <a:headEnd/>
                  <a:tailEnd/>
                </a:ln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và</a:t>
            </a:r>
            <a:r>
              <a:rPr lang="en-US" sz="3600" b="1" kern="10" dirty="0">
                <a:ln w="19050">
                  <a:solidFill>
                    <a:srgbClr val="FF0000"/>
                  </a:solidFill>
                  <a:round/>
                  <a:headEnd/>
                  <a:tailEnd/>
                </a:ln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 </a:t>
            </a:r>
            <a:r>
              <a:rPr lang="en-US" sz="3600" b="1" kern="10" dirty="0" err="1">
                <a:ln w="19050">
                  <a:solidFill>
                    <a:srgbClr val="FF0000"/>
                  </a:solidFill>
                  <a:round/>
                  <a:headEnd/>
                  <a:tailEnd/>
                </a:ln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Xã</a:t>
            </a:r>
            <a:r>
              <a:rPr lang="en-US" sz="3600" b="1" kern="10" dirty="0">
                <a:ln w="19050">
                  <a:solidFill>
                    <a:srgbClr val="FF0000"/>
                  </a:solidFill>
                  <a:round/>
                  <a:headEnd/>
                  <a:tailEnd/>
                </a:ln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 </a:t>
            </a:r>
            <a:r>
              <a:rPr lang="en-US" sz="3600" b="1" kern="10" dirty="0" err="1">
                <a:ln w="19050">
                  <a:solidFill>
                    <a:srgbClr val="FF0000"/>
                  </a:solidFill>
                  <a:round/>
                  <a:headEnd/>
                  <a:tailEnd/>
                </a:ln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hội</a:t>
            </a:r>
            <a:endParaRPr lang="en-US" sz="3600" b="1" kern="10" dirty="0">
              <a:ln w="19050">
                <a:solidFill>
                  <a:srgbClr val="FF0000"/>
                </a:solidFill>
                <a:round/>
                <a:headEnd/>
                <a:tailEnd/>
              </a:ln>
              <a:effectLst>
                <a:outerShdw dist="35921" dir="2700000" algn="ctr" rotWithShape="0">
                  <a:srgbClr val="990000"/>
                </a:outerShdw>
              </a:effectLst>
              <a:latin typeface="Arial"/>
              <a:cs typeface="Arial"/>
            </a:endParaRPr>
          </a:p>
        </p:txBody>
      </p:sp>
      <p:pic>
        <p:nvPicPr>
          <p:cNvPr id="13315" name="Picture 4" descr="bubblesCLR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96200" y="4125913"/>
            <a:ext cx="1066800" cy="57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3" name="Picture 5" descr="Fish_clr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91200" y="6172200"/>
            <a:ext cx="1066800" cy="352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5" name="Picture 7" descr="Fish_clr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010400" y="6324600"/>
            <a:ext cx="1066800" cy="352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6" name="Picture 8" descr="Fish_clr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flipH="1">
            <a:off x="2465388" y="5895975"/>
            <a:ext cx="838200" cy="352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7" name="Picture 9" descr="Fish_clr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77000" y="5895975"/>
            <a:ext cx="1066800" cy="352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8" name="Picture 10" descr="Fish_clr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flipH="1">
            <a:off x="1981200" y="5467350"/>
            <a:ext cx="838200" cy="352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4" name="Picture 6" descr="Fish_clr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flipH="1">
            <a:off x="1295400" y="5743575"/>
            <a:ext cx="838200" cy="352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3733800" y="1905000"/>
            <a:ext cx="1143000" cy="3698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hangingPunct="1">
              <a:defRPr/>
            </a:pP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3324" name="Picture 13" descr="angelfish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191000" y="4419600"/>
            <a:ext cx="1190625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25" name="Picture 14" descr="angelfish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343400" y="3352800"/>
            <a:ext cx="1190625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26" name="Picture 34" descr="angelfish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124200" y="3657600"/>
            <a:ext cx="1190625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27" name="Picture 4" descr="bubblesCLR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48600" y="4278313"/>
            <a:ext cx="1066800" cy="57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28" name="Picture 4" descr="bubblesCLR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36788" y="3230563"/>
            <a:ext cx="1066800" cy="57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29" name="Picture 4" descr="bubblesCLR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99175" y="3835400"/>
            <a:ext cx="1066800" cy="57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30" name="Picture 4" descr="bubblesCLR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010400" y="5165725"/>
            <a:ext cx="1066800" cy="57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31" name="Picture 4" descr="bubblesCLR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62800" y="2590800"/>
            <a:ext cx="1066800" cy="57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32" name="Picture 4" descr="bubblesCLR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203426">
            <a:off x="777875" y="4130675"/>
            <a:ext cx="1066800" cy="57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33" name="Picture 13" descr="angelfish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343400" y="4572000"/>
            <a:ext cx="1190625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34" name="Picture 4" descr="bubblesCLR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3400" y="2570163"/>
            <a:ext cx="1066800" cy="57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repeatCount="indefinite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0.04093 L -0.38333 -0.02566 " pathEditMode="relative" rAng="0" ptsTypes="AA">
                                      <p:cBhvr>
                                        <p:cTn id="6" dur="50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200" y="-330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3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3625 -0.16301 L 0.65833 -0.15954 " pathEditMode="relative" rAng="0" ptsTypes="AA">
                                      <p:cBhvr>
                                        <p:cTn id="8" dur="5000" fill="hold"/>
                                        <p:tgtEl>
                                          <p:spTgt spid="717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1000" y="200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35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0.04093 L -0.38333 -0.02566 " pathEditMode="relative" rAng="0" ptsTypes="AA">
                                      <p:cBhvr>
                                        <p:cTn id="10" dur="5000" fill="hold"/>
                                        <p:tgtEl>
                                          <p:spTgt spid="717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200" y="-3300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63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22378 -0.05202 L 0.58038 -0.04855 " pathEditMode="relative" rAng="0" ptsTypes="AA">
                                      <p:cBhvr>
                                        <p:cTn id="12" dur="5000" fill="hold"/>
                                        <p:tgtEl>
                                          <p:spTgt spid="717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0200" y="200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35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4.33526E-6 L -0.38333 -0.06659 " pathEditMode="relative" rAng="0" ptsTypes="AA">
                                      <p:cBhvr>
                                        <p:cTn id="14" dur="5000" fill="hold"/>
                                        <p:tgtEl>
                                          <p:spTgt spid="717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200" y="-3300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63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34583 -0.08948 L 0.56667 -0.07885 " pathEditMode="relative" rAng="0" ptsTypes="AA">
                                      <p:cBhvr>
                                        <p:cTn id="16" dur="5000" fill="hold"/>
                                        <p:tgtEl>
                                          <p:spTgt spid="717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5600" y="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图片 1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2669" y="4744196"/>
            <a:ext cx="5538060" cy="1295157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6028" y="-60883"/>
            <a:ext cx="7214551" cy="6979765"/>
          </a:xfrm>
          <a:prstGeom prst="rect">
            <a:avLst/>
          </a:prstGeom>
        </p:spPr>
      </p:pic>
      <p:sp>
        <p:nvSpPr>
          <p:cNvPr id="18" name="Rectangle 7"/>
          <p:cNvSpPr>
            <a:spLocks noChangeArrowheads="1"/>
          </p:cNvSpPr>
          <p:nvPr/>
        </p:nvSpPr>
        <p:spPr bwMode="auto">
          <a:xfrm>
            <a:off x="3921067" y="2829229"/>
            <a:ext cx="1327751" cy="1809455"/>
          </a:xfrm>
          <a:prstGeom prst="rect">
            <a:avLst/>
          </a:prstGeom>
        </p:spPr>
        <p:txBody>
          <a:bodyPr vert="horz" lIns="121920" tIns="60960" rIns="121920" bIns="60960" rtlCol="0" anchor="ctr">
            <a:normAutofit fontScale="70000" lnSpcReduction="20000"/>
          </a:bodyPr>
          <a:lstStyle/>
          <a:p>
            <a:pPr algn="ctr" defTabSz="914377">
              <a:lnSpc>
                <a:spcPct val="110000"/>
              </a:lnSpc>
              <a:spcBef>
                <a:spcPct val="0"/>
              </a:spcBef>
            </a:pPr>
            <a:r>
              <a:rPr lang="zh-CN" altLang="en-US" sz="5867">
                <a:solidFill>
                  <a:prstClr val="white"/>
                </a:solidFill>
                <a:latin typeface="方正粗圆简体" panose="02010601030101010101" pitchFamily="2" charset="-122"/>
                <a:ea typeface="方正粗圆简体" panose="02010601030101010101" pitchFamily="2" charset="-122"/>
              </a:rPr>
              <a:t>校园</a:t>
            </a:r>
            <a:endParaRPr lang="en-US" altLang="zh-CN" sz="5867">
              <a:solidFill>
                <a:prstClr val="white"/>
              </a:solidFill>
              <a:latin typeface="方正粗圆简体" panose="02010601030101010101" pitchFamily="2" charset="-122"/>
              <a:ea typeface="方正粗圆简体" panose="02010601030101010101" pitchFamily="2" charset="-122"/>
            </a:endParaRPr>
          </a:p>
          <a:p>
            <a:pPr algn="ctr" defTabSz="914377">
              <a:lnSpc>
                <a:spcPct val="110000"/>
              </a:lnSpc>
              <a:spcBef>
                <a:spcPct val="0"/>
              </a:spcBef>
            </a:pPr>
            <a:r>
              <a:rPr lang="zh-CN" altLang="en-US" sz="5867">
                <a:solidFill>
                  <a:prstClr val="white"/>
                </a:solidFill>
                <a:latin typeface="方正粗圆简体" panose="02010601030101010101" pitchFamily="2" charset="-122"/>
                <a:ea typeface="方正粗圆简体" panose="02010601030101010101" pitchFamily="2" charset="-122"/>
              </a:rPr>
              <a:t>安全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2209800" y="3886200"/>
            <a:ext cx="5257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048"/>
            <a:r>
              <a:rPr lang="en-US" sz="3600" b="1" dirty="0" err="1">
                <a:solidFill>
                  <a:srgbClr val="FF0000"/>
                </a:solidFill>
                <a:latin typeface="HP001 4 hàng" pitchFamily="34" charset="0"/>
              </a:rPr>
              <a:t>Cùng</a:t>
            </a:r>
            <a:r>
              <a:rPr lang="en-US" sz="3600" b="1" dirty="0">
                <a:solidFill>
                  <a:srgbClr val="FF0000"/>
                </a:solidFill>
                <a:latin typeface="HP001 4 hàng" pitchFamily="34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HP001 4 hàng" pitchFamily="34" charset="0"/>
              </a:rPr>
              <a:t>khởi</a:t>
            </a:r>
            <a:r>
              <a:rPr lang="en-US" sz="3600" b="1" dirty="0">
                <a:solidFill>
                  <a:srgbClr val="FF0000"/>
                </a:solidFill>
                <a:latin typeface="HP001 4 hàng" pitchFamily="34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HP001 4 hàng" pitchFamily="34" charset="0"/>
              </a:rPr>
              <a:t>động</a:t>
            </a:r>
            <a:r>
              <a:rPr lang="en-US" sz="3600" b="1" dirty="0">
                <a:solidFill>
                  <a:srgbClr val="FF0000"/>
                </a:solidFill>
                <a:latin typeface="HP001 4 hàng" pitchFamily="34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HP001 4 hàng" pitchFamily="34" charset="0"/>
              </a:rPr>
              <a:t>nhé</a:t>
            </a:r>
            <a:r>
              <a:rPr lang="en-US" sz="3600" b="1" dirty="0">
                <a:solidFill>
                  <a:srgbClr val="FF0000"/>
                </a:solidFill>
                <a:latin typeface="HP001 4 hàng" pitchFamily="34" charset="0"/>
              </a:rPr>
              <a:t>! </a:t>
            </a:r>
          </a:p>
        </p:txBody>
      </p:sp>
      <p:pic>
        <p:nvPicPr>
          <p:cNvPr id="9" name="Picture 5" descr="465af32f750af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20578" y="3972548"/>
            <a:ext cx="1157288" cy="2838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9" descr="sun14[1]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371600" cy="1536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588576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1000" y="1371600"/>
            <a:ext cx="8001000" cy="48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AutoShape 26"/>
          <p:cNvSpPr>
            <a:spLocks noChangeArrowheads="1"/>
          </p:cNvSpPr>
          <p:nvPr/>
        </p:nvSpPr>
        <p:spPr bwMode="auto">
          <a:xfrm>
            <a:off x="1905000" y="228600"/>
            <a:ext cx="7010400" cy="3886200"/>
          </a:xfrm>
          <a:prstGeom prst="cloudCallout">
            <a:avLst>
              <a:gd name="adj1" fmla="val -50222"/>
              <a:gd name="adj2" fmla="val 53642"/>
            </a:avLst>
          </a:prstGeom>
          <a:gradFill rotWithShape="1">
            <a:gsLst>
              <a:gs pos="0">
                <a:srgbClr val="FF00FF">
                  <a:alpha val="66000"/>
                </a:srgbClr>
              </a:gs>
              <a:gs pos="50000">
                <a:schemeClr val="bg1"/>
              </a:gs>
              <a:gs pos="100000">
                <a:srgbClr val="FF00FF">
                  <a:alpha val="66000"/>
                </a:srgbClr>
              </a:gs>
            </a:gsLst>
            <a:lin ang="2700000" scaled="1"/>
          </a:gradFill>
          <a:ln w="9525">
            <a:solidFill>
              <a:srgbClr val="FF00FF"/>
            </a:solidFill>
            <a:round/>
            <a:headEnd/>
            <a:tailEnd/>
          </a:ln>
          <a:effectLst/>
        </p:spPr>
        <p:txBody>
          <a:bodyPr/>
          <a:lstStyle/>
          <a:p>
            <a:pPr algn="ctr">
              <a:defRPr/>
            </a:pPr>
            <a:endParaRPr lang="en-US" sz="3600" dirty="0">
              <a:latin typeface="Arial" charset="0"/>
            </a:endParaRPr>
          </a:p>
          <a:p>
            <a:pPr algn="ctr">
              <a:defRPr/>
            </a:pPr>
            <a:r>
              <a:rPr lang="en-US" sz="4000" dirty="0" err="1">
                <a:solidFill>
                  <a:srgbClr val="0070C0"/>
                </a:solidFill>
                <a:latin typeface="Arial" charset="0"/>
              </a:rPr>
              <a:t>Em</a:t>
            </a:r>
            <a:r>
              <a:rPr lang="en-US" sz="4000" dirty="0">
                <a:solidFill>
                  <a:srgbClr val="0070C0"/>
                </a:solidFill>
                <a:latin typeface="Arial" charset="0"/>
              </a:rPr>
              <a:t> </a:t>
            </a:r>
            <a:r>
              <a:rPr lang="en-US" sz="4000" dirty="0" err="1">
                <a:solidFill>
                  <a:srgbClr val="0070C0"/>
                </a:solidFill>
                <a:latin typeface="Arial" charset="0"/>
              </a:rPr>
              <a:t>hãy</a:t>
            </a:r>
            <a:r>
              <a:rPr lang="en-US" sz="4000" dirty="0">
                <a:solidFill>
                  <a:srgbClr val="0070C0"/>
                </a:solidFill>
                <a:latin typeface="Arial" charset="0"/>
              </a:rPr>
              <a:t> </a:t>
            </a:r>
            <a:r>
              <a:rPr lang="en-US" sz="4000" dirty="0" err="1">
                <a:solidFill>
                  <a:srgbClr val="0070C0"/>
                </a:solidFill>
                <a:latin typeface="Arial" charset="0"/>
              </a:rPr>
              <a:t>kể</a:t>
            </a:r>
            <a:r>
              <a:rPr lang="en-US" sz="4000" dirty="0">
                <a:solidFill>
                  <a:srgbClr val="0070C0"/>
                </a:solidFill>
                <a:latin typeface="Arial" charset="0"/>
              </a:rPr>
              <a:t> </a:t>
            </a:r>
            <a:r>
              <a:rPr lang="en-US" sz="4000" dirty="0" err="1">
                <a:solidFill>
                  <a:srgbClr val="0070C0"/>
                </a:solidFill>
                <a:latin typeface="Arial" charset="0"/>
              </a:rPr>
              <a:t>tên</a:t>
            </a:r>
            <a:r>
              <a:rPr lang="en-US" sz="4000" dirty="0">
                <a:solidFill>
                  <a:srgbClr val="0070C0"/>
                </a:solidFill>
                <a:latin typeface="Arial" charset="0"/>
              </a:rPr>
              <a:t> </a:t>
            </a:r>
            <a:r>
              <a:rPr lang="en-US" sz="4000" dirty="0" err="1">
                <a:solidFill>
                  <a:srgbClr val="0070C0"/>
                </a:solidFill>
                <a:latin typeface="Arial" charset="0"/>
              </a:rPr>
              <a:t>các</a:t>
            </a:r>
            <a:r>
              <a:rPr lang="en-US" sz="4000" dirty="0">
                <a:solidFill>
                  <a:srgbClr val="0070C0"/>
                </a:solidFill>
                <a:latin typeface="Arial" charset="0"/>
              </a:rPr>
              <a:t> con </a:t>
            </a:r>
            <a:r>
              <a:rPr lang="en-US" sz="4000" dirty="0" err="1">
                <a:solidFill>
                  <a:srgbClr val="0070C0"/>
                </a:solidFill>
                <a:latin typeface="Arial" charset="0"/>
              </a:rPr>
              <a:t>vật</a:t>
            </a:r>
            <a:r>
              <a:rPr lang="en-US" sz="4000" dirty="0">
                <a:solidFill>
                  <a:srgbClr val="0070C0"/>
                </a:solidFill>
                <a:latin typeface="Arial" charset="0"/>
              </a:rPr>
              <a:t> </a:t>
            </a:r>
            <a:r>
              <a:rPr lang="en-US" sz="4000" dirty="0" err="1">
                <a:solidFill>
                  <a:srgbClr val="0070C0"/>
                </a:solidFill>
                <a:latin typeface="Arial" charset="0"/>
              </a:rPr>
              <a:t>có</a:t>
            </a:r>
            <a:r>
              <a:rPr lang="en-US" sz="4000" dirty="0">
                <a:solidFill>
                  <a:srgbClr val="0070C0"/>
                </a:solidFill>
                <a:latin typeface="Arial" charset="0"/>
              </a:rPr>
              <a:t> </a:t>
            </a:r>
            <a:r>
              <a:rPr lang="en-US" sz="4000" dirty="0" err="1">
                <a:solidFill>
                  <a:srgbClr val="0070C0"/>
                </a:solidFill>
                <a:latin typeface="Arial" charset="0"/>
              </a:rPr>
              <a:t>trong</a:t>
            </a:r>
            <a:r>
              <a:rPr lang="en-US" sz="4000" dirty="0">
                <a:solidFill>
                  <a:srgbClr val="0070C0"/>
                </a:solidFill>
                <a:latin typeface="Arial" charset="0"/>
              </a:rPr>
              <a:t> </a:t>
            </a:r>
            <a:r>
              <a:rPr lang="en-US" sz="4000" dirty="0" err="1">
                <a:solidFill>
                  <a:srgbClr val="0070C0"/>
                </a:solidFill>
                <a:latin typeface="Arial" charset="0"/>
              </a:rPr>
              <a:t>bài</a:t>
            </a:r>
            <a:r>
              <a:rPr lang="en-US" sz="4000" dirty="0">
                <a:solidFill>
                  <a:srgbClr val="0070C0"/>
                </a:solidFill>
                <a:latin typeface="Arial" charset="0"/>
              </a:rPr>
              <a:t> </a:t>
            </a:r>
            <a:r>
              <a:rPr lang="en-US" sz="4000" dirty="0" err="1">
                <a:solidFill>
                  <a:srgbClr val="0070C0"/>
                </a:solidFill>
                <a:latin typeface="Arial" charset="0"/>
              </a:rPr>
              <a:t>hát</a:t>
            </a:r>
            <a:r>
              <a:rPr lang="en-US" sz="4000" dirty="0">
                <a:solidFill>
                  <a:srgbClr val="0070C0"/>
                </a:solidFill>
                <a:latin typeface="Arial" charset="0"/>
              </a:rPr>
              <a:t> </a:t>
            </a:r>
            <a:r>
              <a:rPr lang="en-US" sz="4000" dirty="0" err="1">
                <a:solidFill>
                  <a:srgbClr val="0070C0"/>
                </a:solidFill>
                <a:latin typeface="Arial" charset="0"/>
              </a:rPr>
              <a:t>vừa</a:t>
            </a:r>
            <a:r>
              <a:rPr lang="en-US" sz="4000" dirty="0">
                <a:solidFill>
                  <a:srgbClr val="0070C0"/>
                </a:solidFill>
                <a:latin typeface="Arial" charset="0"/>
              </a:rPr>
              <a:t> </a:t>
            </a:r>
            <a:r>
              <a:rPr lang="en-US" sz="4000" dirty="0" err="1">
                <a:solidFill>
                  <a:srgbClr val="0070C0"/>
                </a:solidFill>
                <a:latin typeface="Arial" charset="0"/>
              </a:rPr>
              <a:t>rồi</a:t>
            </a:r>
            <a:endParaRPr lang="en-US" sz="4000" dirty="0">
              <a:solidFill>
                <a:srgbClr val="0070C0"/>
              </a:solidFill>
              <a:latin typeface="Arial" charset="0"/>
              <a:cs typeface="+mn-cs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2000">
        <p14:vortex dir="r"/>
      </p:transition>
    </mc:Choice>
    <mc:Fallback xmlns="">
      <p:transition spd="slow" advClick="0" advTm="2000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WordArt 3" descr="10%"/>
          <p:cNvSpPr>
            <a:spLocks noChangeArrowheads="1" noChangeShapeType="1" noTextEdit="1"/>
          </p:cNvSpPr>
          <p:nvPr/>
        </p:nvSpPr>
        <p:spPr bwMode="auto">
          <a:xfrm>
            <a:off x="1676400" y="1447800"/>
            <a:ext cx="6248400" cy="11144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b="1" kern="10" dirty="0" err="1">
                <a:ln w="19050">
                  <a:solidFill>
                    <a:srgbClr val="FF0000"/>
                  </a:solidFill>
                  <a:round/>
                  <a:headEnd/>
                  <a:tailEnd/>
                </a:ln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Các</a:t>
            </a:r>
            <a:r>
              <a:rPr lang="en-US" sz="3600" b="1" kern="10" dirty="0">
                <a:ln w="19050">
                  <a:solidFill>
                    <a:srgbClr val="FF0000"/>
                  </a:solidFill>
                  <a:round/>
                  <a:headEnd/>
                  <a:tailEnd/>
                </a:ln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 con </a:t>
            </a:r>
            <a:r>
              <a:rPr lang="en-US" sz="3600" b="1" kern="10" dirty="0" err="1">
                <a:ln w="19050">
                  <a:solidFill>
                    <a:srgbClr val="FF0000"/>
                  </a:solidFill>
                  <a:round/>
                  <a:headEnd/>
                  <a:tailEnd/>
                </a:ln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vật</a:t>
            </a:r>
            <a:r>
              <a:rPr lang="en-US" sz="3600" b="1" kern="10" dirty="0">
                <a:ln w="19050">
                  <a:solidFill>
                    <a:srgbClr val="FF0000"/>
                  </a:solidFill>
                  <a:round/>
                  <a:headEnd/>
                  <a:tailEnd/>
                </a:ln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 </a:t>
            </a:r>
            <a:r>
              <a:rPr lang="en-US" sz="3600" b="1" kern="10" dirty="0" err="1">
                <a:ln w="19050">
                  <a:solidFill>
                    <a:srgbClr val="FF0000"/>
                  </a:solidFill>
                  <a:round/>
                  <a:headEnd/>
                  <a:tailEnd/>
                </a:ln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quanh</a:t>
            </a:r>
            <a:r>
              <a:rPr lang="en-US" sz="3600" b="1" kern="10" dirty="0">
                <a:ln w="19050">
                  <a:solidFill>
                    <a:srgbClr val="FF0000"/>
                  </a:solidFill>
                  <a:round/>
                  <a:headEnd/>
                  <a:tailEnd/>
                </a:ln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 </a:t>
            </a:r>
            <a:r>
              <a:rPr lang="en-US" sz="3600" b="1" kern="10" dirty="0" err="1">
                <a:ln w="19050">
                  <a:solidFill>
                    <a:srgbClr val="FF0000"/>
                  </a:solidFill>
                  <a:round/>
                  <a:headEnd/>
                  <a:tailEnd/>
                </a:ln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em</a:t>
            </a:r>
            <a:r>
              <a:rPr lang="en-US" sz="3600" b="1" kern="10" dirty="0">
                <a:ln w="19050">
                  <a:solidFill>
                    <a:srgbClr val="FF0000"/>
                  </a:solidFill>
                  <a:round/>
                  <a:headEnd/>
                  <a:tailEnd/>
                </a:ln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 </a:t>
            </a:r>
          </a:p>
        </p:txBody>
      </p:sp>
      <p:pic>
        <p:nvPicPr>
          <p:cNvPr id="13315" name="Picture 4" descr="bubblesCLR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96200" y="4125913"/>
            <a:ext cx="1066800" cy="57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3" name="Picture 5" descr="Fish_clr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91200" y="6172200"/>
            <a:ext cx="1066800" cy="352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5" name="Picture 7" descr="Fish_clr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010400" y="6324600"/>
            <a:ext cx="1066800" cy="352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6" name="Picture 8" descr="Fish_clr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flipH="1">
            <a:off x="2465388" y="5895975"/>
            <a:ext cx="838200" cy="352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7" name="Picture 9" descr="Fish_clr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77000" y="5895975"/>
            <a:ext cx="1066800" cy="352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8" name="Picture 10" descr="Fish_clr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flipH="1">
            <a:off x="1981200" y="5467350"/>
            <a:ext cx="838200" cy="352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4" name="Picture 6" descr="Fish_clr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flipH="1">
            <a:off x="1295400" y="5743575"/>
            <a:ext cx="838200" cy="352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3733800" y="1905000"/>
            <a:ext cx="1143000" cy="3698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hangingPunct="1">
              <a:defRPr/>
            </a:pP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770188" y="261938"/>
            <a:ext cx="4283545" cy="707886"/>
          </a:xfrm>
          <a:prstGeom prst="rect">
            <a:avLst/>
          </a:prstGeom>
          <a:noFill/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r>
              <a:rPr lang="en-US" sz="4000" b="1" u="sng" dirty="0" err="1">
                <a:solidFill>
                  <a:srgbClr val="00B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sz="4000" b="1" u="sng" dirty="0">
                <a:solidFill>
                  <a:srgbClr val="00B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u="sng" dirty="0" err="1">
                <a:solidFill>
                  <a:srgbClr val="00B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nhiên</a:t>
            </a:r>
            <a:r>
              <a:rPr lang="en-US" sz="4000" b="1" u="sng" dirty="0">
                <a:solidFill>
                  <a:srgbClr val="00B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u="sng" dirty="0" err="1">
                <a:solidFill>
                  <a:srgbClr val="00B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4000" b="1" u="sng" dirty="0">
                <a:solidFill>
                  <a:srgbClr val="00B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u="sng" dirty="0" err="1">
                <a:solidFill>
                  <a:srgbClr val="00B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xã</a:t>
            </a:r>
            <a:r>
              <a:rPr lang="en-US" sz="4000" b="1" u="sng" dirty="0">
                <a:solidFill>
                  <a:srgbClr val="00B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u="sng" dirty="0" err="1">
                <a:solidFill>
                  <a:srgbClr val="00B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hội</a:t>
            </a:r>
            <a:endParaRPr lang="en-US" sz="4000" b="1" u="sng" dirty="0">
              <a:solidFill>
                <a:srgbClr val="00B05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324" name="Picture 13" descr="angelfish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191000" y="4419600"/>
            <a:ext cx="1190625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25" name="Picture 14" descr="angelfish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343400" y="3352800"/>
            <a:ext cx="1190625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26" name="Picture 34" descr="angelfish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124200" y="3657600"/>
            <a:ext cx="1190625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27" name="Picture 4" descr="bubblesCLR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48600" y="4278313"/>
            <a:ext cx="1066800" cy="57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28" name="Picture 4" descr="bubblesCLR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36788" y="3230563"/>
            <a:ext cx="1066800" cy="57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29" name="Picture 4" descr="bubblesCLR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99175" y="3835400"/>
            <a:ext cx="1066800" cy="57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30" name="Picture 4" descr="bubblesCLR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010400" y="5165725"/>
            <a:ext cx="1066800" cy="57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31" name="Picture 4" descr="bubblesCLR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62800" y="2590800"/>
            <a:ext cx="1066800" cy="57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32" name="Picture 4" descr="bubblesCLR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203426">
            <a:off x="777875" y="4130675"/>
            <a:ext cx="1066800" cy="57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33" name="Picture 13" descr="angelfish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343400" y="4572000"/>
            <a:ext cx="1190625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34" name="Picture 4" descr="bubblesCLR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3400" y="2570163"/>
            <a:ext cx="1066800" cy="57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repeatCount="indefinite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0.04093 L -0.38333 -0.02566 " pathEditMode="relative" rAng="0" ptsTypes="AA">
                                      <p:cBhvr>
                                        <p:cTn id="6" dur="50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200" y="-330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3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3625 -0.16301 L 0.65833 -0.15954 " pathEditMode="relative" rAng="0" ptsTypes="AA">
                                      <p:cBhvr>
                                        <p:cTn id="8" dur="5000" fill="hold"/>
                                        <p:tgtEl>
                                          <p:spTgt spid="717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1000" y="200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35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0.04093 L -0.38333 -0.02566 " pathEditMode="relative" rAng="0" ptsTypes="AA">
                                      <p:cBhvr>
                                        <p:cTn id="10" dur="5000" fill="hold"/>
                                        <p:tgtEl>
                                          <p:spTgt spid="717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200" y="-3300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63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22378 -0.05202 L 0.58038 -0.04855 " pathEditMode="relative" rAng="0" ptsTypes="AA">
                                      <p:cBhvr>
                                        <p:cTn id="12" dur="5000" fill="hold"/>
                                        <p:tgtEl>
                                          <p:spTgt spid="717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0200" y="200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35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4.33526E-6 L -0.38333 -0.06659 " pathEditMode="relative" rAng="0" ptsTypes="AA">
                                      <p:cBhvr>
                                        <p:cTn id="14" dur="5000" fill="hold"/>
                                        <p:tgtEl>
                                          <p:spTgt spid="717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200" y="-3300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63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34583 -0.08948 L 0.56667 -0.07885 " pathEditMode="relative" rAng="0" ptsTypes="AA">
                                      <p:cBhvr>
                                        <p:cTn id="16" dur="5000" fill="hold"/>
                                        <p:tgtEl>
                                          <p:spTgt spid="717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5600" y="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1" dur="500"/>
                                        <p:tgtEl>
                                          <p:spTgt spid="13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 txBox="1">
            <a:spLocks noGrp="1"/>
          </p:cNvSpPr>
          <p:nvPr>
            <p:ph type="title"/>
          </p:nvPr>
        </p:nvSpPr>
        <p:spPr>
          <a:xfrm>
            <a:off x="0" y="0"/>
            <a:ext cx="4267200" cy="707878"/>
          </a:xfrm>
          <a:prstGeom prst="rect">
            <a:avLst/>
          </a:prstGeom>
          <a:solidFill>
            <a:srgbClr val="FFFF00"/>
          </a:solidFill>
        </p:spPr>
        <p:txBody>
          <a:bodyPr wrap="square" lIns="91431" tIns="45716" rIns="91431" bIns="45716" rtlCol="0">
            <a:spAutoFit/>
          </a:bodyPr>
          <a:lstStyle/>
          <a:p>
            <a:pPr algn="l"/>
            <a:r>
              <a:rPr lang="en-US" sz="40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Hoạt</a:t>
            </a:r>
            <a:r>
              <a:rPr lang="en-US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 1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6649" y="1145246"/>
            <a:ext cx="7696200" cy="5748066"/>
          </a:xfrm>
          <a:prstGeom prst="rect">
            <a:avLst/>
          </a:prstGeom>
        </p:spPr>
      </p:pic>
      <p:sp>
        <p:nvSpPr>
          <p:cNvPr id="8" name="AutoShape 22"/>
          <p:cNvSpPr>
            <a:spLocks noChangeArrowheads="1"/>
          </p:cNvSpPr>
          <p:nvPr/>
        </p:nvSpPr>
        <p:spPr bwMode="auto">
          <a:xfrm flipH="1">
            <a:off x="0" y="838200"/>
            <a:ext cx="3200400" cy="2057400"/>
          </a:xfrm>
          <a:prstGeom prst="wedgeEllipseCallout">
            <a:avLst>
              <a:gd name="adj1" fmla="val -31458"/>
              <a:gd name="adj2" fmla="val 73954"/>
            </a:avLst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 algn="ctr">
              <a:defRPr/>
            </a:pPr>
            <a:r>
              <a:rPr lang="en-US" sz="32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3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3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3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con </a:t>
            </a:r>
            <a:r>
              <a:rPr lang="en-US" sz="32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vật</a:t>
            </a:r>
            <a:r>
              <a:rPr lang="en-US" sz="3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3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sp>
        <p:nvSpPr>
          <p:cNvPr id="9" name="Oval 8"/>
          <p:cNvSpPr/>
          <p:nvPr/>
        </p:nvSpPr>
        <p:spPr>
          <a:xfrm>
            <a:off x="4635190" y="0"/>
            <a:ext cx="4114800" cy="1145246"/>
          </a:xfrm>
          <a:prstGeom prst="ellipse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ln>
                  <a:solidFill>
                    <a:sysClr val="windowText" lastClr="000000"/>
                  </a:solidFill>
                </a:ln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sz="3200" dirty="0">
                <a:ln>
                  <a:solidFill>
                    <a:sysClr val="windowText" lastClr="000000"/>
                  </a:solidFill>
                </a:ln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n>
                  <a:solidFill>
                    <a:sysClr val="windowText" lastClr="000000"/>
                  </a:solidFill>
                </a:ln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việc</a:t>
            </a:r>
            <a:r>
              <a:rPr lang="en-US" sz="3200" dirty="0">
                <a:ln>
                  <a:solidFill>
                    <a:sysClr val="windowText" lastClr="000000"/>
                  </a:solidFill>
                </a:ln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n>
                  <a:solidFill>
                    <a:sysClr val="windowText" lastClr="000000"/>
                  </a:solidFill>
                </a:ln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theo</a:t>
            </a:r>
            <a:r>
              <a:rPr lang="en-US" sz="3200" dirty="0" smtClean="0">
                <a:ln>
                  <a:solidFill>
                    <a:sysClr val="windowText" lastClr="000000"/>
                  </a:solidFill>
                </a:ln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n>
                  <a:solidFill>
                    <a:sysClr val="windowText" lastClr="000000"/>
                  </a:solidFill>
                </a:ln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cặp</a:t>
            </a:r>
            <a:endParaRPr lang="en-US" sz="3200" dirty="0">
              <a:ln>
                <a:solidFill>
                  <a:sysClr val="windowText" lastClr="000000"/>
                </a:solidFill>
              </a:ln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4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996950"/>
            <a:ext cx="9144000" cy="4862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267" name="Content Placeholder 2"/>
          <p:cNvSpPr>
            <a:spLocks noGrp="1"/>
          </p:cNvSpPr>
          <p:nvPr>
            <p:ph idx="1"/>
          </p:nvPr>
        </p:nvSpPr>
        <p:spPr>
          <a:xfrm>
            <a:off x="609600" y="1905000"/>
            <a:ext cx="7886700" cy="4351338"/>
          </a:xfrm>
        </p:spPr>
        <p:txBody>
          <a:bodyPr/>
          <a:lstStyle/>
          <a:p>
            <a:pPr marL="0" indent="0" algn="ctr" eaLnBrk="1" hangingPunct="1">
              <a:buFont typeface="Arial" charset="0"/>
              <a:buNone/>
            </a:pPr>
            <a:r>
              <a:rPr lang="en-US" altLang="en-US" sz="5400" i="1" dirty="0">
                <a:latin typeface="Times" pitchFamily="34" charset="0"/>
                <a:cs typeface="Times" pitchFamily="34" charset="0"/>
              </a:rPr>
              <a:t>    </a:t>
            </a:r>
          </a:p>
        </p:txBody>
      </p:sp>
      <p:sp>
        <p:nvSpPr>
          <p:cNvPr id="7" name="Explosion 1 6"/>
          <p:cNvSpPr/>
          <p:nvPr/>
        </p:nvSpPr>
        <p:spPr>
          <a:xfrm>
            <a:off x="1676400" y="762000"/>
            <a:ext cx="8001000" cy="5181600"/>
          </a:xfrm>
          <a:prstGeom prst="irregularSeal1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>
              <a:solidFill>
                <a:srgbClr val="FF9900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276600" y="2057400"/>
            <a:ext cx="4191000" cy="2585323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 eaLnBrk="1" hangingPunct="1">
              <a:defRPr/>
            </a:pPr>
            <a:r>
              <a:rPr lang="en-US" sz="5400" b="1" i="1" dirty="0">
                <a:ln/>
                <a:latin typeface="Times New Roman" pitchFamily="18" charset="0"/>
                <a:ea typeface="Times" panose="020B0500000000000000" pitchFamily="34" charset="0"/>
                <a:cs typeface="Times New Roman" pitchFamily="18" charset="0"/>
              </a:rPr>
              <a:t>Hãy </a:t>
            </a:r>
            <a:r>
              <a:rPr lang="en-US" sz="5400" b="1" i="1" dirty="0" err="1">
                <a:ln/>
                <a:latin typeface="Times New Roman" pitchFamily="18" charset="0"/>
                <a:ea typeface="Times" panose="020B0500000000000000" pitchFamily="34" charset="0"/>
                <a:cs typeface="Times New Roman" pitchFamily="18" charset="0"/>
              </a:rPr>
              <a:t>kể</a:t>
            </a:r>
            <a:r>
              <a:rPr lang="en-US" sz="5400" b="1" i="1" dirty="0">
                <a:ln/>
                <a:latin typeface="Times New Roman" pitchFamily="18" charset="0"/>
                <a:ea typeface="Times" panose="020B0500000000000000" pitchFamily="34" charset="0"/>
                <a:cs typeface="Times New Roman" pitchFamily="18" charset="0"/>
              </a:rPr>
              <a:t> </a:t>
            </a:r>
            <a:r>
              <a:rPr lang="en-US" sz="5400" b="1" i="1" dirty="0" err="1">
                <a:ln/>
                <a:latin typeface="Times New Roman" pitchFamily="18" charset="0"/>
                <a:ea typeface="Times" panose="020B0500000000000000" pitchFamily="34" charset="0"/>
                <a:cs typeface="Times New Roman" pitchFamily="18" charset="0"/>
              </a:rPr>
              <a:t>về</a:t>
            </a:r>
            <a:r>
              <a:rPr lang="en-US" sz="5400" b="1" i="1" dirty="0">
                <a:ln/>
                <a:latin typeface="Times New Roman" pitchFamily="18" charset="0"/>
                <a:ea typeface="Times" panose="020B0500000000000000" pitchFamily="34" charset="0"/>
                <a:cs typeface="Times New Roman" pitchFamily="18" charset="0"/>
              </a:rPr>
              <a:t> các con </a:t>
            </a:r>
            <a:r>
              <a:rPr lang="en-US" sz="5400" b="1" i="1" dirty="0" err="1">
                <a:ln/>
                <a:latin typeface="Times New Roman" pitchFamily="18" charset="0"/>
                <a:ea typeface="Times" panose="020B0500000000000000" pitchFamily="34" charset="0"/>
                <a:cs typeface="Times New Roman" pitchFamily="18" charset="0"/>
              </a:rPr>
              <a:t>vật</a:t>
            </a:r>
            <a:r>
              <a:rPr lang="en-US" sz="5400" b="1" i="1" dirty="0">
                <a:ln/>
                <a:latin typeface="Times New Roman" pitchFamily="18" charset="0"/>
                <a:ea typeface="Times" panose="020B0500000000000000" pitchFamily="34" charset="0"/>
                <a:cs typeface="Times New Roman" pitchFamily="18" charset="0"/>
              </a:rPr>
              <a:t> </a:t>
            </a:r>
            <a:r>
              <a:rPr lang="en-US" sz="5400" b="1" i="1" dirty="0" err="1">
                <a:ln/>
                <a:latin typeface="Times New Roman" pitchFamily="18" charset="0"/>
                <a:ea typeface="Times" panose="020B0500000000000000" pitchFamily="34" charset="0"/>
                <a:cs typeface="Times New Roman" pitchFamily="18" charset="0"/>
              </a:rPr>
              <a:t>mà</a:t>
            </a:r>
            <a:r>
              <a:rPr lang="en-US" sz="5400" b="1" i="1" dirty="0">
                <a:ln/>
                <a:latin typeface="Times New Roman" pitchFamily="18" charset="0"/>
                <a:ea typeface="Times" panose="020B0500000000000000" pitchFamily="34" charset="0"/>
                <a:cs typeface="Times New Roman" pitchFamily="18" charset="0"/>
              </a:rPr>
              <a:t> </a:t>
            </a:r>
            <a:r>
              <a:rPr lang="en-US" sz="5400" b="1" i="1" dirty="0" err="1">
                <a:ln/>
                <a:latin typeface="Times New Roman" pitchFamily="18" charset="0"/>
                <a:ea typeface="Times" panose="020B0500000000000000" pitchFamily="34" charset="0"/>
                <a:cs typeface="Times New Roman" pitchFamily="18" charset="0"/>
              </a:rPr>
              <a:t>em</a:t>
            </a:r>
            <a:r>
              <a:rPr lang="en-US" sz="5400" b="1" i="1" dirty="0">
                <a:ln/>
                <a:latin typeface="Times New Roman" pitchFamily="18" charset="0"/>
                <a:ea typeface="Times" panose="020B0500000000000000" pitchFamily="34" charset="0"/>
                <a:cs typeface="Times New Roman" pitchFamily="18" charset="0"/>
              </a:rPr>
              <a:t> </a:t>
            </a:r>
            <a:r>
              <a:rPr lang="en-US" sz="5400" b="1" i="1" dirty="0" err="1">
                <a:ln/>
                <a:latin typeface="Times New Roman" pitchFamily="18" charset="0"/>
                <a:ea typeface="Times" panose="020B0500000000000000" pitchFamily="34" charset="0"/>
                <a:cs typeface="Times New Roman" pitchFamily="18" charset="0"/>
              </a:rPr>
              <a:t>biết</a:t>
            </a:r>
            <a:endParaRPr lang="en-US" sz="5400" b="1" i="1" dirty="0">
              <a:ln/>
              <a:latin typeface="Times New Roman" pitchFamily="18" charset="0"/>
              <a:ea typeface="Times" panose="020B0500000000000000" pitchFamily="34" charset="0"/>
              <a:cs typeface="Times New Roman" pitchFamily="18" charset="0"/>
            </a:endParaRPr>
          </a:p>
        </p:txBody>
      </p:sp>
      <p:pic>
        <p:nvPicPr>
          <p:cNvPr id="11270" name="Audio 1">
            <a:hlinkClick r:id="" action="ppaction://media"/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504238" y="6218238"/>
            <a:ext cx="487362" cy="487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71" name="Audio 9">
            <a:hlinkClick r:id="" action="ppaction://media"/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504238" y="6218238"/>
            <a:ext cx="487362" cy="487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72" name="Audio 7">
            <a:hlinkClick r:id="" action="ppaction://media"/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504238" y="6218238"/>
            <a:ext cx="487362" cy="487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Audio 4">
            <a:hlinkClick r:id="" action="ppaction://media"/>
          </p:cNvPr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504238" y="6218238"/>
            <a:ext cx="487362" cy="487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xtBox 9"/>
          <p:cNvSpPr txBox="1"/>
          <p:nvPr/>
        </p:nvSpPr>
        <p:spPr>
          <a:xfrm>
            <a:off x="0" y="157260"/>
            <a:ext cx="9144000" cy="707878"/>
          </a:xfrm>
          <a:prstGeom prst="rect">
            <a:avLst/>
          </a:prstGeom>
          <a:solidFill>
            <a:srgbClr val="FFFF00"/>
          </a:solidFill>
        </p:spPr>
        <p:txBody>
          <a:bodyPr wrap="square" lIns="91431" tIns="45716" rIns="91431" bIns="45716" rtlCol="0">
            <a:spAutoFit/>
          </a:bodyPr>
          <a:lstStyle/>
          <a:p>
            <a:r>
              <a:rPr lang="en-US" sz="40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Hoạt</a:t>
            </a:r>
            <a:r>
              <a:rPr lang="en-US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 1: </a:t>
            </a:r>
            <a:r>
              <a:rPr lang="en-US" sz="40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Nhận</a:t>
            </a:r>
            <a:r>
              <a:rPr lang="en-US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biết</a:t>
            </a:r>
            <a:r>
              <a:rPr lang="en-US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 con </a:t>
            </a:r>
            <a:r>
              <a:rPr lang="en-US" sz="40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vật</a:t>
            </a:r>
            <a:endParaRPr lang="en-US" sz="4000" b="1" dirty="0">
              <a:solidFill>
                <a:schemeClr val="tx1">
                  <a:lumMod val="85000"/>
                  <a:lumOff val="1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advTm="13937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7463" y="279497"/>
            <a:ext cx="8543693" cy="6585253"/>
          </a:xfrm>
          <a:prstGeom prst="rect">
            <a:avLst/>
          </a:prstGeom>
        </p:spPr>
      </p:pic>
      <p:sp>
        <p:nvSpPr>
          <p:cNvPr id="7" name="Flowchart: Punched Tape 6"/>
          <p:cNvSpPr/>
          <p:nvPr/>
        </p:nvSpPr>
        <p:spPr>
          <a:xfrm>
            <a:off x="228600" y="1653381"/>
            <a:ext cx="8686800" cy="2209800"/>
          </a:xfrm>
          <a:prstGeom prst="flowChartPunchedTape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/>
              <a:t>Voi</a:t>
            </a:r>
            <a:r>
              <a:rPr lang="en-US" sz="3200" dirty="0"/>
              <a:t> </a:t>
            </a:r>
            <a:r>
              <a:rPr lang="en-US" sz="3200" dirty="0" err="1"/>
              <a:t>là</a:t>
            </a:r>
            <a:r>
              <a:rPr lang="en-US" sz="3200" dirty="0"/>
              <a:t> </a:t>
            </a:r>
            <a:r>
              <a:rPr lang="en-US" sz="3200" dirty="0" err="1"/>
              <a:t>động</a:t>
            </a:r>
            <a:r>
              <a:rPr lang="en-US" sz="3200" dirty="0"/>
              <a:t> </a:t>
            </a:r>
            <a:r>
              <a:rPr lang="en-US" sz="3200" dirty="0" err="1"/>
              <a:t>vật</a:t>
            </a:r>
            <a:r>
              <a:rPr lang="en-US" sz="3200" dirty="0"/>
              <a:t> </a:t>
            </a:r>
            <a:r>
              <a:rPr lang="en-US" sz="3200" dirty="0" err="1"/>
              <a:t>thân</a:t>
            </a:r>
            <a:r>
              <a:rPr lang="en-US" sz="3200" dirty="0"/>
              <a:t> </a:t>
            </a:r>
            <a:r>
              <a:rPr lang="en-US" sz="3200" dirty="0" err="1"/>
              <a:t>thiết</a:t>
            </a:r>
            <a:r>
              <a:rPr lang="en-US" sz="3200" dirty="0"/>
              <a:t> </a:t>
            </a:r>
            <a:r>
              <a:rPr lang="en-US" sz="3200" dirty="0" err="1"/>
              <a:t>và</a:t>
            </a:r>
            <a:r>
              <a:rPr lang="en-US" sz="3200" dirty="0"/>
              <a:t> </a:t>
            </a:r>
            <a:r>
              <a:rPr lang="en-US" sz="3200" dirty="0" err="1"/>
              <a:t>là</a:t>
            </a:r>
            <a:r>
              <a:rPr lang="en-US" sz="3200" dirty="0"/>
              <a:t> </a:t>
            </a:r>
            <a:r>
              <a:rPr lang="en-US" sz="3200" dirty="0" err="1"/>
              <a:t>biểu</a:t>
            </a:r>
            <a:r>
              <a:rPr lang="en-US" sz="3200" dirty="0"/>
              <a:t> </a:t>
            </a:r>
            <a:r>
              <a:rPr lang="en-US" sz="3200" dirty="0" err="1"/>
              <a:t>tượng</a:t>
            </a:r>
            <a:r>
              <a:rPr lang="en-US" sz="3200" dirty="0"/>
              <a:t> </a:t>
            </a:r>
            <a:r>
              <a:rPr lang="en-US" sz="3200" dirty="0" err="1"/>
              <a:t>văn</a:t>
            </a:r>
            <a:r>
              <a:rPr lang="en-US" sz="3200" dirty="0"/>
              <a:t> </a:t>
            </a:r>
            <a:r>
              <a:rPr lang="en-US" sz="3200" dirty="0" err="1"/>
              <a:t>hóa</a:t>
            </a:r>
            <a:r>
              <a:rPr lang="en-US" sz="3200" dirty="0"/>
              <a:t> </a:t>
            </a:r>
            <a:r>
              <a:rPr lang="en-US" sz="3200" dirty="0" err="1"/>
              <a:t>của</a:t>
            </a:r>
            <a:r>
              <a:rPr lang="en-US" sz="3200" dirty="0"/>
              <a:t> </a:t>
            </a:r>
            <a:r>
              <a:rPr lang="en-US" sz="3200" dirty="0" err="1"/>
              <a:t>đồng</a:t>
            </a:r>
            <a:r>
              <a:rPr lang="en-US" sz="3200" dirty="0"/>
              <a:t> </a:t>
            </a:r>
            <a:r>
              <a:rPr lang="en-US" sz="3200" dirty="0" err="1"/>
              <a:t>bào</a:t>
            </a:r>
            <a:r>
              <a:rPr lang="en-US" sz="3200" dirty="0"/>
              <a:t> </a:t>
            </a:r>
            <a:r>
              <a:rPr lang="en-US" sz="3200" dirty="0" err="1"/>
              <a:t>các</a:t>
            </a:r>
            <a:r>
              <a:rPr lang="en-US" sz="3200" dirty="0"/>
              <a:t> </a:t>
            </a:r>
            <a:r>
              <a:rPr lang="en-US" sz="3200" dirty="0" err="1"/>
              <a:t>dân</a:t>
            </a:r>
            <a:r>
              <a:rPr lang="en-US" sz="3200" dirty="0"/>
              <a:t> </a:t>
            </a:r>
            <a:r>
              <a:rPr lang="en-US" sz="3200" dirty="0" err="1"/>
              <a:t>tộc</a:t>
            </a:r>
            <a:r>
              <a:rPr lang="en-US" sz="3200" dirty="0"/>
              <a:t> ở </a:t>
            </a:r>
            <a:r>
              <a:rPr lang="en-US" sz="3200" dirty="0" err="1"/>
              <a:t>Tây</a:t>
            </a:r>
            <a:r>
              <a:rPr lang="en-US" sz="3200" dirty="0"/>
              <a:t> </a:t>
            </a:r>
            <a:r>
              <a:rPr lang="en-US" sz="3200" dirty="0" err="1"/>
              <a:t>Nguyên</a:t>
            </a:r>
            <a:r>
              <a:rPr lang="en-US" sz="3200" dirty="0"/>
              <a:t>. </a:t>
            </a:r>
          </a:p>
          <a:p>
            <a:pPr algn="ctr"/>
            <a:r>
              <a:rPr lang="en-US" sz="3200" b="1" dirty="0" err="1">
                <a:solidFill>
                  <a:schemeClr val="tx1"/>
                </a:solidFill>
              </a:rPr>
              <a:t>Chúng</a:t>
            </a:r>
            <a:r>
              <a:rPr lang="en-US" sz="3200" b="1" dirty="0">
                <a:solidFill>
                  <a:schemeClr val="tx1"/>
                </a:solidFill>
              </a:rPr>
              <a:t> </a:t>
            </a:r>
            <a:r>
              <a:rPr lang="en-US" sz="3200" b="1" dirty="0" err="1">
                <a:solidFill>
                  <a:schemeClr val="tx1"/>
                </a:solidFill>
              </a:rPr>
              <a:t>cần</a:t>
            </a:r>
            <a:r>
              <a:rPr lang="en-US" sz="3200" b="1" dirty="0">
                <a:solidFill>
                  <a:schemeClr val="tx1"/>
                </a:solidFill>
              </a:rPr>
              <a:t> </a:t>
            </a:r>
            <a:r>
              <a:rPr lang="en-US" sz="3200" b="1" dirty="0" err="1">
                <a:solidFill>
                  <a:schemeClr val="tx1"/>
                </a:solidFill>
              </a:rPr>
              <a:t>được</a:t>
            </a:r>
            <a:r>
              <a:rPr lang="en-US" sz="3200" b="1" dirty="0">
                <a:solidFill>
                  <a:schemeClr val="tx1"/>
                </a:solidFill>
              </a:rPr>
              <a:t> </a:t>
            </a:r>
            <a:r>
              <a:rPr lang="en-US" sz="3200" b="1" dirty="0" err="1">
                <a:solidFill>
                  <a:schemeClr val="tx1"/>
                </a:solidFill>
              </a:rPr>
              <a:t>bảo</a:t>
            </a:r>
            <a:r>
              <a:rPr lang="en-US" sz="3200" b="1" dirty="0">
                <a:solidFill>
                  <a:schemeClr val="tx1"/>
                </a:solidFill>
              </a:rPr>
              <a:t> </a:t>
            </a:r>
            <a:r>
              <a:rPr lang="en-US" sz="3200" b="1" dirty="0" err="1">
                <a:solidFill>
                  <a:schemeClr val="tx1"/>
                </a:solidFill>
              </a:rPr>
              <a:t>vệ</a:t>
            </a:r>
            <a:r>
              <a:rPr lang="en-US" sz="3200" b="1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152401" y="88359"/>
            <a:ext cx="8305800" cy="124936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200" smtClean="0">
                <a:solidFill>
                  <a:srgbClr val="0070C0"/>
                </a:solidFill>
              </a:rPr>
              <a:t>Xung quanh chúng ta có rất nhiều con vật. Chúng có hình dạng, kích thước và màu sắc khác nhau</a:t>
            </a:r>
            <a:endParaRPr lang="en-US" sz="3200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2743200"/>
            <a:ext cx="2266950" cy="762000"/>
          </a:xfrm>
        </p:spPr>
        <p:txBody>
          <a:bodyPr/>
          <a:lstStyle/>
          <a:p>
            <a:pPr eaLnBrk="1" hangingPunct="1"/>
            <a:r>
              <a:rPr lang="en-US" altLang="en-US" sz="3600" dirty="0"/>
              <a:t>Con </a:t>
            </a:r>
            <a:r>
              <a:rPr lang="en-US" altLang="en-US" sz="3600" dirty="0" err="1"/>
              <a:t>cá</a:t>
            </a:r>
            <a:endParaRPr lang="en-US" altLang="en-US" sz="3600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4"/>
          <a:srcRect/>
          <a:stretch>
            <a:fillRect/>
          </a:stretch>
        </p:blipFill>
        <p:spPr>
          <a:xfrm>
            <a:off x="457200" y="1066800"/>
            <a:ext cx="4098925" cy="1860550"/>
          </a:xfr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257800" y="990601"/>
            <a:ext cx="3505200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itle 1"/>
          <p:cNvSpPr txBox="1">
            <a:spLocks/>
          </p:cNvSpPr>
          <p:nvPr/>
        </p:nvSpPr>
        <p:spPr bwMode="auto">
          <a:xfrm>
            <a:off x="6019800" y="2743200"/>
            <a:ext cx="226695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eaLnBrk="1" hangingPunct="1">
              <a:lnSpc>
                <a:spcPct val="90000"/>
              </a:lnSpc>
            </a:pPr>
            <a:r>
              <a:rPr lang="en-US" altLang="en-US" sz="3600" dirty="0">
                <a:latin typeface="Calibri Light" pitchFamily="34" charset="0"/>
              </a:rPr>
              <a:t>Con </a:t>
            </a:r>
            <a:r>
              <a:rPr lang="en-US" altLang="en-US" sz="3600" dirty="0" err="1">
                <a:latin typeface="Calibri Light" pitchFamily="34" charset="0"/>
              </a:rPr>
              <a:t>muỗi</a:t>
            </a:r>
            <a:endParaRPr lang="en-US" altLang="en-US" sz="3600" dirty="0">
              <a:latin typeface="Calibri Light" pitchFamily="34" charset="0"/>
            </a:endParaRPr>
          </a:p>
        </p:txBody>
      </p:sp>
      <p:sp>
        <p:nvSpPr>
          <p:cNvPr id="11" name="Title 1"/>
          <p:cNvSpPr txBox="1">
            <a:spLocks/>
          </p:cNvSpPr>
          <p:nvPr/>
        </p:nvSpPr>
        <p:spPr bwMode="auto">
          <a:xfrm>
            <a:off x="6115050" y="6019800"/>
            <a:ext cx="226695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eaLnBrk="1" hangingPunct="1">
              <a:lnSpc>
                <a:spcPct val="90000"/>
              </a:lnSpc>
            </a:pPr>
            <a:r>
              <a:rPr lang="en-US" altLang="en-US" sz="3600" dirty="0">
                <a:latin typeface="Calibri Light" pitchFamily="34" charset="0"/>
              </a:rPr>
              <a:t>Con </a:t>
            </a:r>
            <a:r>
              <a:rPr lang="en-US" altLang="en-US" sz="3600" dirty="0" err="1">
                <a:latin typeface="Calibri Light" pitchFamily="34" charset="0"/>
              </a:rPr>
              <a:t>mèo</a:t>
            </a:r>
            <a:endParaRPr lang="en-US" altLang="en-US" sz="3600" dirty="0">
              <a:latin typeface="Calibri Light" pitchFamily="34" charset="0"/>
            </a:endParaRPr>
          </a:p>
        </p:txBody>
      </p:sp>
      <p:sp>
        <p:nvSpPr>
          <p:cNvPr id="12" name="Title 1"/>
          <p:cNvSpPr txBox="1">
            <a:spLocks/>
          </p:cNvSpPr>
          <p:nvPr/>
        </p:nvSpPr>
        <p:spPr bwMode="auto">
          <a:xfrm>
            <a:off x="1143000" y="6096000"/>
            <a:ext cx="226695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eaLnBrk="1" hangingPunct="1">
              <a:lnSpc>
                <a:spcPct val="90000"/>
              </a:lnSpc>
            </a:pPr>
            <a:r>
              <a:rPr lang="en-US" altLang="en-US" sz="3600" dirty="0">
                <a:latin typeface="Calibri Light" pitchFamily="34" charset="0"/>
              </a:rPr>
              <a:t>Con </a:t>
            </a:r>
            <a:r>
              <a:rPr lang="en-US" altLang="en-US" sz="3600" dirty="0" err="1">
                <a:latin typeface="Calibri Light" pitchFamily="34" charset="0"/>
              </a:rPr>
              <a:t>ruồi</a:t>
            </a:r>
            <a:endParaRPr lang="en-US" altLang="en-US" sz="3600" dirty="0">
              <a:latin typeface="Calibri Light" pitchFamily="34" charset="0"/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09600" y="3733800"/>
            <a:ext cx="3886200" cy="2376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5257800" y="3810000"/>
            <a:ext cx="3484563" cy="2217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74" name="Audio 2">
            <a:hlinkClick r:id="" action="ppaction://media"/>
          </p:cNvPr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8504238" y="6218238"/>
            <a:ext cx="487362" cy="487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75" name="Audio 15">
            <a:hlinkClick r:id="" action="ppaction://media"/>
          </p:cNvPr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8504238" y="6218238"/>
            <a:ext cx="487362" cy="487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76" name="Audio 9">
            <a:hlinkClick r:id="" action="ppaction://media"/>
          </p:cNvPr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8504238" y="6218238"/>
            <a:ext cx="487362" cy="487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77" name="Audio 14">
            <a:hlinkClick r:id="" action="ppaction://media"/>
          </p:cNvPr>
          <p:cNvPicPr>
            <a:picLocks noChangeAspect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8504238" y="6218238"/>
            <a:ext cx="487362" cy="487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TextBox 14"/>
          <p:cNvSpPr txBox="1"/>
          <p:nvPr/>
        </p:nvSpPr>
        <p:spPr>
          <a:xfrm>
            <a:off x="0" y="152400"/>
            <a:ext cx="8839200" cy="707878"/>
          </a:xfrm>
          <a:prstGeom prst="rect">
            <a:avLst/>
          </a:prstGeom>
          <a:solidFill>
            <a:srgbClr val="FFFF00"/>
          </a:solidFill>
        </p:spPr>
        <p:txBody>
          <a:bodyPr wrap="square" lIns="91431" tIns="45716" rIns="91431" bIns="45716" rtlCol="0">
            <a:spAutoFit/>
          </a:bodyPr>
          <a:lstStyle/>
          <a:p>
            <a:r>
              <a:rPr lang="en-US" sz="40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Hoạt</a:t>
            </a:r>
            <a:r>
              <a:rPr lang="en-US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 2: </a:t>
            </a:r>
            <a:r>
              <a:rPr lang="en-US" sz="40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Thi</a:t>
            </a:r>
            <a:r>
              <a:rPr lang="en-US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gọi</a:t>
            </a:r>
            <a:r>
              <a:rPr lang="en-US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tên</a:t>
            </a:r>
            <a:r>
              <a:rPr lang="en-US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 con </a:t>
            </a:r>
            <a:r>
              <a:rPr lang="en-US" sz="40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vật</a:t>
            </a:r>
            <a:endParaRPr lang="en-US" sz="4000" b="1" dirty="0">
              <a:solidFill>
                <a:schemeClr val="tx1">
                  <a:lumMod val="85000"/>
                  <a:lumOff val="1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custDataLst>
      <p:tags r:id="rId1"/>
    </p:custDataLst>
  </p:cSld>
  <p:clrMapOvr>
    <a:masterClrMapping/>
  </p:clrMapOvr>
  <p:transition advTm="9659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/>
      <p:bldP spid="11" grpId="0"/>
      <p:bldP spid="12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4|2.3|0.4|0.3|0.4|0.4|0.8|1.8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|0.7|1.8|0.9|0.8|0.8|1.2|0.6"/>
</p:tagLst>
</file>

<file path=ppt/theme/theme1.xml><?xml version="1.0" encoding="utf-8"?>
<a:theme xmlns:a="http://schemas.openxmlformats.org/drawingml/2006/main" name="Office Theme">
  <a:themeElements>
    <a:clrScheme name="Metro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377</TotalTime>
  <Words>235</Words>
  <Application>Microsoft Office PowerPoint</Application>
  <PresentationFormat>On-screen Show (4:3)</PresentationFormat>
  <Paragraphs>39</Paragraphs>
  <Slides>16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6" baseType="lpstr">
      <vt:lpstr>SimSun</vt:lpstr>
      <vt:lpstr>Arial</vt:lpstr>
      <vt:lpstr>Calibri</vt:lpstr>
      <vt:lpstr>Calibri Light</vt:lpstr>
      <vt:lpstr>HP001 4 hàng</vt:lpstr>
      <vt:lpstr>Times</vt:lpstr>
      <vt:lpstr>Times New Roman</vt:lpstr>
      <vt:lpstr>UTM Avo</vt:lpstr>
      <vt:lpstr>方正粗圆简体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Hoạt động 1</vt:lpstr>
      <vt:lpstr>PowerPoint Presentation</vt:lpstr>
      <vt:lpstr>PowerPoint Presentation</vt:lpstr>
      <vt:lpstr>Con cá</vt:lpstr>
      <vt:lpstr>Con gà</vt:lpstr>
      <vt:lpstr>Hoạt động 2: Thi gọi tên một số con vật</vt:lpstr>
      <vt:lpstr>Nhiều loại động vật hoang dã cần được bảo vệ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BQ</dc:creator>
  <cp:lastModifiedBy>Mat Be Nho</cp:lastModifiedBy>
  <cp:revision>70</cp:revision>
  <dcterms:created xsi:type="dcterms:W3CDTF">2020-08-24T13:21:34Z</dcterms:created>
  <dcterms:modified xsi:type="dcterms:W3CDTF">2024-04-16T22:53:18Z</dcterms:modified>
</cp:coreProperties>
</file>