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65" r:id="rId4"/>
    <p:sldId id="274" r:id="rId5"/>
    <p:sldId id="273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FB3BF"/>
    <a:srgbClr val="AFD8EA"/>
    <a:srgbClr val="89C8CA"/>
    <a:srgbClr val="F8EA81"/>
    <a:srgbClr val="000000"/>
    <a:srgbClr val="EAAF45"/>
    <a:srgbClr val="FCFCE6"/>
    <a:srgbClr val="ECF5FD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38CDD8-877A-4E75-85E2-A56E72D62EF7}" v="305" dt="2022-07-28T11:53:48.3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300" y="-30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B95C2C18-3E01-4E1A-804F-6079784A3449}"/>
    <pc:docChg chg="undo redo custSel delSld modSld">
      <pc:chgData name="Trang Ha" userId="270efafb50020bd6" providerId="LiveId" clId="{B95C2C18-3E01-4E1A-804F-6079784A3449}" dt="2022-07-27T22:35:56.964" v="1138" actId="1076"/>
      <pc:docMkLst>
        <pc:docMk/>
      </pc:docMkLst>
      <pc:sldChg chg="modSp mod">
        <pc:chgData name="Trang Ha" userId="270efafb50020bd6" providerId="LiveId" clId="{B95C2C18-3E01-4E1A-804F-6079784A3449}" dt="2022-07-27T11:16:54.394" v="3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7T11:16:54.394" v="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B95C2C18-3E01-4E1A-804F-6079784A3449}" dt="2022-07-27T16:19:34.980" v="155" actId="2085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7T22:22:16.627" v="815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7T22:14:57.237" v="74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7T22:22:16.627" v="815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mod">
        <pc:chgData name="Trang Ha" userId="270efafb50020bd6" providerId="LiveId" clId="{B95C2C18-3E01-4E1A-804F-6079784A3449}" dt="2022-07-27T21:48:00.201" v="385" actId="2057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mod delAnim modAnim">
        <pc:chgData name="Trang Ha" userId="270efafb50020bd6" providerId="LiveId" clId="{B95C2C18-3E01-4E1A-804F-6079784A3449}" dt="2022-07-27T21:53:48.281" v="415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7T22:35:56.964" v="1138" actId="1076"/>
        <pc:sldMkLst>
          <pc:docMk/>
          <pc:sldMk cId="3893718582" sldId="273"/>
        </pc:sldMkLst>
        <pc:spChg chg="mod">
          <ac:chgData name="Trang Ha" userId="270efafb50020bd6" providerId="LiveId" clId="{B95C2C18-3E01-4E1A-804F-6079784A3449}" dt="2022-07-27T22:24:37.571" v="820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7T22:35:56.964" v="1138" actId="1076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7T22:35:47.639" v="1135" actId="14100"/>
          <ac:spMkLst>
            <pc:docMk/>
            <pc:sldMk cId="3893718582" sldId="273"/>
            <ac:spMk id="19" creationId="{2FA569B8-EB6F-7F5A-65D3-32EB57BAB483}"/>
          </ac:spMkLst>
        </pc:spChg>
        <pc:spChg chg="mod">
          <ac:chgData name="Trang Ha" userId="270efafb50020bd6" providerId="LiveId" clId="{B95C2C18-3E01-4E1A-804F-6079784A3449}" dt="2022-07-27T22:25:54.789" v="827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7T22:29:14.296" v="865" actId="732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7T22:31:05.856" v="879" actId="478"/>
          <ac:picMkLst>
            <pc:docMk/>
            <pc:sldMk cId="3893718582" sldId="273"/>
            <ac:picMk id="17" creationId="{4C67EFAA-815D-CEDE-89D6-EB60A4CAA1D4}"/>
          </ac:picMkLst>
        </pc:picChg>
      </pc:sldChg>
    </pc:docChg>
  </pc:docChgLst>
  <pc:docChgLst>
    <pc:chgData name="Trang Ha" userId="270efafb50020bd6" providerId="LiveId" clId="{8C38CDD8-877A-4E75-85E2-A56E72D62EF7}"/>
    <pc:docChg chg="undo redo custSel addSld delSld modSld sldOrd">
      <pc:chgData name="Trang Ha" userId="270efafb50020bd6" providerId="LiveId" clId="{8C38CDD8-877A-4E75-85E2-A56E72D62EF7}" dt="2022-07-29T08:44:56.729" v="1577" actId="1035"/>
      <pc:docMkLst>
        <pc:docMk/>
      </pc:docMkLst>
      <pc:sldChg chg="modSp mod">
        <pc:chgData name="Trang Ha" userId="270efafb50020bd6" providerId="LiveId" clId="{8C38CDD8-877A-4E75-85E2-A56E72D62EF7}" dt="2022-07-28T11:08:39.719" v="368" actId="20577"/>
        <pc:sldMkLst>
          <pc:docMk/>
          <pc:sldMk cId="562573195" sldId="256"/>
        </pc:sldMkLst>
        <pc:spChg chg="mod">
          <ac:chgData name="Trang Ha" userId="270efafb50020bd6" providerId="LiveId" clId="{8C38CDD8-877A-4E75-85E2-A56E72D62EF7}" dt="2022-07-28T11:08:39.719" v="368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">
        <pc:chgData name="Trang Ha" userId="270efafb50020bd6" providerId="LiveId" clId="{8C38CDD8-877A-4E75-85E2-A56E72D62EF7}" dt="2022-07-28T11:08:59.502" v="369" actId="47"/>
        <pc:sldMkLst>
          <pc:docMk/>
          <pc:sldMk cId="3120436675" sldId="257"/>
        </pc:sldMkLst>
      </pc:sldChg>
      <pc:sldChg chg="addSp delSp modSp del mod delAnim modAnim">
        <pc:chgData name="Trang Ha" userId="270efafb50020bd6" providerId="LiveId" clId="{8C38CDD8-877A-4E75-85E2-A56E72D62EF7}" dt="2022-07-28T11:09:07.774" v="370" actId="2696"/>
        <pc:sldMkLst>
          <pc:docMk/>
          <pc:sldMk cId="2365650238" sldId="258"/>
        </pc:sldMkLst>
        <pc:spChg chg="mod">
          <ac:chgData name="Trang Ha" userId="270efafb50020bd6" providerId="LiveId" clId="{8C38CDD8-877A-4E75-85E2-A56E72D62EF7}" dt="2022-07-28T00:01:15.429" v="28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2:40:37.300" v="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13" creationId="{903BC5C6-57D7-0C16-B754-8D32A476315C}"/>
          </ac:spMkLst>
        </pc:spChg>
        <pc:spChg chg="add">
          <ac:chgData name="Trang Ha" userId="270efafb50020bd6" providerId="LiveId" clId="{8C38CDD8-877A-4E75-85E2-A56E72D62EF7}" dt="2022-07-27T23:20:09.228" v="26" actId="11529"/>
          <ac:spMkLst>
            <pc:docMk/>
            <pc:sldMk cId="2365650238" sldId="258"/>
            <ac:spMk id="14" creationId="{A4E01B6C-86CF-6042-B58D-90320809271A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16" creationId="{62DC56D7-460B-3B7E-05DF-D7988B557F48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20" creationId="{D4F9E1F2-635C-829C-03A2-29900A2E2FC7}"/>
          </ac:spMkLst>
        </pc:spChg>
        <pc:spChg chg="add mod">
          <ac:chgData name="Trang Ha" userId="270efafb50020bd6" providerId="LiveId" clId="{8C38CDD8-877A-4E75-85E2-A56E72D62EF7}" dt="2022-07-27T23:20:11.419" v="27" actId="571"/>
          <ac:spMkLst>
            <pc:docMk/>
            <pc:sldMk cId="2365650238" sldId="258"/>
            <ac:spMk id="28" creationId="{59AF0B86-E177-CB5C-9B12-502CBECA8BF8}"/>
          </ac:spMkLst>
        </pc:spChg>
        <pc:spChg chg="add mod">
          <ac:chgData name="Trang Ha" userId="270efafb50020bd6" providerId="LiveId" clId="{8C38CDD8-877A-4E75-85E2-A56E72D62EF7}" dt="2022-07-27T23:20:13.549" v="28" actId="571"/>
          <ac:spMkLst>
            <pc:docMk/>
            <pc:sldMk cId="2365650238" sldId="258"/>
            <ac:spMk id="29" creationId="{2364FC5F-9F2C-FD29-3D92-3E3956B2C3CF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5" creationId="{D78BC05C-7EA9-16B0-AD61-6F7E9F883BDE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6" creationId="{8D496FF0-1371-21B3-15E8-2AE7693934D7}"/>
          </ac:spMkLst>
        </pc:spChg>
        <pc:picChg chg="add del 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10" creationId="{E9C134F5-467C-BB60-BC79-58A66172B58D}"/>
          </ac:picMkLst>
        </pc:picChg>
        <pc:picChg chg="mod">
          <ac:chgData name="Trang Ha" userId="270efafb50020bd6" providerId="LiveId" clId="{8C38CDD8-877A-4E75-85E2-A56E72D62EF7}" dt="2022-07-27T23:18:18.942" v="21"/>
          <ac:picMkLst>
            <pc:docMk/>
            <pc:sldMk cId="2365650238" sldId="258"/>
            <ac:picMk id="21" creationId="{82390A14-8C45-46B3-65BB-27B381188DC0}"/>
          </ac:picMkLst>
        </pc:picChg>
        <pc:picChg chg="mod">
          <ac:chgData name="Trang Ha" userId="270efafb50020bd6" providerId="LiveId" clId="{8C38CDD8-877A-4E75-85E2-A56E72D62EF7}" dt="2022-07-27T23:18:48.377" v="23"/>
          <ac:picMkLst>
            <pc:docMk/>
            <pc:sldMk cId="2365650238" sldId="258"/>
            <ac:picMk id="22" creationId="{B937D30B-6383-EC81-83D2-A569CD733273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3" creationId="{E4E4EE35-13C2-2A86-20F3-35FCBE6B38EE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4" creationId="{E32AC9D9-9CE8-FC07-CAB4-F042A2D24B60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5" creationId="{85C48CD6-540A-5D91-7332-DC2CA7C4C6F9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6" creationId="{1460E5EC-410F-CD60-6CF3-1F859A6FEC71}"/>
          </ac:picMkLst>
        </pc:picChg>
        <pc:picChg chg="del">
          <ac:chgData name="Trang Ha" userId="270efafb50020bd6" providerId="LiveId" clId="{8C38CDD8-877A-4E75-85E2-A56E72D62EF7}" dt="2022-07-27T22:40:27.621" v="3" actId="478"/>
          <ac:picMkLst>
            <pc:docMk/>
            <pc:sldMk cId="2365650238" sldId="258"/>
            <ac:picMk id="42" creationId="{132F2B3E-939F-23E1-0E4E-789B08F3D07F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3" creationId="{E21DF0D7-4A79-4BA6-BBD2-25695106989D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4" creationId="{C6B627B7-93B0-8024-AC5E-9B0B58615458}"/>
          </ac:picMkLst>
        </pc:picChg>
      </pc:sldChg>
      <pc:sldChg chg="addSp delSp modSp mod delAnim modAnim">
        <pc:chgData name="Trang Ha" userId="270efafb50020bd6" providerId="LiveId" clId="{8C38CDD8-877A-4E75-85E2-A56E72D62EF7}" dt="2022-07-29T08:44:16.069" v="1569" actId="20577"/>
        <pc:sldMkLst>
          <pc:docMk/>
          <pc:sldMk cId="261207011" sldId="265"/>
        </pc:sldMkLst>
        <pc:spChg chg="mod">
          <ac:chgData name="Trang Ha" userId="270efafb50020bd6" providerId="LiveId" clId="{8C38CDD8-877A-4E75-85E2-A56E72D62EF7}" dt="2022-07-29T08:44:16.069" v="1569" actId="20577"/>
          <ac:spMkLst>
            <pc:docMk/>
            <pc:sldMk cId="261207011" sldId="265"/>
            <ac:spMk id="9" creationId="{00000000-0000-0000-0000-000000000000}"/>
          </ac:spMkLst>
        </pc:spChg>
        <pc:spChg chg="add del mod">
          <ac:chgData name="Trang Ha" userId="270efafb50020bd6" providerId="LiveId" clId="{8C38CDD8-877A-4E75-85E2-A56E72D62EF7}" dt="2022-07-28T11:38:43.689" v="823" actId="21"/>
          <ac:spMkLst>
            <pc:docMk/>
            <pc:sldMk cId="261207011" sldId="265"/>
            <ac:spMk id="18" creationId="{17BB12EC-B7FC-DA27-2F1D-AA20F6CBC31B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19" creationId="{1F9C4F16-0B13-47F6-68CC-1EB6D0ABBBE6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26" creationId="{2FE17A94-6637-270C-1081-1869680FE13E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27" creationId="{EC309D21-E2CA-72AC-0F48-73DDABA03E27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1" creationId="{27965599-E41F-536B-E76B-C7A06E3B6372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2" creationId="{DC3FED6D-52D3-A67A-655C-8E3812431A7E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3" creationId="{EF24E190-D0B0-171D-3D90-FBBD16BC8870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4" creationId="{B0FFD16D-0C2E-2FC2-DD3A-6F4E09657731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5" creationId="{74A8E3A1-554D-E2B2-9975-DA0AA45D9B6A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6" creationId="{32A476C7-DCD2-E66D-66DB-8524B4DA80CD}"/>
          </ac:spMkLst>
        </pc:spChg>
        <pc:spChg chg="add del mod">
          <ac:chgData name="Trang Ha" userId="270efafb50020bd6" providerId="LiveId" clId="{8C38CDD8-877A-4E75-85E2-A56E72D62EF7}" dt="2022-07-28T11:37:46.661" v="811" actId="478"/>
          <ac:spMkLst>
            <pc:docMk/>
            <pc:sldMk cId="261207011" sldId="265"/>
            <ac:spMk id="37" creationId="{3B3EE392-F572-CF21-1FC2-77F65E36CB85}"/>
          </ac:spMkLst>
        </pc:spChg>
        <pc:spChg chg="add del mod">
          <ac:chgData name="Trang Ha" userId="270efafb50020bd6" providerId="LiveId" clId="{8C38CDD8-877A-4E75-85E2-A56E72D62EF7}" dt="2022-07-28T11:37:46.661" v="811" actId="478"/>
          <ac:spMkLst>
            <pc:docMk/>
            <pc:sldMk cId="261207011" sldId="265"/>
            <ac:spMk id="38" creationId="{E50D7A55-6392-759D-A44B-629F6C4C4933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9" creationId="{2D3F419C-298A-16A1-6E05-1B2875FF549A}"/>
          </ac:spMkLst>
        </pc:spChg>
        <pc:spChg chg="add mod">
          <ac:chgData name="Trang Ha" userId="270efafb50020bd6" providerId="LiveId" clId="{8C38CDD8-877A-4E75-85E2-A56E72D62EF7}" dt="2022-07-28T11:39:48.340" v="841" actId="113"/>
          <ac:spMkLst>
            <pc:docMk/>
            <pc:sldMk cId="261207011" sldId="265"/>
            <ac:spMk id="40" creationId="{F564E119-9F27-836F-42DC-214EB1E88D67}"/>
          </ac:spMkLst>
        </pc:spChg>
        <pc:spChg chg="add mod">
          <ac:chgData name="Trang Ha" userId="270efafb50020bd6" providerId="LiveId" clId="{8C38CDD8-877A-4E75-85E2-A56E72D62EF7}" dt="2022-07-28T11:39:48.340" v="841" actId="113"/>
          <ac:spMkLst>
            <pc:docMk/>
            <pc:sldMk cId="261207011" sldId="265"/>
            <ac:spMk id="41" creationId="{4F6584DF-266E-1C0D-0DB8-0DCA70F24F17}"/>
          </ac:spMkLst>
        </pc:spChg>
        <pc:spChg chg="add mod">
          <ac:chgData name="Trang Ha" userId="270efafb50020bd6" providerId="LiveId" clId="{8C38CDD8-877A-4E75-85E2-A56E72D62EF7}" dt="2022-07-28T11:40:01.541" v="844" actId="1076"/>
          <ac:spMkLst>
            <pc:docMk/>
            <pc:sldMk cId="261207011" sldId="265"/>
            <ac:spMk id="42" creationId="{6611594C-7D19-A1C7-F2F4-DD4632179A92}"/>
          </ac:spMkLst>
        </pc:spChg>
        <pc:spChg chg="add mod">
          <ac:chgData name="Trang Ha" userId="270efafb50020bd6" providerId="LiveId" clId="{8C38CDD8-877A-4E75-85E2-A56E72D62EF7}" dt="2022-07-28T11:39:55.840" v="843" actId="113"/>
          <ac:spMkLst>
            <pc:docMk/>
            <pc:sldMk cId="261207011" sldId="265"/>
            <ac:spMk id="43" creationId="{9CE45290-3A48-EE2C-8454-22CCE6503F2F}"/>
          </ac:spMkLst>
        </pc:spChg>
        <pc:spChg chg="add del mod">
          <ac:chgData name="Trang Ha" userId="270efafb50020bd6" providerId="LiveId" clId="{8C38CDD8-877A-4E75-85E2-A56E72D62EF7}" dt="2022-07-28T11:39:10.706" v="829" actId="478"/>
          <ac:spMkLst>
            <pc:docMk/>
            <pc:sldMk cId="261207011" sldId="265"/>
            <ac:spMk id="44" creationId="{A6C6D7C3-DD78-7D3F-AC9D-B9653986B201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5" creationId="{414C3FFE-98E4-766B-2847-F7F8809A1958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6" creationId="{C493F07E-8965-1EBB-8A74-F2A65713B354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7" creationId="{425A084A-C453-7E11-F192-4E87A6DF22C9}"/>
          </ac:spMkLst>
        </pc:spChg>
        <pc:spChg chg="add mod">
          <ac:chgData name="Trang Ha" userId="270efafb50020bd6" providerId="LiveId" clId="{8C38CDD8-877A-4E75-85E2-A56E72D62EF7}" dt="2022-07-28T11:42:22.764" v="858" actId="20577"/>
          <ac:spMkLst>
            <pc:docMk/>
            <pc:sldMk cId="261207011" sldId="265"/>
            <ac:spMk id="48" creationId="{29723C37-C27B-D437-C775-4237B40AF219}"/>
          </ac:spMkLst>
        </pc:spChg>
        <pc:spChg chg="add mod">
          <ac:chgData name="Trang Ha" userId="270efafb50020bd6" providerId="LiveId" clId="{8C38CDD8-877A-4E75-85E2-A56E72D62EF7}" dt="2022-07-28T11:42:26.801" v="859" actId="20577"/>
          <ac:spMkLst>
            <pc:docMk/>
            <pc:sldMk cId="261207011" sldId="265"/>
            <ac:spMk id="49" creationId="{FCF0ACD5-6EFF-B9C8-4953-A9BD3D83AA6E}"/>
          </ac:spMkLst>
        </pc:spChg>
        <pc:spChg chg="add mod">
          <ac:chgData name="Trang Ha" userId="270efafb50020bd6" providerId="LiveId" clId="{8C38CDD8-877A-4E75-85E2-A56E72D62EF7}" dt="2022-07-28T11:42:31.063" v="860" actId="20577"/>
          <ac:spMkLst>
            <pc:docMk/>
            <pc:sldMk cId="261207011" sldId="265"/>
            <ac:spMk id="50" creationId="{3FEB08DA-5916-BCDF-45FB-24DDEF6911ED}"/>
          </ac:spMkLst>
        </pc:spChg>
        <pc:spChg chg="add mod">
          <ac:chgData name="Trang Ha" userId="270efafb50020bd6" providerId="LiveId" clId="{8C38CDD8-877A-4E75-85E2-A56E72D62EF7}" dt="2022-07-28T11:42:34.206" v="862" actId="20577"/>
          <ac:spMkLst>
            <pc:docMk/>
            <pc:sldMk cId="261207011" sldId="265"/>
            <ac:spMk id="51" creationId="{2D4686B2-462F-449E-E845-15661746BFC5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63" creationId="{489C2B30-5E76-9DA4-194A-A4E03689C53E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65" creationId="{6E40CB0A-44E0-102E-94D8-20BB9885ED79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2" creationId="{914229D8-F3EA-D4BC-6A98-C7248780C636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3" creationId="{442CA862-6CC4-A65F-AD7E-5E2BB6E86617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4" creationId="{ADA9A910-F351-1C94-2D41-3411E98A24A8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5" creationId="{4F86ACAF-C717-BAE7-01C3-3EC6D05AD2FE}"/>
          </ac:spMkLst>
        </pc:spChg>
        <pc:spChg chg="mod">
          <ac:chgData name="Trang Ha" userId="270efafb50020bd6" providerId="LiveId" clId="{8C38CDD8-877A-4E75-85E2-A56E72D62EF7}" dt="2022-07-28T11:24:48.756" v="724" actId="20577"/>
          <ac:spMkLst>
            <pc:docMk/>
            <pc:sldMk cId="261207011" sldId="265"/>
            <ac:spMk id="108" creationId="{046CAE86-00A5-0361-1E35-80291CEA3329}"/>
          </ac:spMkLst>
        </pc:spChg>
        <pc:picChg chg="add del">
          <ac:chgData name="Trang Ha" userId="270efafb50020bd6" providerId="LiveId" clId="{8C38CDD8-877A-4E75-85E2-A56E72D62EF7}" dt="2022-07-28T11:10:17.151" v="372" actId="22"/>
          <ac:picMkLst>
            <pc:docMk/>
            <pc:sldMk cId="261207011" sldId="265"/>
            <ac:picMk id="13" creationId="{6A4C0386-E6B5-BC11-16D5-EB521DF36F73}"/>
          </ac:picMkLst>
        </pc:picChg>
        <pc:picChg chg="add del mod modCrop">
          <ac:chgData name="Trang Ha" userId="270efafb50020bd6" providerId="LiveId" clId="{8C38CDD8-877A-4E75-85E2-A56E72D62EF7}" dt="2022-07-28T11:38:25.991" v="820" actId="1076"/>
          <ac:picMkLst>
            <pc:docMk/>
            <pc:sldMk cId="261207011" sldId="265"/>
            <ac:picMk id="15" creationId="{38FDE337-EAC3-07B2-14F8-74BC080A6D47}"/>
          </ac:picMkLst>
        </pc:picChg>
        <pc:picChg chg="add mod modCrop">
          <ac:chgData name="Trang Ha" userId="270efafb50020bd6" providerId="LiveId" clId="{8C38CDD8-877A-4E75-85E2-A56E72D62EF7}" dt="2022-07-28T11:32:55.548" v="777" actId="1076"/>
          <ac:picMkLst>
            <pc:docMk/>
            <pc:sldMk cId="261207011" sldId="265"/>
            <ac:picMk id="17" creationId="{6179C2A7-D95E-1657-CDB7-D088EF995D2A}"/>
          </ac:picMkLst>
        </pc:picChg>
        <pc:picChg chg="del">
          <ac:chgData name="Trang Ha" userId="270efafb50020bd6" providerId="LiveId" clId="{8C38CDD8-877A-4E75-85E2-A56E72D62EF7}" dt="2022-07-28T11:30:39.898" v="750" actId="478"/>
          <ac:picMkLst>
            <pc:docMk/>
            <pc:sldMk cId="261207011" sldId="265"/>
            <ac:picMk id="23" creationId="{F2C35E3B-EC98-DDCE-E987-22BF814A97F4}"/>
          </ac:picMkLst>
        </pc:picChg>
        <pc:picChg chg="del">
          <ac:chgData name="Trang Ha" userId="270efafb50020bd6" providerId="LiveId" clId="{8C38CDD8-877A-4E75-85E2-A56E72D62EF7}" dt="2022-07-28T11:30:38.674" v="749" actId="478"/>
          <ac:picMkLst>
            <pc:docMk/>
            <pc:sldMk cId="261207011" sldId="265"/>
            <ac:picMk id="25" creationId="{0A1E5C9E-CB16-D81E-B608-F43E6ACFC26F}"/>
          </ac:picMkLst>
        </pc:picChg>
      </pc:sldChg>
      <pc:sldChg chg="addSp delSp modSp del mod">
        <pc:chgData name="Trang Ha" userId="270efafb50020bd6" providerId="LiveId" clId="{8C38CDD8-877A-4E75-85E2-A56E72D62EF7}" dt="2022-07-28T11:09:07.774" v="370" actId="2696"/>
        <pc:sldMkLst>
          <pc:docMk/>
          <pc:sldMk cId="1727781939" sldId="270"/>
        </pc:sldMkLst>
        <pc:spChg chg="mod">
          <ac:chgData name="Trang Ha" userId="270efafb50020bd6" providerId="LiveId" clId="{8C38CDD8-877A-4E75-85E2-A56E72D62EF7}" dt="2022-07-28T00:01:28.620" v="29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3:58:02.421" v="210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8C38CDD8-877A-4E75-85E2-A56E72D62EF7}" dt="2022-07-27T23:32:41.436" v="135" actId="20577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8C38CDD8-877A-4E75-85E2-A56E72D62EF7}" dt="2022-07-27T23:29:19.180" v="77" actId="2057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8C38CDD8-877A-4E75-85E2-A56E72D62EF7}" dt="2022-07-27T23:30:46.990" v="104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8C38CDD8-877A-4E75-85E2-A56E72D62EF7}" dt="2022-07-27T23:30:39.696" v="103" actId="1038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8C38CDD8-877A-4E75-85E2-A56E72D62EF7}" dt="2022-07-27T23:58:07.284" v="21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8C38CDD8-877A-4E75-85E2-A56E72D62EF7}" dt="2022-07-27T23:53:14.260" v="175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8C38CDD8-877A-4E75-85E2-A56E72D62EF7}" dt="2022-07-27T23:57:26.519" v="19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8C38CDD8-877A-4E75-85E2-A56E72D62EF7}" dt="2022-07-27T23:58:42.286" v="228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8C38CDD8-877A-4E75-85E2-A56E72D62EF7}" dt="2022-07-27T23:59:30.752" v="255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8C38CDD8-877A-4E75-85E2-A56E72D62EF7}" dt="2022-07-28T00:00:11.023" v="283" actId="20577"/>
          <ac:spMkLst>
            <pc:docMk/>
            <pc:sldMk cId="1727781939" sldId="270"/>
            <ac:spMk id="36" creationId="{ADC64E5B-A384-A730-BD89-FEA1E29F2F92}"/>
          </ac:spMkLst>
        </pc:spChg>
        <pc:picChg chg="del">
          <ac:chgData name="Trang Ha" userId="270efafb50020bd6" providerId="LiveId" clId="{8C38CDD8-877A-4E75-85E2-A56E72D62EF7}" dt="2022-07-27T23:22:16.546" v="35" actId="478"/>
          <ac:picMkLst>
            <pc:docMk/>
            <pc:sldMk cId="1727781939" sldId="270"/>
            <ac:picMk id="10" creationId="{E0FA8133-F975-DA37-C4FD-5D5AD11DCA5B}"/>
          </ac:picMkLst>
        </pc:picChg>
        <pc:picChg chg="add mod ord modCrop">
          <ac:chgData name="Trang Ha" userId="270efafb50020bd6" providerId="LiveId" clId="{8C38CDD8-877A-4E75-85E2-A56E72D62EF7}" dt="2022-07-27T23:25:37.392" v="53" actId="167"/>
          <ac:picMkLst>
            <pc:docMk/>
            <pc:sldMk cId="1727781939" sldId="270"/>
            <ac:picMk id="13" creationId="{497EA641-1800-B9F3-BD49-C3D1C287B9EB}"/>
          </ac:picMkLst>
        </pc:picChg>
      </pc:sldChg>
      <pc:sldChg chg="addSp delSp modSp del mod delAnim modAnim">
        <pc:chgData name="Trang Ha" userId="270efafb50020bd6" providerId="LiveId" clId="{8C38CDD8-877A-4E75-85E2-A56E72D62EF7}" dt="2022-07-28T11:09:07.774" v="370" actId="2696"/>
        <pc:sldMkLst>
          <pc:docMk/>
          <pc:sldMk cId="2893097710" sldId="271"/>
        </pc:sldMkLst>
        <pc:spChg chg="mod">
          <ac:chgData name="Trang Ha" userId="270efafb50020bd6" providerId="LiveId" clId="{8C38CDD8-877A-4E75-85E2-A56E72D62EF7}" dt="2022-07-28T00:02:33.958" v="345" actId="20577"/>
          <ac:spMkLst>
            <pc:docMk/>
            <pc:sldMk cId="2893097710" sldId="271"/>
            <ac:spMk id="7" creationId="{00000000-0000-0000-0000-000000000000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6" creationId="{F3CB54CE-2E39-1680-20D9-C655FC876D47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7" creationId="{74BF2737-6551-8BF9-72DD-605AE5C4CEDB}"/>
          </ac:spMkLst>
        </pc:spChg>
        <pc:spChg chg="add mod">
          <ac:chgData name="Trang Ha" userId="270efafb50020bd6" providerId="LiveId" clId="{8C38CDD8-877A-4E75-85E2-A56E72D62EF7}" dt="2022-07-28T00:03:35.373" v="359" actId="1076"/>
          <ac:spMkLst>
            <pc:docMk/>
            <pc:sldMk cId="2893097710" sldId="271"/>
            <ac:spMk id="18" creationId="{077DB971-5353-C218-E306-3ACA62F7E181}"/>
          </ac:spMkLst>
        </pc:spChg>
        <pc:spChg chg="add mod">
          <ac:chgData name="Trang Ha" userId="270efafb50020bd6" providerId="LiveId" clId="{8C38CDD8-877A-4E75-85E2-A56E72D62EF7}" dt="2022-07-28T00:03:07.467" v="352" actId="1076"/>
          <ac:spMkLst>
            <pc:docMk/>
            <pc:sldMk cId="2893097710" sldId="271"/>
            <ac:spMk id="19" creationId="{AF9D39D4-0396-C8E9-BA7D-4CA172A05D93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0" creationId="{2A1F1F22-05D2-2F28-B59A-384CB0F66ACA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1" creationId="{A7FFC59C-0BC5-5BD4-DE9A-DC3042DB9AB0}"/>
          </ac:spMkLst>
        </pc:spChg>
        <pc:spChg chg="add mod">
          <ac:chgData name="Trang Ha" userId="270efafb50020bd6" providerId="LiveId" clId="{8C38CDD8-877A-4E75-85E2-A56E72D62EF7}" dt="2022-07-28T00:03:46.371" v="362" actId="1076"/>
          <ac:spMkLst>
            <pc:docMk/>
            <pc:sldMk cId="2893097710" sldId="271"/>
            <ac:spMk id="22" creationId="{897F07F3-A114-2B96-336C-4FA6531A47A6}"/>
          </ac:spMkLst>
        </pc:spChg>
        <pc:spChg chg="add mod">
          <ac:chgData name="Trang Ha" userId="270efafb50020bd6" providerId="LiveId" clId="{8C38CDD8-877A-4E75-85E2-A56E72D62EF7}" dt="2022-07-28T00:03:53.542" v="363" actId="1076"/>
          <ac:spMkLst>
            <pc:docMk/>
            <pc:sldMk cId="2893097710" sldId="271"/>
            <ac:spMk id="23" creationId="{2F8B403C-A680-A6CD-70DA-55DBA57755E0}"/>
          </ac:spMkLst>
        </pc:spChg>
        <pc:picChg chg="del mod">
          <ac:chgData name="Trang Ha" userId="270efafb50020bd6" providerId="LiveId" clId="{8C38CDD8-877A-4E75-85E2-A56E72D62EF7}" dt="2022-07-28T00:02:14.781" v="334" actId="478"/>
          <ac:picMkLst>
            <pc:docMk/>
            <pc:sldMk cId="2893097710" sldId="271"/>
            <ac:picMk id="10" creationId="{AA306EC4-9791-2F56-9811-67DEC2E1FBDE}"/>
          </ac:picMkLst>
        </pc:picChg>
        <pc:picChg chg="add mod">
          <ac:chgData name="Trang Ha" userId="270efafb50020bd6" providerId="LiveId" clId="{8C38CDD8-877A-4E75-85E2-A56E72D62EF7}" dt="2022-07-28T00:02:26.578" v="339" actId="1076"/>
          <ac:picMkLst>
            <pc:docMk/>
            <pc:sldMk cId="2893097710" sldId="271"/>
            <ac:picMk id="11" creationId="{6289DDEC-FAAE-7CD4-1A51-B2640E3F2212}"/>
          </ac:picMkLst>
        </pc:picChg>
        <pc:picChg chg="add del">
          <ac:chgData name="Trang Ha" userId="270efafb50020bd6" providerId="LiveId" clId="{8C38CDD8-877A-4E75-85E2-A56E72D62EF7}" dt="2022-07-28T00:02:57.770" v="350"/>
          <ac:picMkLst>
            <pc:docMk/>
            <pc:sldMk cId="2893097710" sldId="271"/>
            <ac:picMk id="12" creationId="{4450C6BE-ADB3-11B2-726C-118AD9D79B1D}"/>
          </ac:picMkLst>
        </pc:picChg>
      </pc:sldChg>
      <pc:sldChg chg="addSp delSp modSp mod delAnim modAnim">
        <pc:chgData name="Trang Ha" userId="270efafb50020bd6" providerId="LiveId" clId="{8C38CDD8-877A-4E75-85E2-A56E72D62EF7}" dt="2022-07-29T08:44:56.729" v="1577" actId="1035"/>
        <pc:sldMkLst>
          <pc:docMk/>
          <pc:sldMk cId="3893718582" sldId="273"/>
        </pc:sldMkLst>
        <pc:spChg chg="mod">
          <ac:chgData name="Trang Ha" userId="270efafb50020bd6" providerId="LiveId" clId="{8C38CDD8-877A-4E75-85E2-A56E72D62EF7}" dt="2022-07-29T08:44:29.324" v="1573" actId="20577"/>
          <ac:spMkLst>
            <pc:docMk/>
            <pc:sldMk cId="3893718582" sldId="273"/>
            <ac:spMk id="9" creationId="{00000000-0000-0000-0000-000000000000}"/>
          </ac:spMkLst>
        </pc:spChg>
        <pc:spChg chg="add del">
          <ac:chgData name="Trang Ha" userId="270efafb50020bd6" providerId="LiveId" clId="{8C38CDD8-877A-4E75-85E2-A56E72D62EF7}" dt="2022-07-28T11:44:47.018" v="872" actId="478"/>
          <ac:spMkLst>
            <pc:docMk/>
            <pc:sldMk cId="3893718582" sldId="273"/>
            <ac:spMk id="12" creationId="{52E15E95-E28E-C4F2-2F81-114DB160CEBD}"/>
          </ac:spMkLst>
        </pc:spChg>
        <pc:spChg chg="add mod">
          <ac:chgData name="Trang Ha" userId="270efafb50020bd6" providerId="LiveId" clId="{8C38CDD8-877A-4E75-85E2-A56E72D62EF7}" dt="2022-07-29T08:44:56.729" v="1577" actId="1035"/>
          <ac:spMkLst>
            <pc:docMk/>
            <pc:sldMk cId="3893718582" sldId="273"/>
            <ac:spMk id="14" creationId="{0124241F-58A4-1687-EB48-A74372E51266}"/>
          </ac:spMkLst>
        </pc:spChg>
        <pc:spChg chg="del mod">
          <ac:chgData name="Trang Ha" userId="270efafb50020bd6" providerId="LiveId" clId="{8C38CDD8-877A-4E75-85E2-A56E72D62EF7}" dt="2022-07-28T11:44:19.794" v="868" actId="478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8C38CDD8-877A-4E75-85E2-A56E72D62EF7}" dt="2022-07-28T11:53:21.176" v="1557" actId="113"/>
          <ac:spMkLst>
            <pc:docMk/>
            <pc:sldMk cId="3893718582" sldId="273"/>
            <ac:spMk id="16" creationId="{6971F23A-0D57-A1EC-5A47-C8692827B4B7}"/>
          </ac:spMkLst>
        </pc:spChg>
        <pc:spChg chg="del">
          <ac:chgData name="Trang Ha" userId="270efafb50020bd6" providerId="LiveId" clId="{8C38CDD8-877A-4E75-85E2-A56E72D62EF7}" dt="2022-07-28T11:44:19.794" v="868" actId="478"/>
          <ac:spMkLst>
            <pc:docMk/>
            <pc:sldMk cId="3893718582" sldId="273"/>
            <ac:spMk id="19" creationId="{2FA569B8-EB6F-7F5A-65D3-32EB57BAB483}"/>
          </ac:spMkLst>
        </pc:spChg>
        <pc:spChg chg="add mod">
          <ac:chgData name="Trang Ha" userId="270efafb50020bd6" providerId="LiveId" clId="{8C38CDD8-877A-4E75-85E2-A56E72D62EF7}" dt="2022-07-28T11:51:15.485" v="1534" actId="1076"/>
          <ac:spMkLst>
            <pc:docMk/>
            <pc:sldMk cId="3893718582" sldId="273"/>
            <ac:spMk id="20" creationId="{E60040F1-95F5-5FC9-107D-E6F91EA7E4D7}"/>
          </ac:spMkLst>
        </pc:spChg>
        <pc:spChg chg="add mod">
          <ac:chgData name="Trang Ha" userId="270efafb50020bd6" providerId="LiveId" clId="{8C38CDD8-877A-4E75-85E2-A56E72D62EF7}" dt="2022-07-28T11:53:08.806" v="1554" actId="1036"/>
          <ac:spMkLst>
            <pc:docMk/>
            <pc:sldMk cId="3893718582" sldId="273"/>
            <ac:spMk id="21" creationId="{CD095F41-7498-B44B-E0BF-5B168D9F22C3}"/>
          </ac:spMkLst>
        </pc:spChg>
        <pc:spChg chg="add del mod">
          <ac:chgData name="Trang Ha" userId="270efafb50020bd6" providerId="LiveId" clId="{8C38CDD8-877A-4E75-85E2-A56E72D62EF7}" dt="2022-07-28T11:50:40.615" v="1531" actId="478"/>
          <ac:spMkLst>
            <pc:docMk/>
            <pc:sldMk cId="3893718582" sldId="273"/>
            <ac:spMk id="23" creationId="{34B75584-2C0A-CC4C-CA3D-4A76AF92FA70}"/>
          </ac:spMkLst>
        </pc:spChg>
        <pc:spChg chg="mod">
          <ac:chgData name="Trang Ha" userId="270efafb50020bd6" providerId="LiveId" clId="{8C38CDD8-877A-4E75-85E2-A56E72D62EF7}" dt="2022-07-28T11:53:48.318" v="1567" actId="20577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8C38CDD8-877A-4E75-85E2-A56E72D62EF7}" dt="2022-07-29T08:44:56.729" v="1577" actId="1035"/>
          <ac:grpSpMkLst>
            <pc:docMk/>
            <pc:sldMk cId="3893718582" sldId="273"/>
            <ac:grpSpMk id="10" creationId="{00000000-0000-0000-0000-000000000000}"/>
          </ac:grpSpMkLst>
        </pc:grpChg>
        <pc:picChg chg="add del mod">
          <ac:chgData name="Trang Ha" userId="270efafb50020bd6" providerId="LiveId" clId="{8C38CDD8-877A-4E75-85E2-A56E72D62EF7}" dt="2022-07-28T11:47:14.297" v="1278" actId="478"/>
          <ac:picMkLst>
            <pc:docMk/>
            <pc:sldMk cId="3893718582" sldId="273"/>
            <ac:picMk id="11" creationId="{92D98976-9AE3-6F28-5BCC-D1D5F3FCB652}"/>
          </ac:picMkLst>
        </pc:picChg>
        <pc:picChg chg="del">
          <ac:chgData name="Trang Ha" userId="270efafb50020bd6" providerId="LiveId" clId="{8C38CDD8-877A-4E75-85E2-A56E72D62EF7}" dt="2022-07-28T11:33:03.639" v="778" actId="478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8C38CDD8-877A-4E75-85E2-A56E72D62EF7}" dt="2022-07-28T11:44:19.794" v="868" actId="478"/>
          <ac:picMkLst>
            <pc:docMk/>
            <pc:sldMk cId="3893718582" sldId="273"/>
            <ac:picMk id="17" creationId="{4C67EFAA-815D-CEDE-89D6-EB60A4CAA1D4}"/>
          </ac:picMkLst>
        </pc:pic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24" creationId="{9D288B1C-D902-03AE-51A0-12654E3FCE67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27" creationId="{52187107-A42E-4009-B100-3823F5B04FC4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30" creationId="{4258A65C-E192-38D1-4941-5E3EFA26E9E1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31" creationId="{0F07B40E-DF95-53CD-71EE-8123E8A33AE4}"/>
          </ac:cxnSpMkLst>
        </pc:cxnChg>
      </pc:sldChg>
      <pc:sldChg chg="addSp delSp modSp add mod delAnim modAnim">
        <pc:chgData name="Trang Ha" userId="270efafb50020bd6" providerId="LiveId" clId="{8C38CDD8-877A-4E75-85E2-A56E72D62EF7}" dt="2022-07-29T08:44:20.898" v="1571" actId="20577"/>
        <pc:sldMkLst>
          <pc:docMk/>
          <pc:sldMk cId="4184764164" sldId="274"/>
        </pc:sldMkLst>
        <pc:spChg chg="mod">
          <ac:chgData name="Trang Ha" userId="270efafb50020bd6" providerId="LiveId" clId="{8C38CDD8-877A-4E75-85E2-A56E72D62EF7}" dt="2022-07-29T08:44:20.898" v="1571" actId="20577"/>
          <ac:spMkLst>
            <pc:docMk/>
            <pc:sldMk cId="4184764164" sldId="274"/>
            <ac:spMk id="9" creationId="{00000000-0000-0000-0000-000000000000}"/>
          </ac:spMkLst>
        </pc:spChg>
        <pc:spChg chg="mod">
          <ac:chgData name="Trang Ha" userId="270efafb50020bd6" providerId="LiveId" clId="{8C38CDD8-877A-4E75-85E2-A56E72D62EF7}" dt="2022-07-28T11:12:03.336" v="578" actId="20577"/>
          <ac:spMkLst>
            <pc:docMk/>
            <pc:sldMk cId="4184764164" sldId="274"/>
            <ac:spMk id="11" creationId="{00000000-0000-0000-0000-000000000000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26" creationId="{2FE17A94-6637-270C-1081-1869680FE13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27" creationId="{EC309D21-E2CA-72AC-0F48-73DDABA03E27}"/>
          </ac:spMkLst>
        </pc:spChg>
        <pc:spChg chg="add mod">
          <ac:chgData name="Trang Ha" userId="270efafb50020bd6" providerId="LiveId" clId="{8C38CDD8-877A-4E75-85E2-A56E72D62EF7}" dt="2022-07-28T11:21:04.816" v="693" actId="207"/>
          <ac:spMkLst>
            <pc:docMk/>
            <pc:sldMk cId="4184764164" sldId="274"/>
            <ac:spMk id="28" creationId="{1E814AEB-B270-F4F0-6E52-864D026C725F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29" creationId="{67F2BB4A-B4F1-3509-F307-45AB23FC5207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0" creationId="{AA9B71E6-5096-C30C-689E-26AA075E25F1}"/>
          </ac:spMkLst>
        </pc:spChg>
        <pc:spChg chg="add mod">
          <ac:chgData name="Trang Ha" userId="270efafb50020bd6" providerId="LiveId" clId="{8C38CDD8-877A-4E75-85E2-A56E72D62EF7}" dt="2022-07-28T11:25:29.777" v="733" actId="1076"/>
          <ac:spMkLst>
            <pc:docMk/>
            <pc:sldMk cId="4184764164" sldId="274"/>
            <ac:spMk id="31" creationId="{EBBC8CAD-5D75-55C9-5FB8-5417F40C81E5}"/>
          </ac:spMkLst>
        </pc:spChg>
        <pc:spChg chg="add mod">
          <ac:chgData name="Trang Ha" userId="270efafb50020bd6" providerId="LiveId" clId="{8C38CDD8-877A-4E75-85E2-A56E72D62EF7}" dt="2022-07-28T11:23:43.131" v="711" actId="207"/>
          <ac:spMkLst>
            <pc:docMk/>
            <pc:sldMk cId="4184764164" sldId="274"/>
            <ac:spMk id="32" creationId="{7086DE6D-2752-9EDB-6593-7AB588BAF0F4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3" creationId="{A54CC674-5917-ED1D-8E82-22B05190FF12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4" creationId="{2FDCE8DE-294F-17B8-DDC2-68187C822862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5" creationId="{782B00DE-39F4-437A-A71E-A61CB5DF19EF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6" creationId="{C7BC3341-3B2A-0C7E-8850-0F698DB238E0}"/>
          </ac:spMkLst>
        </pc:spChg>
        <pc:spChg chg="add mod">
          <ac:chgData name="Trang Ha" userId="270efafb50020bd6" providerId="LiveId" clId="{8C38CDD8-877A-4E75-85E2-A56E72D62EF7}" dt="2022-07-28T11:24:31.844" v="717" actId="1076"/>
          <ac:spMkLst>
            <pc:docMk/>
            <pc:sldMk cId="4184764164" sldId="274"/>
            <ac:spMk id="37" creationId="{A072F0CF-F27D-99FA-801F-D90FAEF5F071}"/>
          </ac:spMkLst>
        </pc:spChg>
        <pc:spChg chg="add mod">
          <ac:chgData name="Trang Ha" userId="270efafb50020bd6" providerId="LiveId" clId="{8C38CDD8-877A-4E75-85E2-A56E72D62EF7}" dt="2022-07-28T11:19:19.738" v="656" actId="571"/>
          <ac:spMkLst>
            <pc:docMk/>
            <pc:sldMk cId="4184764164" sldId="274"/>
            <ac:spMk id="38" creationId="{4E51C5C9-D3D4-D621-0697-96A5F95669B5}"/>
          </ac:spMkLst>
        </pc:spChg>
        <pc:spChg chg="add mod">
          <ac:chgData name="Trang Ha" userId="270efafb50020bd6" providerId="LiveId" clId="{8C38CDD8-877A-4E75-85E2-A56E72D62EF7}" dt="2022-07-28T11:19:19.738" v="656" actId="571"/>
          <ac:spMkLst>
            <pc:docMk/>
            <pc:sldMk cId="4184764164" sldId="274"/>
            <ac:spMk id="39" creationId="{0BDB32B5-880A-4C4B-5DEE-36D7539EFE78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0" creationId="{11B8AD07-7A5A-20E2-2C5B-CD0AA1DBFD5C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1" creationId="{0908FF03-40FC-2AD5-1242-DB7C17F6F065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2" creationId="{54DC868D-A73C-1F4A-F400-84783FD0BB66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3" creationId="{CC19B89B-8298-8B31-6D31-F858081CB46B}"/>
          </ac:spMkLst>
        </pc:spChg>
        <pc:spChg chg="add mod">
          <ac:chgData name="Trang Ha" userId="270efafb50020bd6" providerId="LiveId" clId="{8C38CDD8-877A-4E75-85E2-A56E72D62EF7}" dt="2022-07-28T11:21:47.055" v="694"/>
          <ac:spMkLst>
            <pc:docMk/>
            <pc:sldMk cId="4184764164" sldId="274"/>
            <ac:spMk id="44" creationId="{F4E97944-8963-AD7C-6CD4-D79E97042ACD}"/>
          </ac:spMkLst>
        </pc:spChg>
        <pc:spChg chg="add mod">
          <ac:chgData name="Trang Ha" userId="270efafb50020bd6" providerId="LiveId" clId="{8C38CDD8-877A-4E75-85E2-A56E72D62EF7}" dt="2022-07-28T11:23:22.311" v="710" actId="207"/>
          <ac:spMkLst>
            <pc:docMk/>
            <pc:sldMk cId="4184764164" sldId="274"/>
            <ac:spMk id="45" creationId="{2AB12B6D-049F-9347-F495-CC3D92230777}"/>
          </ac:spMkLst>
        </pc:spChg>
        <pc:spChg chg="add del mod">
          <ac:chgData name="Trang Ha" userId="270efafb50020bd6" providerId="LiveId" clId="{8C38CDD8-877A-4E75-85E2-A56E72D62EF7}" dt="2022-07-28T11:25:42.782" v="735" actId="478"/>
          <ac:spMkLst>
            <pc:docMk/>
            <pc:sldMk cId="4184764164" sldId="274"/>
            <ac:spMk id="46" creationId="{F62723B3-E75E-7E8F-6A02-2CA2D66DD83B}"/>
          </ac:spMkLst>
        </pc:spChg>
        <pc:spChg chg="add mod">
          <ac:chgData name="Trang Ha" userId="270efafb50020bd6" providerId="LiveId" clId="{8C38CDD8-877A-4E75-85E2-A56E72D62EF7}" dt="2022-07-28T11:25:50.525" v="737" actId="14100"/>
          <ac:spMkLst>
            <pc:docMk/>
            <pc:sldMk cId="4184764164" sldId="274"/>
            <ac:spMk id="47" creationId="{EB69BA1C-B1FA-D821-B24D-11EE2EF06826}"/>
          </ac:spMkLst>
        </pc:spChg>
        <pc:spChg chg="add mod">
          <ac:chgData name="Trang Ha" userId="270efafb50020bd6" providerId="LiveId" clId="{8C38CDD8-877A-4E75-85E2-A56E72D62EF7}" dt="2022-07-28T11:22:02.263" v="698" actId="571"/>
          <ac:spMkLst>
            <pc:docMk/>
            <pc:sldMk cId="4184764164" sldId="274"/>
            <ac:spMk id="48" creationId="{1EDA208E-A380-CAB0-7921-6D9B77E35586}"/>
          </ac:spMkLst>
        </pc:spChg>
        <pc:spChg chg="add mod">
          <ac:chgData name="Trang Ha" userId="270efafb50020bd6" providerId="LiveId" clId="{8C38CDD8-877A-4E75-85E2-A56E72D62EF7}" dt="2022-07-28T11:23:52.919" v="712" actId="207"/>
          <ac:spMkLst>
            <pc:docMk/>
            <pc:sldMk cId="4184764164" sldId="274"/>
            <ac:spMk id="49" creationId="{B3E01866-7A32-9DDF-3CF3-C8EB7744D3FE}"/>
          </ac:spMkLst>
        </pc:spChg>
        <pc:spChg chg="add mod">
          <ac:chgData name="Trang Ha" userId="270efafb50020bd6" providerId="LiveId" clId="{8C38CDD8-877A-4E75-85E2-A56E72D62EF7}" dt="2022-07-28T11:22:12.324" v="700" actId="571"/>
          <ac:spMkLst>
            <pc:docMk/>
            <pc:sldMk cId="4184764164" sldId="274"/>
            <ac:spMk id="50" creationId="{12E263C8-119A-9873-E202-672DC19FC738}"/>
          </ac:spMkLst>
        </pc:spChg>
        <pc:spChg chg="add mod">
          <ac:chgData name="Trang Ha" userId="270efafb50020bd6" providerId="LiveId" clId="{8C38CDD8-877A-4E75-85E2-A56E72D62EF7}" dt="2022-07-28T11:24:06.436" v="715" actId="207"/>
          <ac:spMkLst>
            <pc:docMk/>
            <pc:sldMk cId="4184764164" sldId="274"/>
            <ac:spMk id="51" creationId="{816A65CF-68D4-5FD4-BA3A-174A4B0059FF}"/>
          </ac:spMkLst>
        </pc:spChg>
        <pc:spChg chg="add del mod">
          <ac:chgData name="Trang Ha" userId="270efafb50020bd6" providerId="LiveId" clId="{8C38CDD8-877A-4E75-85E2-A56E72D62EF7}" dt="2022-07-28T11:27:01.494" v="740" actId="478"/>
          <ac:spMkLst>
            <pc:docMk/>
            <pc:sldMk cId="4184764164" sldId="274"/>
            <ac:spMk id="52" creationId="{3AAB9391-096E-03D1-4824-49B61489A555}"/>
          </ac:spMkLst>
        </pc:spChg>
        <pc:spChg chg="add mod">
          <ac:chgData name="Trang Ha" userId="270efafb50020bd6" providerId="LiveId" clId="{8C38CDD8-877A-4E75-85E2-A56E72D62EF7}" dt="2022-07-28T11:24:06.436" v="715" actId="207"/>
          <ac:spMkLst>
            <pc:docMk/>
            <pc:sldMk cId="4184764164" sldId="274"/>
            <ac:spMk id="53" creationId="{DBF2EF41-7C0E-CF92-5C98-C57062AD2C84}"/>
          </ac:spMkLst>
        </pc:spChg>
        <pc:spChg chg="add mod">
          <ac:chgData name="Trang Ha" userId="270efafb50020bd6" providerId="LiveId" clId="{8C38CDD8-877A-4E75-85E2-A56E72D62EF7}" dt="2022-07-28T11:22:38.306" v="705" actId="571"/>
          <ac:spMkLst>
            <pc:docMk/>
            <pc:sldMk cId="4184764164" sldId="274"/>
            <ac:spMk id="54" creationId="{44F16FE4-0F7E-0D73-741B-82583405649F}"/>
          </ac:spMkLst>
        </pc:spChg>
        <pc:spChg chg="add mod">
          <ac:chgData name="Trang Ha" userId="270efafb50020bd6" providerId="LiveId" clId="{8C38CDD8-877A-4E75-85E2-A56E72D62EF7}" dt="2022-07-28T11:22:38.306" v="705" actId="571"/>
          <ac:spMkLst>
            <pc:docMk/>
            <pc:sldMk cId="4184764164" sldId="274"/>
            <ac:spMk id="55" creationId="{CFD21184-0403-752A-B08C-53D2E865771B}"/>
          </ac:spMkLst>
        </pc:spChg>
        <pc:spChg chg="add mod">
          <ac:chgData name="Trang Ha" userId="270efafb50020bd6" providerId="LiveId" clId="{8C38CDD8-877A-4E75-85E2-A56E72D62EF7}" dt="2022-07-28T11:24:19.899" v="716" actId="207"/>
          <ac:spMkLst>
            <pc:docMk/>
            <pc:sldMk cId="4184764164" sldId="274"/>
            <ac:spMk id="56" creationId="{D9FE9160-D704-522B-4620-CA4C21F55A61}"/>
          </ac:spMkLst>
        </pc:spChg>
        <pc:spChg chg="add mod">
          <ac:chgData name="Trang Ha" userId="270efafb50020bd6" providerId="LiveId" clId="{8C38CDD8-877A-4E75-85E2-A56E72D62EF7}" dt="2022-07-28T11:24:19.899" v="716" actId="207"/>
          <ac:spMkLst>
            <pc:docMk/>
            <pc:sldMk cId="4184764164" sldId="274"/>
            <ac:spMk id="57" creationId="{03079A9B-B73E-9D06-7633-3EB69BE5448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63" creationId="{489C2B30-5E76-9DA4-194A-A4E03689C53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65" creationId="{6E40CB0A-44E0-102E-94D8-20BB9885ED79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2" creationId="{914229D8-F3EA-D4BC-6A98-C7248780C636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3" creationId="{442CA862-6CC4-A65F-AD7E-5E2BB6E86617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4" creationId="{ADA9A910-F351-1C94-2D41-3411E98A24A8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5" creationId="{4F86ACAF-C717-BAE7-01C3-3EC6D05AD2FE}"/>
          </ac:spMkLst>
        </pc:spChg>
        <pc:spChg chg="mod">
          <ac:chgData name="Trang Ha" userId="270efafb50020bd6" providerId="LiveId" clId="{8C38CDD8-877A-4E75-85E2-A56E72D62EF7}" dt="2022-07-28T11:25:01.967" v="731" actId="20577"/>
          <ac:spMkLst>
            <pc:docMk/>
            <pc:sldMk cId="4184764164" sldId="274"/>
            <ac:spMk id="108" creationId="{046CAE86-00A5-0361-1E35-80291CEA3329}"/>
          </ac:spMkLst>
        </pc:spChg>
        <pc:picChg chg="add mod modCrop">
          <ac:chgData name="Trang Ha" userId="270efafb50020bd6" providerId="LiveId" clId="{8C38CDD8-877A-4E75-85E2-A56E72D62EF7}" dt="2022-07-28T11:24:06.436" v="715" actId="207"/>
          <ac:picMkLst>
            <pc:docMk/>
            <pc:sldMk cId="4184764164" sldId="274"/>
            <ac:picMk id="13" creationId="{5E5A90C2-31E7-60F5-C167-A83D43A13F62}"/>
          </ac:picMkLst>
        </pc:picChg>
        <pc:picChg chg="del">
          <ac:chgData name="Trang Ha" userId="270efafb50020bd6" providerId="LiveId" clId="{8C38CDD8-877A-4E75-85E2-A56E72D62EF7}" dt="2022-07-28T11:10:23.271" v="374" actId="478"/>
          <ac:picMkLst>
            <pc:docMk/>
            <pc:sldMk cId="4184764164" sldId="274"/>
            <ac:picMk id="23" creationId="{F2C35E3B-EC98-DDCE-E987-22BF814A97F4}"/>
          </ac:picMkLst>
        </pc:picChg>
        <pc:picChg chg="del mod">
          <ac:chgData name="Trang Ha" userId="270efafb50020bd6" providerId="LiveId" clId="{8C38CDD8-877A-4E75-85E2-A56E72D62EF7}" dt="2022-07-28T11:10:24.704" v="376" actId="478"/>
          <ac:picMkLst>
            <pc:docMk/>
            <pc:sldMk cId="4184764164" sldId="274"/>
            <ac:picMk id="25" creationId="{0A1E5C9E-CB16-D81E-B608-F43E6ACFC26F}"/>
          </ac:picMkLst>
        </pc:picChg>
      </pc:sldChg>
      <pc:sldChg chg="delSp new mod ord">
        <pc:chgData name="Trang Ha" userId="270efafb50020bd6" providerId="LiveId" clId="{8C38CDD8-877A-4E75-85E2-A56E72D62EF7}" dt="2022-07-28T11:33:29.799" v="787" actId="478"/>
        <pc:sldMkLst>
          <pc:docMk/>
          <pc:sldMk cId="197099276" sldId="275"/>
        </pc:sldMkLst>
        <pc:spChg chg="del">
          <ac:chgData name="Trang Ha" userId="270efafb50020bd6" providerId="LiveId" clId="{8C38CDD8-877A-4E75-85E2-A56E72D62EF7}" dt="2022-07-28T11:33:28.594" v="786" actId="478"/>
          <ac:spMkLst>
            <pc:docMk/>
            <pc:sldMk cId="197099276" sldId="275"/>
            <ac:spMk id="2" creationId="{11818A81-2B8C-A7BD-D830-D4B89E393F93}"/>
          </ac:spMkLst>
        </pc:spChg>
        <pc:spChg chg="del">
          <ac:chgData name="Trang Ha" userId="270efafb50020bd6" providerId="LiveId" clId="{8C38CDD8-877A-4E75-85E2-A56E72D62EF7}" dt="2022-07-28T11:33:29.799" v="787" actId="478"/>
          <ac:spMkLst>
            <pc:docMk/>
            <pc:sldMk cId="197099276" sldId="275"/>
            <ac:spMk id="3" creationId="{BE33112E-D364-BCEC-F0B3-D4A1530863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0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19.jpeg"/><Relationship Id="rId18" Type="http://schemas.openxmlformats.org/officeDocument/2006/relationships/image" Target="../media/image23.jpeg"/><Relationship Id="rId3" Type="http://schemas.openxmlformats.org/officeDocument/2006/relationships/image" Target="../media/image11.jpeg"/><Relationship Id="rId21" Type="http://schemas.openxmlformats.org/officeDocument/2006/relationships/image" Target="../media/image25.jpeg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7.jpeg"/><Relationship Id="rId10" Type="http://schemas.openxmlformats.org/officeDocument/2006/relationships/image" Target="../media/image16.png"/><Relationship Id="rId19" Type="http://schemas.openxmlformats.org/officeDocument/2006/relationships/image" Target="../media/image24.jpeg"/><Relationship Id="rId4" Type="http://schemas.openxmlformats.org/officeDocument/2006/relationships/image" Target="../media/image12.jpeg"/><Relationship Id="rId9" Type="http://schemas.openxmlformats.org/officeDocument/2006/relationships/image" Target="../media/image15.png"/><Relationship Id="rId14" Type="http://schemas.openxmlformats.org/officeDocument/2006/relationships/image" Target="../media/image20.jpeg"/><Relationship Id="rId22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12: BẢNG NHÂN 9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9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9775520" cy="681454"/>
            <a:chOff x="1470819" y="1943100"/>
            <a:chExt cx="977552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12782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phép nhân thích hợp với mỗi tranh vẽ.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8FDE337-EAC3-07B2-14F8-74BC080A6D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86" t="25709" r="2623"/>
          <a:stretch/>
        </p:blipFill>
        <p:spPr>
          <a:xfrm>
            <a:off x="1513100" y="2445647"/>
            <a:ext cx="13448570" cy="32853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79C2A7-D95E-1657-CDB7-D088EF995D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1" t="1923" r="1432" b="5769"/>
          <a:stretch/>
        </p:blipFill>
        <p:spPr>
          <a:xfrm>
            <a:off x="3114375" y="5761955"/>
            <a:ext cx="10932756" cy="325019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F9C4F16-0B13-47F6-68CC-1EB6D0ABBBE6}"/>
              </a:ext>
            </a:extLst>
          </p:cNvPr>
          <p:cNvSpPr/>
          <p:nvPr/>
        </p:nvSpPr>
        <p:spPr>
          <a:xfrm>
            <a:off x="6385719" y="50292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965599-E41F-536B-E76B-C7A06E3B6372}"/>
              </a:ext>
            </a:extLst>
          </p:cNvPr>
          <p:cNvSpPr/>
          <p:nvPr/>
        </p:nvSpPr>
        <p:spPr>
          <a:xfrm>
            <a:off x="7304716" y="5106619"/>
            <a:ext cx="457200" cy="411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3FED6D-52D3-A67A-655C-8E3812431A7E}"/>
              </a:ext>
            </a:extLst>
          </p:cNvPr>
          <p:cNvSpPr/>
          <p:nvPr/>
        </p:nvSpPr>
        <p:spPr>
          <a:xfrm>
            <a:off x="8218093" y="5060666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F24E190-D0B0-171D-3D90-FBBD16BC8870}"/>
              </a:ext>
            </a:extLst>
          </p:cNvPr>
          <p:cNvSpPr/>
          <p:nvPr/>
        </p:nvSpPr>
        <p:spPr>
          <a:xfrm>
            <a:off x="9444239" y="5106619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0FFD16D-0C2E-2FC2-DD3A-6F4E09657731}"/>
              </a:ext>
            </a:extLst>
          </p:cNvPr>
          <p:cNvSpPr/>
          <p:nvPr/>
        </p:nvSpPr>
        <p:spPr>
          <a:xfrm>
            <a:off x="6684367" y="837249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4A8E3A1-554D-E2B2-9975-DA0AA45D9B6A}"/>
              </a:ext>
            </a:extLst>
          </p:cNvPr>
          <p:cNvSpPr/>
          <p:nvPr/>
        </p:nvSpPr>
        <p:spPr>
          <a:xfrm>
            <a:off x="7531205" y="8372493"/>
            <a:ext cx="530914" cy="430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2A476C7-DCD2-E66D-66DB-8524B4DA80CD}"/>
              </a:ext>
            </a:extLst>
          </p:cNvPr>
          <p:cNvSpPr/>
          <p:nvPr/>
        </p:nvSpPr>
        <p:spPr>
          <a:xfrm>
            <a:off x="8446693" y="8345995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D3F419C-298A-16A1-6E05-1B2875FF549A}"/>
              </a:ext>
            </a:extLst>
          </p:cNvPr>
          <p:cNvSpPr/>
          <p:nvPr/>
        </p:nvSpPr>
        <p:spPr>
          <a:xfrm>
            <a:off x="9751819" y="8345995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564E119-9F27-836F-42DC-214EB1E88D67}"/>
              </a:ext>
            </a:extLst>
          </p:cNvPr>
          <p:cNvSpPr txBox="1"/>
          <p:nvPr/>
        </p:nvSpPr>
        <p:spPr>
          <a:xfrm>
            <a:off x="6383509" y="4980626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6584DF-266E-1C0D-0DB8-0DCA70F24F17}"/>
              </a:ext>
            </a:extLst>
          </p:cNvPr>
          <p:cNvSpPr txBox="1"/>
          <p:nvPr/>
        </p:nvSpPr>
        <p:spPr>
          <a:xfrm>
            <a:off x="8115161" y="5003603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611594C-7D19-A1C7-F2F4-DD4632179A92}"/>
              </a:ext>
            </a:extLst>
          </p:cNvPr>
          <p:cNvSpPr txBox="1"/>
          <p:nvPr/>
        </p:nvSpPr>
        <p:spPr>
          <a:xfrm>
            <a:off x="9374298" y="4966100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E45290-3A48-EE2C-8454-22CCE6503F2F}"/>
              </a:ext>
            </a:extLst>
          </p:cNvPr>
          <p:cNvSpPr txBox="1"/>
          <p:nvPr/>
        </p:nvSpPr>
        <p:spPr>
          <a:xfrm>
            <a:off x="7315708" y="4982610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723C37-C27B-D437-C775-4237B40AF219}"/>
              </a:ext>
            </a:extLst>
          </p:cNvPr>
          <p:cNvSpPr txBox="1"/>
          <p:nvPr/>
        </p:nvSpPr>
        <p:spPr>
          <a:xfrm>
            <a:off x="6560668" y="8304830"/>
            <a:ext cx="58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CF0ACD5-6EFF-B9C8-4953-A9BD3D83AA6E}"/>
              </a:ext>
            </a:extLst>
          </p:cNvPr>
          <p:cNvSpPr txBox="1"/>
          <p:nvPr/>
        </p:nvSpPr>
        <p:spPr>
          <a:xfrm>
            <a:off x="7543144" y="8264678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EB08DA-5916-BCDF-45FB-24DDEF6911ED}"/>
              </a:ext>
            </a:extLst>
          </p:cNvPr>
          <p:cNvSpPr txBox="1"/>
          <p:nvPr/>
        </p:nvSpPr>
        <p:spPr>
          <a:xfrm>
            <a:off x="8411008" y="8264678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D4686B2-462F-449E-E845-15661746BFC5}"/>
              </a:ext>
            </a:extLst>
          </p:cNvPr>
          <p:cNvSpPr txBox="1"/>
          <p:nvPr/>
        </p:nvSpPr>
        <p:spPr>
          <a:xfrm>
            <a:off x="9631127" y="8251429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9" grpId="0" animBg="1"/>
      <p:bldP spid="40" grpId="0"/>
      <p:bldP spid="41" grpId="0"/>
      <p:bldP spid="42" grpId="0"/>
      <p:bldP spid="43" grpId="0"/>
      <p:bldP spid="48" grpId="0"/>
      <p:bldP spid="49" grpId="0"/>
      <p:bldP spid="50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4058901" cy="1266230"/>
            <a:chOff x="1470819" y="1943100"/>
            <a:chExt cx="14058901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20" y="1947446"/>
              <a:ext cx="134112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Quay kim trên vòng tròn để chọn một số bất kì. Thực hiện phép nhân 9 với số đó rồi nêu kết quả.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5A90C2-31E7-60F5-C167-A83D43A13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95" t="24755" r="12455"/>
          <a:stretch/>
        </p:blipFill>
        <p:spPr>
          <a:xfrm>
            <a:off x="4649620" y="3787981"/>
            <a:ext cx="10463244" cy="4525674"/>
          </a:xfrm>
          <a:prstGeom prst="rect">
            <a:avLst/>
          </a:prstGeom>
          <a:solidFill>
            <a:srgbClr val="AFD8EA"/>
          </a:solidFill>
          <a:ln>
            <a:noFill/>
          </a:ln>
        </p:spPr>
      </p:pic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1E814AEB-B270-F4F0-6E52-864D026C725F}"/>
              </a:ext>
            </a:extLst>
          </p:cNvPr>
          <p:cNvSpPr/>
          <p:nvPr/>
        </p:nvSpPr>
        <p:spPr>
          <a:xfrm>
            <a:off x="1497621" y="6420995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2 = 18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67F2BB4A-B4F1-3509-F307-45AB23FC5207}"/>
              </a:ext>
            </a:extLst>
          </p:cNvPr>
          <p:cNvSpPr/>
          <p:nvPr/>
        </p:nvSpPr>
        <p:spPr>
          <a:xfrm>
            <a:off x="1465917" y="326271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1 = 9</a:t>
            </a: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AA9B71E6-5096-C30C-689E-26AA075E25F1}"/>
              </a:ext>
            </a:extLst>
          </p:cNvPr>
          <p:cNvSpPr/>
          <p:nvPr/>
        </p:nvSpPr>
        <p:spPr>
          <a:xfrm>
            <a:off x="1463662" y="4315477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3 = 27</a:t>
            </a: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EBBC8CAD-5D75-55C9-5FB8-5417F40C81E5}"/>
              </a:ext>
            </a:extLst>
          </p:cNvPr>
          <p:cNvSpPr/>
          <p:nvPr/>
        </p:nvSpPr>
        <p:spPr>
          <a:xfrm>
            <a:off x="1483623" y="533050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4 = 46</a:t>
            </a:r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7086DE6D-2752-9EDB-6593-7AB588BAF0F4}"/>
              </a:ext>
            </a:extLst>
          </p:cNvPr>
          <p:cNvSpPr/>
          <p:nvPr/>
        </p:nvSpPr>
        <p:spPr>
          <a:xfrm>
            <a:off x="1593707" y="748581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89C8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6 = 54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A54CC674-5917-ED1D-8E82-22B05190FF12}"/>
              </a:ext>
            </a:extLst>
          </p:cNvPr>
          <p:cNvSpPr/>
          <p:nvPr/>
        </p:nvSpPr>
        <p:spPr>
          <a:xfrm>
            <a:off x="4104674" y="4986000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8 = 72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2FDCE8DE-294F-17B8-DDC2-68187C822862}"/>
              </a:ext>
            </a:extLst>
          </p:cNvPr>
          <p:cNvSpPr/>
          <p:nvPr/>
        </p:nvSpPr>
        <p:spPr>
          <a:xfrm>
            <a:off x="4156941" y="605081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9 = 81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782B00DE-39F4-437A-A71E-A61CB5DF19EF}"/>
              </a:ext>
            </a:extLst>
          </p:cNvPr>
          <p:cNvSpPr/>
          <p:nvPr/>
        </p:nvSpPr>
        <p:spPr>
          <a:xfrm>
            <a:off x="4437717" y="3043664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7 = 63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id="{C7BC3341-3B2A-0C7E-8850-0F698DB238E0}"/>
              </a:ext>
            </a:extLst>
          </p:cNvPr>
          <p:cNvSpPr/>
          <p:nvPr/>
        </p:nvSpPr>
        <p:spPr>
          <a:xfrm>
            <a:off x="3895776" y="7155045"/>
            <a:ext cx="2534496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10 = 90</a:t>
            </a:r>
          </a:p>
        </p:txBody>
      </p:sp>
      <p:sp>
        <p:nvSpPr>
          <p:cNvPr id="37" name="Speech Bubble: Oval 36">
            <a:extLst>
              <a:ext uri="{FF2B5EF4-FFF2-40B4-BE49-F238E27FC236}">
                <a16:creationId xmlns:a16="http://schemas.microsoft.com/office/drawing/2014/main" id="{A072F0CF-F27D-99FA-801F-D90FAEF5F071}"/>
              </a:ext>
            </a:extLst>
          </p:cNvPr>
          <p:cNvSpPr/>
          <p:nvPr/>
        </p:nvSpPr>
        <p:spPr>
          <a:xfrm>
            <a:off x="4896482" y="4048126"/>
            <a:ext cx="2290724" cy="937874"/>
          </a:xfrm>
          <a:prstGeom prst="wedgeEllipseCallout">
            <a:avLst>
              <a:gd name="adj1" fmla="val 42575"/>
              <a:gd name="adj2" fmla="val 733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5 =?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4E97944-8963-AD7C-6CD4-D79E97042ACD}"/>
              </a:ext>
            </a:extLst>
          </p:cNvPr>
          <p:cNvSpPr/>
          <p:nvPr/>
        </p:nvSpPr>
        <p:spPr>
          <a:xfrm>
            <a:off x="2956719" y="3505989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AB12B6D-049F-9347-F495-CC3D92230777}"/>
              </a:ext>
            </a:extLst>
          </p:cNvPr>
          <p:cNvSpPr/>
          <p:nvPr/>
        </p:nvSpPr>
        <p:spPr>
          <a:xfrm>
            <a:off x="2956719" y="4588840"/>
            <a:ext cx="393062" cy="397160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B69BA1C-B1FA-D821-B24D-11EE2EF06826}"/>
              </a:ext>
            </a:extLst>
          </p:cNvPr>
          <p:cNvSpPr/>
          <p:nvPr/>
        </p:nvSpPr>
        <p:spPr>
          <a:xfrm>
            <a:off x="2875545" y="5600860"/>
            <a:ext cx="589593" cy="323014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EDA208E-A380-CAB0-7921-6D9B77E35586}"/>
              </a:ext>
            </a:extLst>
          </p:cNvPr>
          <p:cNvSpPr/>
          <p:nvPr/>
        </p:nvSpPr>
        <p:spPr>
          <a:xfrm>
            <a:off x="2956719" y="6694358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3E01866-7A32-9DDF-3CF3-C8EB7744D3FE}"/>
              </a:ext>
            </a:extLst>
          </p:cNvPr>
          <p:cNvSpPr/>
          <p:nvPr/>
        </p:nvSpPr>
        <p:spPr>
          <a:xfrm>
            <a:off x="3072077" y="7756170"/>
            <a:ext cx="393062" cy="397160"/>
          </a:xfrm>
          <a:prstGeom prst="rect">
            <a:avLst/>
          </a:prstGeom>
          <a:solidFill>
            <a:srgbClr val="89C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2E263C8-119A-9873-E202-672DC19FC738}"/>
              </a:ext>
            </a:extLst>
          </p:cNvPr>
          <p:cNvSpPr/>
          <p:nvPr/>
        </p:nvSpPr>
        <p:spPr>
          <a:xfrm>
            <a:off x="2956719" y="6691352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6A65CF-68D4-5FD4-BA3A-174A4B0059FF}"/>
              </a:ext>
            </a:extLst>
          </p:cNvPr>
          <p:cNvSpPr/>
          <p:nvPr/>
        </p:nvSpPr>
        <p:spPr>
          <a:xfrm>
            <a:off x="5624942" y="6373310"/>
            <a:ext cx="393062" cy="397160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BF2EF41-7C0E-CF92-5C98-C57062AD2C84}"/>
              </a:ext>
            </a:extLst>
          </p:cNvPr>
          <p:cNvSpPr/>
          <p:nvPr/>
        </p:nvSpPr>
        <p:spPr>
          <a:xfrm>
            <a:off x="5583079" y="7425402"/>
            <a:ext cx="393062" cy="397160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9FE9160-D704-522B-4620-CA4C21F55A61}"/>
              </a:ext>
            </a:extLst>
          </p:cNvPr>
          <p:cNvSpPr/>
          <p:nvPr/>
        </p:nvSpPr>
        <p:spPr>
          <a:xfrm>
            <a:off x="5610818" y="5249991"/>
            <a:ext cx="393062" cy="397160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3079A9B-B73E-9D06-7633-3EB69BE5448E}"/>
              </a:ext>
            </a:extLst>
          </p:cNvPr>
          <p:cNvSpPr/>
          <p:nvPr/>
        </p:nvSpPr>
        <p:spPr>
          <a:xfrm>
            <a:off x="5934142" y="3347929"/>
            <a:ext cx="393062" cy="397160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847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3" grpId="0" animBg="1"/>
      <p:bldP spid="56" grpId="0" animBg="1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1070725" y="1981200"/>
            <a:ext cx="514394" cy="646331"/>
            <a:chOff x="1737519" y="1943100"/>
            <a:chExt cx="533400" cy="646331"/>
          </a:xfrm>
        </p:grpSpPr>
        <p:sp>
          <p:nvSpPr>
            <p:cNvPr id="8" name="Oval 7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2756" y="1943100"/>
              <a:ext cx="419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762" y="1150799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24241F-58A4-1687-EB48-A74372E51266}"/>
              </a:ext>
            </a:extLst>
          </p:cNvPr>
          <p:cNvSpPr txBox="1"/>
          <p:nvPr/>
        </p:nvSpPr>
        <p:spPr>
          <a:xfrm>
            <a:off x="1683210" y="2088763"/>
            <a:ext cx="13716000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Mỗi chiếc bánh ngọt được trang trí bởi 9 quả dâu tây. Hỏi để trang trí 10 chiếc bánh như thế cần bao nhiêu quả dâu tây?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0040F1-95F5-5FC9-107D-E6F91EA7E4D7}"/>
              </a:ext>
            </a:extLst>
          </p:cNvPr>
          <p:cNvSpPr txBox="1"/>
          <p:nvPr/>
        </p:nvSpPr>
        <p:spPr>
          <a:xfrm>
            <a:off x="1890649" y="7465168"/>
            <a:ext cx="137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71F23A-0D57-A1EC-5A47-C8692827B4B7}"/>
              </a:ext>
            </a:extLst>
          </p:cNvPr>
          <p:cNvSpPr txBox="1"/>
          <p:nvPr/>
        </p:nvSpPr>
        <p:spPr>
          <a:xfrm>
            <a:off x="8986725" y="380314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95F41-7498-B44B-E0BF-5B168D9F22C3}"/>
              </a:ext>
            </a:extLst>
          </p:cNvPr>
          <p:cNvSpPr txBox="1"/>
          <p:nvPr/>
        </p:nvSpPr>
        <p:spPr>
          <a:xfrm>
            <a:off x="6004719" y="4502711"/>
            <a:ext cx="10972800" cy="218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quả dâu tây để trang trí 10 chiếc bánh 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x 10 = 90 (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90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288B1C-D902-03AE-51A0-12654E3FCE67}"/>
              </a:ext>
            </a:extLst>
          </p:cNvPr>
          <p:cNvCxnSpPr>
            <a:cxnSpLocks/>
          </p:cNvCxnSpPr>
          <p:nvPr/>
        </p:nvCxnSpPr>
        <p:spPr>
          <a:xfrm>
            <a:off x="2270919" y="2655023"/>
            <a:ext cx="1863336" cy="13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2187107-A42E-4009-B100-3823F5B04FC4}"/>
              </a:ext>
            </a:extLst>
          </p:cNvPr>
          <p:cNvCxnSpPr>
            <a:cxnSpLocks/>
          </p:cNvCxnSpPr>
          <p:nvPr/>
        </p:nvCxnSpPr>
        <p:spPr>
          <a:xfrm>
            <a:off x="9890919" y="2697211"/>
            <a:ext cx="2743200" cy="65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258A65C-E192-38D1-4941-5E3EFA26E9E1}"/>
              </a:ext>
            </a:extLst>
          </p:cNvPr>
          <p:cNvCxnSpPr>
            <a:cxnSpLocks/>
          </p:cNvCxnSpPr>
          <p:nvPr/>
        </p:nvCxnSpPr>
        <p:spPr>
          <a:xfrm>
            <a:off x="2347119" y="3343336"/>
            <a:ext cx="2743200" cy="65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F07B40E-DF95-53CD-71EE-8123E8A33AE4}"/>
              </a:ext>
            </a:extLst>
          </p:cNvPr>
          <p:cNvCxnSpPr>
            <a:cxnSpLocks/>
          </p:cNvCxnSpPr>
          <p:nvPr/>
        </p:nvCxnSpPr>
        <p:spPr>
          <a:xfrm>
            <a:off x="7701532" y="3333713"/>
            <a:ext cx="4094387" cy="128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37B731A-8C5F-4572-AD53-F65D3F293933}"/>
              </a:ext>
            </a:extLst>
          </p:cNvPr>
          <p:cNvSpPr txBox="1"/>
          <p:nvPr/>
        </p:nvSpPr>
        <p:spPr>
          <a:xfrm>
            <a:off x="594519" y="3961925"/>
            <a:ext cx="56449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Tóm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tắt</a:t>
            </a:r>
            <a:r>
              <a:rPr lang="en-US" sz="3200" b="1" dirty="0">
                <a:solidFill>
                  <a:srgbClr val="FF0000"/>
                </a:solidFill>
              </a:rPr>
              <a:t>:</a:t>
            </a:r>
          </a:p>
          <a:p>
            <a:pPr algn="ctr"/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b="1" dirty="0" err="1"/>
              <a:t>Mỗi</a:t>
            </a:r>
            <a:r>
              <a:rPr lang="en-US" sz="3200" b="1" dirty="0"/>
              <a:t> </a:t>
            </a:r>
            <a:r>
              <a:rPr lang="en-US" sz="3200" b="1" dirty="0" err="1"/>
              <a:t>chiếc</a:t>
            </a:r>
            <a:r>
              <a:rPr lang="en-US" sz="3200" b="1" dirty="0"/>
              <a:t> bánh: 9 </a:t>
            </a:r>
            <a:r>
              <a:rPr lang="en-US" sz="3200" b="1" dirty="0" err="1"/>
              <a:t>quả</a:t>
            </a:r>
            <a:r>
              <a:rPr lang="en-US" sz="3200" b="1" dirty="0"/>
              <a:t> </a:t>
            </a:r>
            <a:r>
              <a:rPr lang="en-US" sz="3200" b="1" dirty="0" err="1"/>
              <a:t>dâu</a:t>
            </a:r>
            <a:r>
              <a:rPr lang="en-US" sz="3200" b="1" dirty="0"/>
              <a:t> </a:t>
            </a:r>
            <a:r>
              <a:rPr lang="en-US" sz="3200" b="1" dirty="0" err="1"/>
              <a:t>tây</a:t>
            </a:r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10 </a:t>
            </a:r>
            <a:r>
              <a:rPr lang="en-US" sz="3200" b="1" dirty="0" err="1"/>
              <a:t>chiếc</a:t>
            </a:r>
            <a:r>
              <a:rPr lang="en-US" sz="3200" b="1" dirty="0"/>
              <a:t> bánh   : …</a:t>
            </a:r>
            <a:r>
              <a:rPr lang="en-US" sz="3200" b="1" dirty="0" err="1"/>
              <a:t>quả</a:t>
            </a:r>
            <a:r>
              <a:rPr lang="en-US" sz="3200" b="1" dirty="0"/>
              <a:t> </a:t>
            </a:r>
            <a:r>
              <a:rPr lang="en-US" sz="3200" b="1" dirty="0" err="1"/>
              <a:t>dâu</a:t>
            </a:r>
            <a:r>
              <a:rPr lang="en-US" sz="3200" b="1" dirty="0"/>
              <a:t> </a:t>
            </a:r>
            <a:r>
              <a:rPr lang="en-US" sz="3200" b="1" dirty="0" err="1"/>
              <a:t>tây</a:t>
            </a:r>
            <a:r>
              <a:rPr lang="en-US" sz="32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93718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/>
      <p:bldP spid="21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</TotalTime>
  <Words>405</Words>
  <Application>Microsoft Office PowerPoint</Application>
  <PresentationFormat>Custom</PresentationFormat>
  <Paragraphs>97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158</cp:revision>
  <dcterms:created xsi:type="dcterms:W3CDTF">2022-07-10T01:37:20Z</dcterms:created>
  <dcterms:modified xsi:type="dcterms:W3CDTF">2023-10-02T02:50:48Z</dcterms:modified>
</cp:coreProperties>
</file>