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10" r:id="rId1"/>
  </p:sldMasterIdLst>
  <p:sldIdLst>
    <p:sldId id="256" r:id="rId2"/>
    <p:sldId id="257" r:id="rId3"/>
    <p:sldId id="259" r:id="rId4"/>
    <p:sldId id="258" r:id="rId5"/>
    <p:sldId id="260" r:id="rId6"/>
    <p:sldId id="261" r:id="rId7"/>
    <p:sldId id="262" r:id="rId8"/>
    <p:sldId id="263" r:id="rId9"/>
    <p:sldId id="264" r:id="rId10"/>
    <p:sldId id="265" r:id="rId11"/>
    <p:sldId id="266" r:id="rId1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987" autoAdjust="0"/>
    <p:restoredTop sz="94660"/>
  </p:normalViewPr>
  <p:slideViewPr>
    <p:cSldViewPr snapToGrid="0">
      <p:cViewPr varScale="1">
        <p:scale>
          <a:sx n="103" d="100"/>
          <a:sy n="103" d="100"/>
        </p:scale>
        <p:origin x="126" y="34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904DB13E-F722-4ED6-BB00-556651E95281}"/>
              </a:ext>
            </a:extLst>
          </p:cNvPr>
          <p:cNvSpPr/>
          <p:nvPr/>
        </p:nvSpPr>
        <p:spPr>
          <a:xfrm>
            <a:off x="0" y="0"/>
            <a:ext cx="12192000" cy="6858000"/>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0" name="Rectangle 9"/>
          <p:cNvSpPr/>
          <p:nvPr/>
        </p:nvSpPr>
        <p:spPr>
          <a:xfrm>
            <a:off x="1307870" y="1267730"/>
            <a:ext cx="9576262" cy="4307950"/>
          </a:xfrm>
          <a:prstGeom prst="rect">
            <a:avLst/>
          </a:prstGeom>
          <a:ln w="6350" cap="flat" cmpd="sng" algn="ctr">
            <a:noFill/>
            <a:prstDash val="solid"/>
          </a:ln>
          <a:effectLst>
            <a:outerShdw blurRad="50800" algn="ctr" rotWithShape="0">
              <a:prstClr val="black">
                <a:alpha val="66000"/>
              </a:prstClr>
            </a:outerShdw>
            <a:softEdge rad="0"/>
          </a:effectLst>
        </p:spPr>
      </p:sp>
      <p:sp>
        <p:nvSpPr>
          <p:cNvPr id="11" name="Rectangle 10"/>
          <p:cNvSpPr/>
          <p:nvPr/>
        </p:nvSpPr>
        <p:spPr>
          <a:xfrm>
            <a:off x="1447801" y="1411615"/>
            <a:ext cx="9296400" cy="4034770"/>
          </a:xfrm>
          <a:prstGeom prst="rect">
            <a:avLst/>
          </a:prstGeom>
          <a:noFill/>
          <a:ln w="6350" cap="sq" cmpd="sng" algn="ctr">
            <a:solidFill>
              <a:schemeClr val="tx1">
                <a:lumMod val="75000"/>
                <a:lumOff val="25000"/>
              </a:schemeClr>
            </a:solidFill>
            <a:prstDash val="solid"/>
            <a:miter lim="800000"/>
          </a:ln>
          <a:effectLst/>
        </p:spPr>
      </p:sp>
      <p:sp>
        <p:nvSpPr>
          <p:cNvPr id="15" name="Rectangle 14"/>
          <p:cNvSpPr/>
          <p:nvPr/>
        </p:nvSpPr>
        <p:spPr>
          <a:xfrm>
            <a:off x="5135880" y="1267730"/>
            <a:ext cx="1920240" cy="7315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nvGrpSpPr>
          <p:cNvPr id="7" name="Group 6">
            <a:extLst>
              <a:ext uri="{FF2B5EF4-FFF2-40B4-BE49-F238E27FC236}">
                <a16:creationId xmlns:a16="http://schemas.microsoft.com/office/drawing/2014/main" id="{E26428D7-C6F3-473D-A360-A3F5C3E8728C}"/>
              </a:ext>
            </a:extLst>
          </p:cNvPr>
          <p:cNvGrpSpPr/>
          <p:nvPr/>
        </p:nvGrpSpPr>
        <p:grpSpPr>
          <a:xfrm>
            <a:off x="5250180" y="1267730"/>
            <a:ext cx="1691640" cy="615934"/>
            <a:chOff x="5250180" y="1267730"/>
            <a:chExt cx="1691640" cy="615934"/>
          </a:xfrm>
        </p:grpSpPr>
        <p:cxnSp>
          <p:nvCxnSpPr>
            <p:cNvPr id="17" name="Straight Connector 16"/>
            <p:cNvCxnSpPr/>
            <p:nvPr/>
          </p:nvCxnSpPr>
          <p:spPr>
            <a:xfrm>
              <a:off x="5250180" y="1267730"/>
              <a:ext cx="0" cy="612648"/>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a:xfrm>
              <a:off x="6941820" y="1267730"/>
              <a:ext cx="0" cy="612648"/>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19" name="Straight Connector 18"/>
            <p:cNvCxnSpPr/>
            <p:nvPr/>
          </p:nvCxnSpPr>
          <p:spPr>
            <a:xfrm>
              <a:off x="5250180" y="1883664"/>
              <a:ext cx="1691640" cy="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grpSp>
      <p:sp>
        <p:nvSpPr>
          <p:cNvPr id="2" name="Title 1"/>
          <p:cNvSpPr>
            <a:spLocks noGrp="1"/>
          </p:cNvSpPr>
          <p:nvPr>
            <p:ph type="ctrTitle"/>
          </p:nvPr>
        </p:nvSpPr>
        <p:spPr>
          <a:xfrm>
            <a:off x="1629103" y="2244830"/>
            <a:ext cx="8933796" cy="2437232"/>
          </a:xfrm>
        </p:spPr>
        <p:txBody>
          <a:bodyPr tIns="45720" bIns="45720" anchor="ctr">
            <a:normAutofit/>
          </a:bodyPr>
          <a:lstStyle>
            <a:lvl1pPr algn="ctr">
              <a:lnSpc>
                <a:spcPct val="83000"/>
              </a:lnSpc>
              <a:defRPr lang="en-US" sz="6800" b="0" kern="1200" cap="all" spc="-100" baseline="0" dirty="0">
                <a:solidFill>
                  <a:schemeClr val="tx1">
                    <a:lumMod val="85000"/>
                    <a:lumOff val="15000"/>
                  </a:schemeClr>
                </a:solidFill>
                <a:effectLst/>
                <a:latin typeface="+mj-lt"/>
                <a:ea typeface="+mn-ea"/>
                <a:cs typeface="+mn-cs"/>
              </a:defRPr>
            </a:lvl1pPr>
          </a:lstStyle>
          <a:p>
            <a:r>
              <a:rPr lang="en-US"/>
              <a:t>Click to edit Master title style</a:t>
            </a:r>
            <a:endParaRPr lang="en-US" dirty="0"/>
          </a:p>
        </p:txBody>
      </p:sp>
      <p:sp>
        <p:nvSpPr>
          <p:cNvPr id="3" name="Subtitle 2"/>
          <p:cNvSpPr>
            <a:spLocks noGrp="1"/>
          </p:cNvSpPr>
          <p:nvPr>
            <p:ph type="subTitle" idx="1"/>
          </p:nvPr>
        </p:nvSpPr>
        <p:spPr>
          <a:xfrm>
            <a:off x="1629101" y="4682062"/>
            <a:ext cx="8936846" cy="457201"/>
          </a:xfrm>
        </p:spPr>
        <p:txBody>
          <a:bodyPr>
            <a:normAutofit/>
          </a:bodyPr>
          <a:lstStyle>
            <a:lvl1pPr marL="0" indent="0" algn="ctr">
              <a:spcBef>
                <a:spcPts val="0"/>
              </a:spcBef>
              <a:buNone/>
              <a:defRPr sz="1800" spc="80" baseline="0">
                <a:solidFill>
                  <a:schemeClr val="tx1">
                    <a:lumMod val="95000"/>
                    <a:lumOff val="5000"/>
                  </a:schemeClr>
                </a:solidFill>
              </a:defRPr>
            </a:lvl1pPr>
            <a:lvl2pPr marL="457200" indent="0" algn="ctr">
              <a:buNone/>
              <a:defRPr sz="1600"/>
            </a:lvl2pPr>
            <a:lvl3pPr marL="914400" indent="0" algn="ctr">
              <a:buNone/>
              <a:defRPr sz="16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20" name="Date Placeholder 19"/>
          <p:cNvSpPr>
            <a:spLocks noGrp="1"/>
          </p:cNvSpPr>
          <p:nvPr>
            <p:ph type="dt" sz="half" idx="10"/>
          </p:nvPr>
        </p:nvSpPr>
        <p:spPr>
          <a:xfrm>
            <a:off x="5318760" y="1341256"/>
            <a:ext cx="1554480" cy="485546"/>
          </a:xfrm>
        </p:spPr>
        <p:txBody>
          <a:bodyPr/>
          <a:lstStyle>
            <a:lvl1pPr algn="ctr">
              <a:defRPr sz="1300" spc="0" baseline="0">
                <a:solidFill>
                  <a:srgbClr val="FFFFFF"/>
                </a:solidFill>
                <a:latin typeface="+mn-lt"/>
              </a:defRPr>
            </a:lvl1pPr>
          </a:lstStyle>
          <a:p>
            <a:fld id="{EA0C0817-A112-4847-8014-A94B7D2A4EA3}" type="datetime1">
              <a:rPr lang="en-US" smtClean="0"/>
              <a:t>4/12/2022</a:t>
            </a:fld>
            <a:endParaRPr lang="en-US" dirty="0"/>
          </a:p>
        </p:txBody>
      </p:sp>
      <p:sp>
        <p:nvSpPr>
          <p:cNvPr id="21" name="Footer Placeholder 20"/>
          <p:cNvSpPr>
            <a:spLocks noGrp="1"/>
          </p:cNvSpPr>
          <p:nvPr>
            <p:ph type="ftr" sz="quarter" idx="11"/>
          </p:nvPr>
        </p:nvSpPr>
        <p:spPr>
          <a:xfrm>
            <a:off x="1629100" y="5177408"/>
            <a:ext cx="5730295" cy="228600"/>
          </a:xfrm>
        </p:spPr>
        <p:txBody>
          <a:bodyPr/>
          <a:lstStyle>
            <a:lvl1pPr algn="l">
              <a:defRPr>
                <a:solidFill>
                  <a:schemeClr val="tx1">
                    <a:lumMod val="85000"/>
                    <a:lumOff val="15000"/>
                  </a:schemeClr>
                </a:solidFill>
              </a:defRPr>
            </a:lvl1pPr>
          </a:lstStyle>
          <a:p>
            <a:endParaRPr lang="en-US" dirty="0"/>
          </a:p>
        </p:txBody>
      </p:sp>
      <p:sp>
        <p:nvSpPr>
          <p:cNvPr id="22" name="Slide Number Placeholder 21"/>
          <p:cNvSpPr>
            <a:spLocks noGrp="1"/>
          </p:cNvSpPr>
          <p:nvPr>
            <p:ph type="sldNum" sz="quarter" idx="12"/>
          </p:nvPr>
        </p:nvSpPr>
        <p:spPr>
          <a:xfrm>
            <a:off x="8606920" y="5177408"/>
            <a:ext cx="1955980" cy="228600"/>
          </a:xfrm>
        </p:spPr>
        <p:txBody>
          <a:bodyPr/>
          <a:lstStyle>
            <a:lvl1pPr>
              <a:defRPr>
                <a:solidFill>
                  <a:schemeClr val="tx1">
                    <a:lumMod val="85000"/>
                    <a:lumOff val="15000"/>
                  </a:schemeClr>
                </a:solidFill>
              </a:defRPr>
            </a:lvl1pPr>
          </a:lstStyle>
          <a:p>
            <a:fld id="{34B7E4EF-A1BD-40F4-AB7B-04F084DD991D}" type="slidenum">
              <a:rPr lang="en-US" smtClean="0"/>
              <a:t>‹#›</a:t>
            </a:fld>
            <a:endParaRPr lang="en-US" dirty="0"/>
          </a:p>
        </p:txBody>
      </p:sp>
    </p:spTree>
    <p:extLst>
      <p:ext uri="{BB962C8B-B14F-4D97-AF65-F5344CB8AC3E}">
        <p14:creationId xmlns:p14="http://schemas.microsoft.com/office/powerpoint/2010/main" val="179883567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34F40B7-36AB-4376-BE14-EF7004D79BB9}" type="datetime1">
              <a:rPr lang="en-US" smtClean="0"/>
              <a:t>4/12/2022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4B7E4EF-A1BD-40F4-AB7B-04F084DD991D}" type="slidenum">
              <a:rPr lang="en-US" smtClean="0"/>
              <a:t>‹#›</a:t>
            </a:fld>
            <a:endParaRPr lang="en-US"/>
          </a:p>
        </p:txBody>
      </p:sp>
    </p:spTree>
    <p:extLst>
      <p:ext uri="{BB962C8B-B14F-4D97-AF65-F5344CB8AC3E}">
        <p14:creationId xmlns:p14="http://schemas.microsoft.com/office/powerpoint/2010/main" val="404129929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91600" y="762000"/>
            <a:ext cx="2362200" cy="5257800"/>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762000"/>
            <a:ext cx="8077200" cy="52578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FF87CAB8-DCAE-46A5-AADA-B3FAD11A54E0}" type="datetime1">
              <a:rPr lang="en-US" smtClean="0"/>
              <a:t>4/12/2022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4B7E4EF-A1BD-40F4-AB7B-04F084DD991D}" type="slidenum">
              <a:rPr lang="en-US" smtClean="0"/>
              <a:t>‹#›</a:t>
            </a:fld>
            <a:endParaRPr lang="en-US"/>
          </a:p>
        </p:txBody>
      </p:sp>
    </p:spTree>
    <p:extLst>
      <p:ext uri="{BB962C8B-B14F-4D97-AF65-F5344CB8AC3E}">
        <p14:creationId xmlns:p14="http://schemas.microsoft.com/office/powerpoint/2010/main" val="393710495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332B432-ACDA-4023-A761-2BAB76577B62}" type="datetime1">
              <a:rPr lang="en-US" smtClean="0"/>
              <a:t>4/12/2022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4B7E4EF-A1BD-40F4-AB7B-04F084DD991D}" type="slidenum">
              <a:rPr lang="en-US" smtClean="0"/>
              <a:t>‹#›</a:t>
            </a:fld>
            <a:endParaRPr lang="en-US"/>
          </a:p>
        </p:txBody>
      </p:sp>
    </p:spTree>
    <p:extLst>
      <p:ext uri="{BB962C8B-B14F-4D97-AF65-F5344CB8AC3E}">
        <p14:creationId xmlns:p14="http://schemas.microsoft.com/office/powerpoint/2010/main" val="49087789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0A4A1889-E37C-4EC3-9E41-9DAD221CF389}"/>
              </a:ext>
            </a:extLst>
          </p:cNvPr>
          <p:cNvSpPr/>
          <p:nvPr/>
        </p:nvSpPr>
        <p:spPr>
          <a:xfrm>
            <a:off x="0" y="0"/>
            <a:ext cx="12192000" cy="6858000"/>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23" name="Rectangle 22"/>
          <p:cNvSpPr/>
          <p:nvPr/>
        </p:nvSpPr>
        <p:spPr>
          <a:xfrm>
            <a:off x="1307870" y="1267730"/>
            <a:ext cx="9576262" cy="4307950"/>
          </a:xfrm>
          <a:prstGeom prst="rect">
            <a:avLst/>
          </a:prstGeom>
          <a:ln w="6350" cap="flat" cmpd="sng" algn="ctr">
            <a:noFill/>
            <a:prstDash val="solid"/>
          </a:ln>
          <a:effectLst>
            <a:outerShdw blurRad="50800" algn="ctr" rotWithShape="0">
              <a:prstClr val="black">
                <a:alpha val="66000"/>
              </a:prstClr>
            </a:outerShdw>
            <a:softEdge rad="0"/>
          </a:effectLst>
        </p:spPr>
      </p:sp>
      <p:sp>
        <p:nvSpPr>
          <p:cNvPr id="24" name="Rectangle 23"/>
          <p:cNvSpPr/>
          <p:nvPr/>
        </p:nvSpPr>
        <p:spPr>
          <a:xfrm>
            <a:off x="1447801" y="1411615"/>
            <a:ext cx="9296400" cy="4034770"/>
          </a:xfrm>
          <a:prstGeom prst="rect">
            <a:avLst/>
          </a:prstGeom>
          <a:noFill/>
          <a:ln w="6350" cap="sq" cmpd="sng" algn="ctr">
            <a:solidFill>
              <a:schemeClr val="tx1">
                <a:lumMod val="75000"/>
                <a:lumOff val="25000"/>
              </a:schemeClr>
            </a:solidFill>
            <a:prstDash val="solid"/>
            <a:miter lim="800000"/>
          </a:ln>
          <a:effectLst/>
        </p:spPr>
      </p:sp>
      <p:sp>
        <p:nvSpPr>
          <p:cNvPr id="30" name="Rectangle 29"/>
          <p:cNvSpPr/>
          <p:nvPr/>
        </p:nvSpPr>
        <p:spPr>
          <a:xfrm>
            <a:off x="5135880" y="1267730"/>
            <a:ext cx="1920240" cy="73152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629156" y="2275165"/>
            <a:ext cx="8933688" cy="2406895"/>
          </a:xfrm>
        </p:spPr>
        <p:txBody>
          <a:bodyPr anchor="ctr">
            <a:normAutofit/>
          </a:bodyPr>
          <a:lstStyle>
            <a:lvl1pPr algn="ctr">
              <a:lnSpc>
                <a:spcPct val="83000"/>
              </a:lnSpc>
              <a:defRPr lang="en-US" sz="6800" kern="1200" cap="all" spc="-100" baseline="0" dirty="0">
                <a:solidFill>
                  <a:schemeClr val="tx1">
                    <a:lumMod val="85000"/>
                    <a:lumOff val="15000"/>
                  </a:schemeClr>
                </a:solidFill>
                <a:effectLst/>
                <a:latin typeface="+mj-lt"/>
                <a:ea typeface="+mn-ea"/>
                <a:cs typeface="+mn-cs"/>
              </a:defRPr>
            </a:lvl1pPr>
          </a:lstStyle>
          <a:p>
            <a:r>
              <a:rPr lang="en-US"/>
              <a:t>Click to edit Master title style</a:t>
            </a:r>
            <a:endParaRPr lang="en-US" dirty="0"/>
          </a:p>
        </p:txBody>
      </p:sp>
      <p:grpSp>
        <p:nvGrpSpPr>
          <p:cNvPr id="16" name="Group 15">
            <a:extLst>
              <a:ext uri="{FF2B5EF4-FFF2-40B4-BE49-F238E27FC236}">
                <a16:creationId xmlns:a16="http://schemas.microsoft.com/office/drawing/2014/main" id="{1683EB04-C23E-490C-A1A6-030CF79D23C8}"/>
              </a:ext>
            </a:extLst>
          </p:cNvPr>
          <p:cNvGrpSpPr/>
          <p:nvPr/>
        </p:nvGrpSpPr>
        <p:grpSpPr>
          <a:xfrm>
            <a:off x="5250180" y="1267730"/>
            <a:ext cx="1691640" cy="615934"/>
            <a:chOff x="5250180" y="1267730"/>
            <a:chExt cx="1691640" cy="615934"/>
          </a:xfrm>
        </p:grpSpPr>
        <p:cxnSp>
          <p:nvCxnSpPr>
            <p:cNvPr id="17" name="Straight Connector 16">
              <a:extLst>
                <a:ext uri="{FF2B5EF4-FFF2-40B4-BE49-F238E27FC236}">
                  <a16:creationId xmlns:a16="http://schemas.microsoft.com/office/drawing/2014/main" id="{F8A84C03-E1CA-4A4E-81D6-9BB0C335B7A0}"/>
                </a:ext>
              </a:extLst>
            </p:cNvPr>
            <p:cNvCxnSpPr/>
            <p:nvPr/>
          </p:nvCxnSpPr>
          <p:spPr>
            <a:xfrm>
              <a:off x="5250180" y="1267730"/>
              <a:ext cx="0" cy="612648"/>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4A26FB5A-D5D1-4DAB-AC43-7F51A7F2D197}"/>
                </a:ext>
              </a:extLst>
            </p:cNvPr>
            <p:cNvCxnSpPr/>
            <p:nvPr/>
          </p:nvCxnSpPr>
          <p:spPr>
            <a:xfrm>
              <a:off x="6941820" y="1267730"/>
              <a:ext cx="0" cy="612648"/>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49303F14-E560-4C02-94F4-B4695FE26813}"/>
                </a:ext>
              </a:extLst>
            </p:cNvPr>
            <p:cNvCxnSpPr/>
            <p:nvPr/>
          </p:nvCxnSpPr>
          <p:spPr>
            <a:xfrm>
              <a:off x="5250180" y="1883664"/>
              <a:ext cx="1691640" cy="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grpSp>
      <p:sp>
        <p:nvSpPr>
          <p:cNvPr id="3" name="Text Placeholder 2"/>
          <p:cNvSpPr>
            <a:spLocks noGrp="1"/>
          </p:cNvSpPr>
          <p:nvPr>
            <p:ph type="body" idx="1"/>
          </p:nvPr>
        </p:nvSpPr>
        <p:spPr>
          <a:xfrm>
            <a:off x="1629156" y="4682062"/>
            <a:ext cx="8939784" cy="457200"/>
          </a:xfrm>
        </p:spPr>
        <p:txBody>
          <a:bodyPr anchor="t">
            <a:normAutofit/>
          </a:bodyPr>
          <a:lstStyle>
            <a:lvl1pPr marL="0" indent="0" algn="ctr">
              <a:buNone/>
              <a:tabLst>
                <a:tab pos="2633663" algn="l"/>
              </a:tabLst>
              <a:defRPr sz="1800">
                <a:solidFill>
                  <a:schemeClr val="tx1">
                    <a:lumMod val="95000"/>
                    <a:lumOff val="5000"/>
                  </a:schemeClr>
                </a:solidFill>
                <a:effectLst/>
              </a:defRPr>
            </a:lvl1pPr>
            <a:lvl2pPr marL="457200" indent="0">
              <a:buNone/>
              <a:defRPr sz="16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a:xfrm>
            <a:off x="5318760" y="1344502"/>
            <a:ext cx="1554480" cy="498781"/>
          </a:xfrm>
        </p:spPr>
        <p:txBody>
          <a:bodyPr/>
          <a:lstStyle>
            <a:lvl1pPr algn="ctr">
              <a:defRPr lang="en-US" sz="1300" kern="1200" spc="0" baseline="0">
                <a:solidFill>
                  <a:srgbClr val="FFFFFF"/>
                </a:solidFill>
                <a:latin typeface="+mn-lt"/>
                <a:ea typeface="+mn-ea"/>
                <a:cs typeface="+mn-cs"/>
              </a:defRPr>
            </a:lvl1pPr>
          </a:lstStyle>
          <a:p>
            <a:fld id="{D9C646AA-F36E-4540-911D-FFFC0A0EF24A}" type="datetime1">
              <a:rPr lang="en-US" smtClean="0"/>
              <a:t>4/12/2022</a:t>
            </a:fld>
            <a:endParaRPr lang="en-US" dirty="0"/>
          </a:p>
        </p:txBody>
      </p:sp>
      <p:sp>
        <p:nvSpPr>
          <p:cNvPr id="5" name="Footer Placeholder 4"/>
          <p:cNvSpPr>
            <a:spLocks noGrp="1"/>
          </p:cNvSpPr>
          <p:nvPr>
            <p:ph type="ftr" sz="quarter" idx="11"/>
          </p:nvPr>
        </p:nvSpPr>
        <p:spPr>
          <a:xfrm>
            <a:off x="1629157" y="5177408"/>
            <a:ext cx="5660134" cy="228600"/>
          </a:xfrm>
        </p:spPr>
        <p:txBody>
          <a:bodyPr/>
          <a:lstStyle>
            <a:lvl1pPr algn="l">
              <a:defRPr>
                <a:solidFill>
                  <a:schemeClr val="tx1">
                    <a:lumMod val="85000"/>
                    <a:lumOff val="15000"/>
                  </a:schemeClr>
                </a:solidFill>
              </a:defRPr>
            </a:lvl1pPr>
          </a:lstStyle>
          <a:p>
            <a:endParaRPr lang="en-US" dirty="0"/>
          </a:p>
        </p:txBody>
      </p:sp>
      <p:sp>
        <p:nvSpPr>
          <p:cNvPr id="6" name="Slide Number Placeholder 5"/>
          <p:cNvSpPr>
            <a:spLocks noGrp="1"/>
          </p:cNvSpPr>
          <p:nvPr>
            <p:ph type="sldNum" sz="quarter" idx="12"/>
          </p:nvPr>
        </p:nvSpPr>
        <p:spPr>
          <a:xfrm>
            <a:off x="8604504" y="5177408"/>
            <a:ext cx="1958339" cy="228600"/>
          </a:xfrm>
        </p:spPr>
        <p:txBody>
          <a:bodyPr/>
          <a:lstStyle>
            <a:lvl1pPr>
              <a:defRPr>
                <a:solidFill>
                  <a:schemeClr val="tx1">
                    <a:lumMod val="85000"/>
                    <a:lumOff val="15000"/>
                  </a:schemeClr>
                </a:solidFill>
              </a:defRPr>
            </a:lvl1pPr>
          </a:lstStyle>
          <a:p>
            <a:fld id="{34B7E4EF-A1BD-40F4-AB7B-04F084DD991D}" type="slidenum">
              <a:rPr lang="en-US" smtClean="0"/>
              <a:t>‹#›</a:t>
            </a:fld>
            <a:endParaRPr lang="en-US" dirty="0"/>
          </a:p>
        </p:txBody>
      </p:sp>
    </p:spTree>
    <p:extLst>
      <p:ext uri="{BB962C8B-B14F-4D97-AF65-F5344CB8AC3E}">
        <p14:creationId xmlns:p14="http://schemas.microsoft.com/office/powerpoint/2010/main" val="275826564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066800" y="2103120"/>
            <a:ext cx="4663440" cy="374904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461760" y="2103120"/>
            <a:ext cx="4663440" cy="374904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69186D26-FA5F-4637-B602-B7C2DC34CFD4}" type="datetime1">
              <a:rPr lang="en-US" smtClean="0"/>
              <a:t>4/12/2022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4B7E4EF-A1BD-40F4-AB7B-04F084DD991D}" type="slidenum">
              <a:rPr lang="en-US" smtClean="0"/>
              <a:t>‹#›</a:t>
            </a:fld>
            <a:endParaRPr lang="en-US"/>
          </a:p>
        </p:txBody>
      </p:sp>
    </p:spTree>
    <p:extLst>
      <p:ext uri="{BB962C8B-B14F-4D97-AF65-F5344CB8AC3E}">
        <p14:creationId xmlns:p14="http://schemas.microsoft.com/office/powerpoint/2010/main" val="326640057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Text Placeholder 2"/>
          <p:cNvSpPr>
            <a:spLocks noGrp="1"/>
          </p:cNvSpPr>
          <p:nvPr>
            <p:ph type="body" idx="1"/>
          </p:nvPr>
        </p:nvSpPr>
        <p:spPr>
          <a:xfrm>
            <a:off x="1069848" y="2074334"/>
            <a:ext cx="4663440" cy="640080"/>
          </a:xfrm>
        </p:spPr>
        <p:txBody>
          <a:bodyPr anchor="ctr">
            <a:normAutofit/>
          </a:bodyPr>
          <a:lstStyle>
            <a:lvl1pPr marL="0" indent="0" algn="l">
              <a:spcBef>
                <a:spcPts val="0"/>
              </a:spcBef>
              <a:buNone/>
              <a:defRPr sz="1900" b="1" i="0">
                <a:solidFill>
                  <a:schemeClr val="tx1"/>
                </a:solidFill>
                <a:latin typeface="+mn-lt"/>
              </a:defRPr>
            </a:lvl1pPr>
            <a:lvl2pPr marL="457200" indent="0">
              <a:buNone/>
              <a:defRPr sz="18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p:cNvSpPr>
            <a:spLocks noGrp="1"/>
          </p:cNvSpPr>
          <p:nvPr>
            <p:ph sz="half" idx="2"/>
          </p:nvPr>
        </p:nvSpPr>
        <p:spPr>
          <a:xfrm>
            <a:off x="1069848" y="2792472"/>
            <a:ext cx="4663440" cy="3163825"/>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3"/>
          </p:nvPr>
        </p:nvSpPr>
        <p:spPr>
          <a:xfrm>
            <a:off x="6458712" y="2074334"/>
            <a:ext cx="4663440" cy="640080"/>
          </a:xfrm>
        </p:spPr>
        <p:txBody>
          <a:bodyPr anchor="ctr">
            <a:normAutofit/>
          </a:bodyPr>
          <a:lstStyle>
            <a:lvl1pPr marL="0" indent="0" algn="l">
              <a:spcBef>
                <a:spcPts val="0"/>
              </a:spcBef>
              <a:buNone/>
              <a:defRPr sz="1900" b="1">
                <a:solidFill>
                  <a:schemeClr val="tx1"/>
                </a:solidFill>
              </a:defRPr>
            </a:lvl1pPr>
            <a:lvl2pPr marL="457200" indent="0">
              <a:buNone/>
              <a:defRPr sz="18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6" name="Content Placeholder 5"/>
          <p:cNvSpPr>
            <a:spLocks noGrp="1"/>
          </p:cNvSpPr>
          <p:nvPr>
            <p:ph sz="quarter" idx="4"/>
          </p:nvPr>
        </p:nvSpPr>
        <p:spPr>
          <a:xfrm>
            <a:off x="6458712" y="2792471"/>
            <a:ext cx="4663440" cy="3164509"/>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Date Placeholder 6"/>
          <p:cNvSpPr>
            <a:spLocks noGrp="1"/>
          </p:cNvSpPr>
          <p:nvPr>
            <p:ph type="dt" sz="half" idx="10"/>
          </p:nvPr>
        </p:nvSpPr>
        <p:spPr/>
        <p:txBody>
          <a:bodyPr/>
          <a:lstStyle/>
          <a:p>
            <a:fld id="{8A7F15D8-96D1-4781-BC50-CA8A088B2FE4}" type="datetime1">
              <a:rPr lang="en-US" smtClean="0"/>
              <a:t>4/12/2022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34B7E4EF-A1BD-40F4-AB7B-04F084DD991D}" type="slidenum">
              <a:rPr lang="en-US" smtClean="0"/>
              <a:t>‹#›</a:t>
            </a:fld>
            <a:endParaRPr lang="en-US"/>
          </a:p>
        </p:txBody>
      </p:sp>
    </p:spTree>
    <p:extLst>
      <p:ext uri="{BB962C8B-B14F-4D97-AF65-F5344CB8AC3E}">
        <p14:creationId xmlns:p14="http://schemas.microsoft.com/office/powerpoint/2010/main" val="249938436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F9A96C99-B8F8-4528-BD05-0E16E943DC09}" type="datetime1">
              <a:rPr lang="en-US" smtClean="0"/>
              <a:t>4/12/2022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34B7E4EF-A1BD-40F4-AB7B-04F084DD991D}" type="slidenum">
              <a:rPr lang="en-US" smtClean="0"/>
              <a:t>‹#›</a:t>
            </a:fld>
            <a:endParaRPr lang="en-US"/>
          </a:p>
        </p:txBody>
      </p:sp>
    </p:spTree>
    <p:extLst>
      <p:ext uri="{BB962C8B-B14F-4D97-AF65-F5344CB8AC3E}">
        <p14:creationId xmlns:p14="http://schemas.microsoft.com/office/powerpoint/2010/main" val="240752187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3636942-C211-4B28-8DBD-C953E00AF71B}" type="datetime1">
              <a:rPr lang="en-US" smtClean="0"/>
              <a:t>4/12/2022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34B7E4EF-A1BD-40F4-AB7B-04F084DD991D}" type="slidenum">
              <a:rPr lang="en-US" smtClean="0"/>
              <a:t>‹#›</a:t>
            </a:fld>
            <a:endParaRPr lang="en-US"/>
          </a:p>
        </p:txBody>
      </p:sp>
    </p:spTree>
    <p:extLst>
      <p:ext uri="{BB962C8B-B14F-4D97-AF65-F5344CB8AC3E}">
        <p14:creationId xmlns:p14="http://schemas.microsoft.com/office/powerpoint/2010/main" val="383914898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D5E1BBF9-8BEF-4353-BA68-30AAF9EBD8D8}"/>
              </a:ext>
            </a:extLst>
          </p:cNvPr>
          <p:cNvSpPr/>
          <p:nvPr/>
        </p:nvSpPr>
        <p:spPr>
          <a:xfrm>
            <a:off x="8119870" y="237744"/>
            <a:ext cx="3826596" cy="6382512"/>
          </a:xfrm>
          <a:prstGeom prst="rect">
            <a:avLst/>
          </a:prstGeom>
          <a:solidFill>
            <a:schemeClr val="bg1">
              <a:lumMod val="85000"/>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Rectangle 12">
            <a:extLst>
              <a:ext uri="{FF2B5EF4-FFF2-40B4-BE49-F238E27FC236}">
                <a16:creationId xmlns:a16="http://schemas.microsoft.com/office/drawing/2014/main" id="{5B941C21-2A5D-4912-AB06-1BB0C0EB6AE1}"/>
              </a:ext>
            </a:extLst>
          </p:cNvPr>
          <p:cNvSpPr/>
          <p:nvPr/>
        </p:nvSpPr>
        <p:spPr>
          <a:xfrm>
            <a:off x="8254660" y="374904"/>
            <a:ext cx="3557016" cy="6108192"/>
          </a:xfrm>
          <a:prstGeom prst="rect">
            <a:avLst/>
          </a:prstGeom>
          <a:noFill/>
          <a:ln w="6350" cap="sq">
            <a:solidFill>
              <a:schemeClr val="tx1">
                <a:lumMod val="75000"/>
                <a:lumOff val="25000"/>
              </a:schemeClr>
            </a:solidFill>
            <a:miter lim="800000"/>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458200" y="607392"/>
            <a:ext cx="3161963" cy="1645920"/>
          </a:xfrm>
        </p:spPr>
        <p:txBody>
          <a:bodyPr anchor="b">
            <a:normAutofit/>
          </a:bodyPr>
          <a:lstStyle>
            <a:lvl1pPr algn="l" defTabSz="914400" rtl="0" eaLnBrk="1" latinLnBrk="0" hangingPunct="1">
              <a:lnSpc>
                <a:spcPct val="100000"/>
              </a:lnSpc>
              <a:spcBef>
                <a:spcPct val="0"/>
              </a:spcBef>
              <a:buNone/>
              <a:defRPr lang="en-US" sz="3200" b="0" kern="1200" cap="none" spc="0" baseline="0" dirty="0">
                <a:solidFill>
                  <a:schemeClr val="tx1"/>
                </a:solidFill>
                <a:effectLst/>
                <a:latin typeface="+mj-lt"/>
                <a:ea typeface="+mn-ea"/>
                <a:cs typeface="+mn-cs"/>
              </a:defRPr>
            </a:lvl1pPr>
          </a:lstStyle>
          <a:p>
            <a:r>
              <a:rPr lang="en-US"/>
              <a:t>Click to edit Master title style</a:t>
            </a:r>
            <a:endParaRPr lang="en-US" dirty="0"/>
          </a:p>
        </p:txBody>
      </p:sp>
      <p:sp>
        <p:nvSpPr>
          <p:cNvPr id="3" name="Content Placeholder 2"/>
          <p:cNvSpPr>
            <a:spLocks noGrp="1"/>
          </p:cNvSpPr>
          <p:nvPr>
            <p:ph idx="1"/>
          </p:nvPr>
        </p:nvSpPr>
        <p:spPr>
          <a:xfrm>
            <a:off x="685800" y="609600"/>
            <a:ext cx="6858000" cy="5334000"/>
          </a:xfrm>
        </p:spPr>
        <p:txBody>
          <a:bodyPr/>
          <a:lstStyle>
            <a:lvl1pPr>
              <a:defRPr sz="19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458200" y="2336800"/>
            <a:ext cx="3161963" cy="3606800"/>
          </a:xfrm>
        </p:spPr>
        <p:txBody>
          <a:bodyPr>
            <a:normAutofit/>
          </a:bodyPr>
          <a:lstStyle>
            <a:lvl1pPr marL="0" indent="0">
              <a:lnSpc>
                <a:spcPct val="110000"/>
              </a:lnSpc>
              <a:spcBef>
                <a:spcPts val="800"/>
              </a:spcBef>
              <a:buNone/>
              <a:defRPr sz="1800">
                <a:solidFill>
                  <a:schemeClr val="tx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8" name="Date Placeholder 7"/>
          <p:cNvSpPr>
            <a:spLocks noGrp="1"/>
          </p:cNvSpPr>
          <p:nvPr>
            <p:ph type="dt" sz="half" idx="10"/>
          </p:nvPr>
        </p:nvSpPr>
        <p:spPr>
          <a:xfrm>
            <a:off x="5588000" y="6035040"/>
            <a:ext cx="1955800" cy="365760"/>
          </a:xfrm>
        </p:spPr>
        <p:txBody>
          <a:bodyPr/>
          <a:lstStyle>
            <a:lvl1pPr>
              <a:defRPr>
                <a:solidFill>
                  <a:schemeClr val="tx1">
                    <a:lumMod val="85000"/>
                    <a:lumOff val="15000"/>
                  </a:schemeClr>
                </a:solidFill>
              </a:defRPr>
            </a:lvl1pPr>
          </a:lstStyle>
          <a:p>
            <a:fld id="{7E8D12A6-918A-48BD-8CB9-CA713993B0EA}" type="datetime1">
              <a:rPr lang="en-US" smtClean="0"/>
              <a:t>4/12/2022</a:t>
            </a:fld>
            <a:endParaRPr lang="en-US"/>
          </a:p>
        </p:txBody>
      </p:sp>
      <p:sp>
        <p:nvSpPr>
          <p:cNvPr id="9" name="Footer Placeholder 8"/>
          <p:cNvSpPr>
            <a:spLocks noGrp="1"/>
          </p:cNvSpPr>
          <p:nvPr>
            <p:ph type="ftr" sz="quarter" idx="11"/>
          </p:nvPr>
        </p:nvSpPr>
        <p:spPr>
          <a:xfrm>
            <a:off x="685801" y="6035040"/>
            <a:ext cx="4584700" cy="365760"/>
          </a:xfrm>
        </p:spPr>
        <p:txBody>
          <a:bodyPr/>
          <a:lstStyle>
            <a:lvl1pPr algn="l">
              <a:defRPr/>
            </a:lvl1pPr>
          </a:lstStyle>
          <a:p>
            <a:endParaRPr lang="en-US"/>
          </a:p>
        </p:txBody>
      </p:sp>
      <p:sp>
        <p:nvSpPr>
          <p:cNvPr id="11" name="Slide Number Placeholder 10"/>
          <p:cNvSpPr>
            <a:spLocks noGrp="1"/>
          </p:cNvSpPr>
          <p:nvPr>
            <p:ph type="sldNum" sz="quarter" idx="12"/>
          </p:nvPr>
        </p:nvSpPr>
        <p:spPr>
          <a:xfrm>
            <a:off x="10396728" y="6035040"/>
            <a:ext cx="1223435" cy="365760"/>
          </a:xfrm>
        </p:spPr>
        <p:txBody>
          <a:bodyPr/>
          <a:lstStyle>
            <a:lvl1pPr>
              <a:defRPr>
                <a:solidFill>
                  <a:schemeClr val="tx1">
                    <a:lumMod val="85000"/>
                    <a:lumOff val="15000"/>
                  </a:schemeClr>
                </a:solidFill>
              </a:defRPr>
            </a:lvl1pPr>
          </a:lstStyle>
          <a:p>
            <a:fld id="{34B7E4EF-A1BD-40F4-AB7B-04F084DD991D}" type="slidenum">
              <a:rPr lang="en-US" smtClean="0"/>
              <a:t>‹#›</a:t>
            </a:fld>
            <a:endParaRPr lang="en-US"/>
          </a:p>
        </p:txBody>
      </p:sp>
    </p:spTree>
    <p:extLst>
      <p:ext uri="{BB962C8B-B14F-4D97-AF65-F5344CB8AC3E}">
        <p14:creationId xmlns:p14="http://schemas.microsoft.com/office/powerpoint/2010/main" val="260682054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E687CA98-D9C7-497F-A1DA-7D22F8753BCE}"/>
              </a:ext>
            </a:extLst>
          </p:cNvPr>
          <p:cNvSpPr/>
          <p:nvPr/>
        </p:nvSpPr>
        <p:spPr>
          <a:xfrm>
            <a:off x="8119870" y="237744"/>
            <a:ext cx="3826596" cy="6382512"/>
          </a:xfrm>
          <a:prstGeom prst="rect">
            <a:avLst/>
          </a:prstGeom>
          <a:solidFill>
            <a:schemeClr val="bg1">
              <a:lumMod val="85000"/>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 name="Picture Placeholder 2"/>
          <p:cNvSpPr>
            <a:spLocks noGrp="1" noChangeAspect="1"/>
          </p:cNvSpPr>
          <p:nvPr>
            <p:ph type="pic" idx="1"/>
          </p:nvPr>
        </p:nvSpPr>
        <p:spPr>
          <a:xfrm>
            <a:off x="228599" y="237744"/>
            <a:ext cx="7696201" cy="6382512"/>
          </a:xfrm>
          <a:solidFill>
            <a:schemeClr val="accent1">
              <a:lumMod val="60000"/>
              <a:lumOff val="40000"/>
            </a:schemeClr>
          </a:solidFill>
          <a:ln>
            <a:noFill/>
          </a:ln>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5" name="Date Placeholder 4"/>
          <p:cNvSpPr>
            <a:spLocks noGrp="1"/>
          </p:cNvSpPr>
          <p:nvPr>
            <p:ph type="dt" sz="half" idx="10"/>
          </p:nvPr>
        </p:nvSpPr>
        <p:spPr>
          <a:xfrm>
            <a:off x="5662337" y="6035040"/>
            <a:ext cx="2071963" cy="365760"/>
          </a:xfrm>
        </p:spPr>
        <p:txBody>
          <a:bodyPr/>
          <a:lstStyle>
            <a:lvl1pPr>
              <a:defRPr b="1">
                <a:solidFill>
                  <a:srgbClr val="FFFFFF"/>
                </a:solidFill>
                <a:effectLst>
                  <a:outerShdw blurRad="19050" dist="6350" dir="2700000" algn="tl" rotWithShape="0">
                    <a:prstClr val="black">
                      <a:alpha val="40000"/>
                    </a:prstClr>
                  </a:outerShdw>
                </a:effectLst>
              </a:defRPr>
            </a:lvl1pPr>
          </a:lstStyle>
          <a:p>
            <a:fld id="{E778CE86-875F-4587-BCF6-FA054AFC0D53}" type="datetime1">
              <a:rPr lang="en-US" smtClean="0"/>
              <a:pPr/>
              <a:t>4/12/2022</a:t>
            </a:fld>
            <a:endParaRPr lang="en-US" dirty="0"/>
          </a:p>
        </p:txBody>
      </p:sp>
      <p:sp>
        <p:nvSpPr>
          <p:cNvPr id="6" name="Footer Placeholder 5"/>
          <p:cNvSpPr>
            <a:spLocks noGrp="1"/>
          </p:cNvSpPr>
          <p:nvPr>
            <p:ph type="ftr" sz="quarter" idx="11"/>
          </p:nvPr>
        </p:nvSpPr>
        <p:spPr>
          <a:xfrm>
            <a:off x="612648" y="6035040"/>
            <a:ext cx="4588002" cy="365760"/>
          </a:xfrm>
        </p:spPr>
        <p:txBody>
          <a:bodyPr/>
          <a:lstStyle>
            <a:lvl1pPr marL="0" algn="r" defTabSz="914400" rtl="0" eaLnBrk="1" latinLnBrk="0" hangingPunct="1">
              <a:defRPr lang="en-US" sz="1000" b="1" kern="1200" dirty="0">
                <a:solidFill>
                  <a:srgbClr val="FFFFFF"/>
                </a:solidFill>
                <a:effectLst>
                  <a:outerShdw blurRad="19050" dist="6350" dir="2700000" algn="tl" rotWithShape="0">
                    <a:prstClr val="black">
                      <a:alpha val="40000"/>
                    </a:prstClr>
                  </a:outerShdw>
                </a:effectLst>
                <a:latin typeface="+mn-lt"/>
                <a:ea typeface="+mn-ea"/>
                <a:cs typeface="+mn-cs"/>
              </a:defRPr>
            </a:lvl1pPr>
          </a:lstStyle>
          <a:p>
            <a:pPr algn="l"/>
            <a:endParaRPr lang="en-US" dirty="0"/>
          </a:p>
        </p:txBody>
      </p:sp>
      <p:sp>
        <p:nvSpPr>
          <p:cNvPr id="7" name="Slide Number Placeholder 6"/>
          <p:cNvSpPr>
            <a:spLocks noGrp="1"/>
          </p:cNvSpPr>
          <p:nvPr>
            <p:ph type="sldNum" sz="quarter" idx="12"/>
          </p:nvPr>
        </p:nvSpPr>
        <p:spPr>
          <a:xfrm>
            <a:off x="10396728" y="6035040"/>
            <a:ext cx="1225296" cy="365760"/>
          </a:xfrm>
        </p:spPr>
        <p:txBody>
          <a:bodyPr/>
          <a:lstStyle/>
          <a:p>
            <a:fld id="{34B7E4EF-A1BD-40F4-AB7B-04F084DD991D}" type="slidenum">
              <a:rPr lang="en-US" smtClean="0"/>
              <a:t>‹#›</a:t>
            </a:fld>
            <a:endParaRPr lang="en-US"/>
          </a:p>
        </p:txBody>
      </p:sp>
      <p:sp>
        <p:nvSpPr>
          <p:cNvPr id="12" name="Rectangle 11">
            <a:extLst>
              <a:ext uri="{FF2B5EF4-FFF2-40B4-BE49-F238E27FC236}">
                <a16:creationId xmlns:a16="http://schemas.microsoft.com/office/drawing/2014/main" id="{F8B3D8CC-BB13-41A5-8F34-B8E84A4F9534}"/>
              </a:ext>
            </a:extLst>
          </p:cNvPr>
          <p:cNvSpPr/>
          <p:nvPr/>
        </p:nvSpPr>
        <p:spPr>
          <a:xfrm>
            <a:off x="8254660" y="374904"/>
            <a:ext cx="3557016" cy="6108192"/>
          </a:xfrm>
          <a:prstGeom prst="rect">
            <a:avLst/>
          </a:prstGeom>
          <a:noFill/>
          <a:ln w="6350" cap="sq">
            <a:solidFill>
              <a:schemeClr val="tx1">
                <a:lumMod val="75000"/>
                <a:lumOff val="25000"/>
              </a:schemeClr>
            </a:solidFill>
            <a:miter lim="800000"/>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477250" y="603504"/>
            <a:ext cx="3144774" cy="1645920"/>
          </a:xfrm>
        </p:spPr>
        <p:txBody>
          <a:bodyPr anchor="b">
            <a:noAutofit/>
          </a:bodyPr>
          <a:lstStyle>
            <a:lvl1pPr algn="l">
              <a:lnSpc>
                <a:spcPct val="100000"/>
              </a:lnSpc>
              <a:defRPr sz="3200" b="0">
                <a:solidFill>
                  <a:schemeClr val="tx1"/>
                </a:solidFill>
                <a:latin typeface="+mj-lt"/>
              </a:defRPr>
            </a:lvl1pPr>
          </a:lstStyle>
          <a:p>
            <a:r>
              <a:rPr lang="en-US"/>
              <a:t>Click to edit Master title style</a:t>
            </a:r>
            <a:endParaRPr lang="en-US" dirty="0"/>
          </a:p>
        </p:txBody>
      </p:sp>
      <p:sp>
        <p:nvSpPr>
          <p:cNvPr id="4" name="Text Placeholder 3"/>
          <p:cNvSpPr>
            <a:spLocks noGrp="1"/>
          </p:cNvSpPr>
          <p:nvPr>
            <p:ph type="body" sz="half" idx="2"/>
          </p:nvPr>
        </p:nvSpPr>
        <p:spPr>
          <a:xfrm>
            <a:off x="8477250" y="2386584"/>
            <a:ext cx="3144774" cy="3511296"/>
          </a:xfrm>
        </p:spPr>
        <p:txBody>
          <a:bodyPr>
            <a:normAutofit/>
          </a:bodyPr>
          <a:lstStyle>
            <a:lvl1pPr marL="0" indent="0" algn="l">
              <a:lnSpc>
                <a:spcPct val="110000"/>
              </a:lnSpc>
              <a:spcBef>
                <a:spcPts val="800"/>
              </a:spcBef>
              <a:buNone/>
              <a:defRPr sz="1800">
                <a:solidFill>
                  <a:schemeClr val="tx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16387911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1E94681D-2A4C-4A8D-B9B5-31D440D0328D}"/>
              </a:ext>
            </a:extLst>
          </p:cNvPr>
          <p:cNvSpPr/>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p:nvSpPr>
        <p:spPr>
          <a:xfrm>
            <a:off x="234696" y="237744"/>
            <a:ext cx="11722608" cy="6382512"/>
          </a:xfrm>
          <a:prstGeom prst="rect">
            <a:avLst/>
          </a:prstGeom>
          <a:solidFill>
            <a:schemeClr val="bg1">
              <a:lumMod val="75000"/>
              <a:alpha val="60000"/>
            </a:schemeClr>
          </a:solidFill>
          <a:ln w="6350" cap="flat" cmpd="sng" algn="ctr">
            <a:noFill/>
            <a:prstDash val="solid"/>
          </a:ln>
          <a:effectLst>
            <a:softEdge rad="0"/>
          </a:effectLst>
        </p:spPr>
      </p:sp>
      <p:sp>
        <p:nvSpPr>
          <p:cNvPr id="8" name="Rectangle 7"/>
          <p:cNvSpPr/>
          <p:nvPr/>
        </p:nvSpPr>
        <p:spPr>
          <a:xfrm>
            <a:off x="371856" y="374904"/>
            <a:ext cx="11448288" cy="6108192"/>
          </a:xfrm>
          <a:prstGeom prst="rect">
            <a:avLst/>
          </a:prstGeom>
          <a:noFill/>
          <a:ln w="6350" cap="sq" cmpd="sng" algn="ctr">
            <a:solidFill>
              <a:schemeClr val="tx1">
                <a:lumMod val="85000"/>
                <a:lumOff val="15000"/>
              </a:schemeClr>
            </a:solidFill>
            <a:prstDash val="solid"/>
            <a:miter lim="800000"/>
          </a:ln>
          <a:effectLst/>
        </p:spPr>
      </p:sp>
      <p:sp>
        <p:nvSpPr>
          <p:cNvPr id="2" name="Title Placeholder 1"/>
          <p:cNvSpPr>
            <a:spLocks noGrp="1"/>
          </p:cNvSpPr>
          <p:nvPr>
            <p:ph type="title"/>
          </p:nvPr>
        </p:nvSpPr>
        <p:spPr>
          <a:xfrm>
            <a:off x="1066800" y="642594"/>
            <a:ext cx="10058400" cy="1371600"/>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1066800" y="2103120"/>
            <a:ext cx="10058400" cy="3849624"/>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256794" y="6035040"/>
            <a:ext cx="2893045" cy="365760"/>
          </a:xfrm>
          <a:prstGeom prst="rect">
            <a:avLst/>
          </a:prstGeom>
        </p:spPr>
        <p:txBody>
          <a:bodyPr vert="horz" lIns="91440" tIns="45720" rIns="91440" bIns="45720" rtlCol="0" anchor="b"/>
          <a:lstStyle>
            <a:lvl1pPr algn="r">
              <a:defRPr sz="1000">
                <a:solidFill>
                  <a:schemeClr val="tx1">
                    <a:lumMod val="75000"/>
                    <a:lumOff val="25000"/>
                  </a:schemeClr>
                </a:solidFill>
              </a:defRPr>
            </a:lvl1pPr>
          </a:lstStyle>
          <a:p>
            <a:fld id="{F6FA2B21-3FCD-4721-B95C-427943F61125}" type="datetime1">
              <a:rPr lang="en-US" smtClean="0"/>
              <a:t>4/12/2022</a:t>
            </a:fld>
            <a:endParaRPr lang="en-US"/>
          </a:p>
        </p:txBody>
      </p:sp>
      <p:sp>
        <p:nvSpPr>
          <p:cNvPr id="5" name="Footer Placeholder 4"/>
          <p:cNvSpPr>
            <a:spLocks noGrp="1"/>
          </p:cNvSpPr>
          <p:nvPr>
            <p:ph type="ftr" sz="quarter" idx="3"/>
          </p:nvPr>
        </p:nvSpPr>
        <p:spPr>
          <a:xfrm>
            <a:off x="1066800" y="6035040"/>
            <a:ext cx="5816600" cy="365760"/>
          </a:xfrm>
          <a:prstGeom prst="rect">
            <a:avLst/>
          </a:prstGeom>
        </p:spPr>
        <p:txBody>
          <a:bodyPr vert="horz" lIns="91440" tIns="45720" rIns="91440" bIns="45720" rtlCol="0" anchor="b"/>
          <a:lstStyle>
            <a:lvl1pPr algn="l">
              <a:defRPr sz="1000">
                <a:solidFill>
                  <a:schemeClr val="tx1">
                    <a:lumMod val="85000"/>
                    <a:lumOff val="15000"/>
                  </a:schemeClr>
                </a:solidFill>
              </a:defRPr>
            </a:lvl1pPr>
          </a:lstStyle>
          <a:p>
            <a:endParaRPr lang="en-US" dirty="0"/>
          </a:p>
        </p:txBody>
      </p:sp>
      <p:sp>
        <p:nvSpPr>
          <p:cNvPr id="6" name="Slide Number Placeholder 5"/>
          <p:cNvSpPr>
            <a:spLocks noGrp="1"/>
          </p:cNvSpPr>
          <p:nvPr>
            <p:ph type="sldNum" sz="quarter" idx="4"/>
          </p:nvPr>
        </p:nvSpPr>
        <p:spPr>
          <a:xfrm>
            <a:off x="10287000" y="6035040"/>
            <a:ext cx="838200" cy="365760"/>
          </a:xfrm>
          <a:prstGeom prst="rect">
            <a:avLst/>
          </a:prstGeom>
        </p:spPr>
        <p:txBody>
          <a:bodyPr vert="horz" lIns="91440" tIns="45720" rIns="91440" bIns="45720" rtlCol="0" anchor="b"/>
          <a:lstStyle>
            <a:lvl1pPr algn="r">
              <a:defRPr sz="1000">
                <a:solidFill>
                  <a:schemeClr val="tx1">
                    <a:lumMod val="75000"/>
                    <a:lumOff val="25000"/>
                  </a:schemeClr>
                </a:solidFill>
              </a:defRPr>
            </a:lvl1pPr>
          </a:lstStyle>
          <a:p>
            <a:fld id="{34B7E4EF-A1BD-40F4-AB7B-04F084DD991D}" type="slidenum">
              <a:rPr lang="en-US" smtClean="0"/>
              <a:t>‹#›</a:t>
            </a:fld>
            <a:endParaRPr lang="en-US"/>
          </a:p>
        </p:txBody>
      </p:sp>
    </p:spTree>
    <p:extLst>
      <p:ext uri="{BB962C8B-B14F-4D97-AF65-F5344CB8AC3E}">
        <p14:creationId xmlns:p14="http://schemas.microsoft.com/office/powerpoint/2010/main" val="3850442519"/>
      </p:ext>
    </p:extLst>
  </p:cSld>
  <p:clrMap bg1="lt1" tx1="dk1" bg2="lt2" tx2="dk2" accent1="accent1" accent2="accent2" accent3="accent3" accent4="accent4" accent5="accent5" accent6="accent6" hlink="hlink" folHlink="folHlink"/>
  <p:sldLayoutIdLst>
    <p:sldLayoutId id="2147483706" r:id="rId1"/>
    <p:sldLayoutId id="2147483707" r:id="rId2"/>
    <p:sldLayoutId id="2147483708" r:id="rId3"/>
    <p:sldLayoutId id="2147483709" r:id="rId4"/>
    <p:sldLayoutId id="2147483699" r:id="rId5"/>
    <p:sldLayoutId id="2147483705" r:id="rId6"/>
    <p:sldLayoutId id="2147483700" r:id="rId7"/>
    <p:sldLayoutId id="2147483701" r:id="rId8"/>
    <p:sldLayoutId id="2147483702" r:id="rId9"/>
    <p:sldLayoutId id="2147483703" r:id="rId10"/>
    <p:sldLayoutId id="2147483704" r:id="rId11"/>
  </p:sldLayoutIdLst>
  <p:hf sldNum="0" hdr="0" ftr="0" dt="0"/>
  <p:txStyles>
    <p:titleStyle>
      <a:lvl1pPr algn="l" defTabSz="914400" rtl="0" eaLnBrk="1" latinLnBrk="0" hangingPunct="1">
        <a:lnSpc>
          <a:spcPct val="90000"/>
        </a:lnSpc>
        <a:spcBef>
          <a:spcPct val="0"/>
        </a:spcBef>
        <a:buNone/>
        <a:defRPr lang="en-US" sz="4800" i="0" kern="1200" cap="none" spc="0" baseline="0" dirty="0">
          <a:solidFill>
            <a:schemeClr val="tx1">
              <a:lumMod val="85000"/>
              <a:lumOff val="15000"/>
            </a:schemeClr>
          </a:solidFill>
          <a:effectLst/>
          <a:latin typeface="+mj-lt"/>
          <a:ea typeface="+mn-ea"/>
          <a:cs typeface="+mn-cs"/>
        </a:defRPr>
      </a:lvl1pPr>
    </p:titleStyle>
    <p:bodyStyle>
      <a:lvl1pPr marL="182880" indent="-182880" algn="l" defTabSz="914400" rtl="0" eaLnBrk="1" latinLnBrk="0" hangingPunct="1">
        <a:lnSpc>
          <a:spcPct val="100000"/>
        </a:lnSpc>
        <a:spcBef>
          <a:spcPts val="900"/>
        </a:spcBef>
        <a:spcAft>
          <a:spcPts val="0"/>
        </a:spcAft>
        <a:buClr>
          <a:schemeClr val="tx1">
            <a:lumMod val="85000"/>
            <a:lumOff val="15000"/>
          </a:schemeClr>
        </a:buClr>
        <a:buFont typeface="Garamond" pitchFamily="18" charset="0"/>
        <a:buChar char="◦"/>
        <a:defRPr sz="1800" kern="1200">
          <a:solidFill>
            <a:schemeClr val="tx1"/>
          </a:solidFill>
          <a:latin typeface="+mn-lt"/>
          <a:ea typeface="+mn-ea"/>
          <a:cs typeface="+mn-cs"/>
        </a:defRPr>
      </a:lvl1pPr>
      <a:lvl2pPr marL="45720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600" kern="1200">
          <a:solidFill>
            <a:schemeClr val="tx1"/>
          </a:solidFill>
          <a:latin typeface="+mn-lt"/>
          <a:ea typeface="+mn-ea"/>
          <a:cs typeface="+mn-cs"/>
        </a:defRPr>
      </a:lvl2pPr>
      <a:lvl3pPr marL="73152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3pPr>
      <a:lvl4pPr marL="100584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4pPr>
      <a:lvl5pPr marL="128016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5pPr>
      <a:lvl6pPr marL="16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6pPr>
      <a:lvl7pPr marL="19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7pPr>
      <a:lvl8pPr marL="22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8pPr>
      <a:lvl9pPr marL="25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1F56CF51-29B5-A8D2-AD85-9717C759786E}"/>
              </a:ext>
            </a:extLst>
          </p:cNvPr>
          <p:cNvPicPr>
            <a:picLocks noChangeAspect="1"/>
          </p:cNvPicPr>
          <p:nvPr/>
        </p:nvPicPr>
        <p:blipFill rotWithShape="1">
          <a:blip r:embed="rId2"/>
          <a:srcRect b="15730"/>
          <a:stretch/>
        </p:blipFill>
        <p:spPr>
          <a:xfrm>
            <a:off x="1" y="10"/>
            <a:ext cx="12191999" cy="6857989"/>
          </a:xfrm>
          <a:prstGeom prst="rect">
            <a:avLst/>
          </a:prstGeom>
        </p:spPr>
      </p:pic>
      <p:sp useBgFill="1">
        <p:nvSpPr>
          <p:cNvPr id="33" name="Rectangle 32">
            <a:extLst>
              <a:ext uri="{FF2B5EF4-FFF2-40B4-BE49-F238E27FC236}">
                <a16:creationId xmlns:a16="http://schemas.microsoft.com/office/drawing/2014/main" id="{BF9FFE17-DE95-4821-ACC1-B90C9544929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307870" y="1267730"/>
            <a:ext cx="9576262" cy="4307950"/>
          </a:xfrm>
          <a:prstGeom prst="rect">
            <a:avLst/>
          </a:prstGeom>
          <a:ln w="6350" cap="flat" cmpd="sng" algn="ctr">
            <a:noFill/>
            <a:prstDash val="solid"/>
          </a:ln>
          <a:effectLst>
            <a:outerShdw blurRad="50800" algn="ctr" rotWithShape="0">
              <a:prstClr val="black">
                <a:alpha val="66000"/>
              </a:prstClr>
            </a:outerShdw>
            <a:softEdge rad="0"/>
          </a:effectLst>
        </p:spPr>
      </p:sp>
      <p:sp>
        <p:nvSpPr>
          <p:cNvPr id="35" name="Rectangle 34">
            <a:extLst>
              <a:ext uri="{FF2B5EF4-FFF2-40B4-BE49-F238E27FC236}">
                <a16:creationId xmlns:a16="http://schemas.microsoft.com/office/drawing/2014/main" id="{03CF76AF-FF72-4430-A772-05840329020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447801" y="1411615"/>
            <a:ext cx="9296400" cy="4034770"/>
          </a:xfrm>
          <a:prstGeom prst="rect">
            <a:avLst/>
          </a:prstGeom>
          <a:noFill/>
          <a:ln w="6350" cap="sq" cmpd="sng" algn="ctr">
            <a:solidFill>
              <a:schemeClr val="tx1">
                <a:lumMod val="75000"/>
                <a:lumOff val="25000"/>
              </a:schemeClr>
            </a:solidFill>
            <a:prstDash val="solid"/>
            <a:miter lim="800000"/>
          </a:ln>
          <a:effectLst/>
        </p:spPr>
      </p:sp>
      <p:sp>
        <p:nvSpPr>
          <p:cNvPr id="2" name="Title 1">
            <a:extLst>
              <a:ext uri="{FF2B5EF4-FFF2-40B4-BE49-F238E27FC236}">
                <a16:creationId xmlns:a16="http://schemas.microsoft.com/office/drawing/2014/main" id="{5C98195D-717D-4C0D-B65D-144290CB931E}"/>
              </a:ext>
            </a:extLst>
          </p:cNvPr>
          <p:cNvSpPr>
            <a:spLocks noGrp="1"/>
          </p:cNvSpPr>
          <p:nvPr>
            <p:ph type="ctrTitle"/>
          </p:nvPr>
        </p:nvSpPr>
        <p:spPr>
          <a:xfrm>
            <a:off x="1771132" y="2091263"/>
            <a:ext cx="8649738" cy="2590800"/>
          </a:xfrm>
        </p:spPr>
        <p:txBody>
          <a:bodyPr>
            <a:normAutofit/>
          </a:bodyPr>
          <a:lstStyle/>
          <a:p>
            <a:r>
              <a:rPr lang="en-US" dirty="0" err="1">
                <a:latin typeface="UTM Avo" panose="02040603050506020204" pitchFamily="18" charset="0"/>
              </a:rPr>
              <a:t>Bài</a:t>
            </a:r>
            <a:r>
              <a:rPr lang="en-US" dirty="0">
                <a:latin typeface="UTM Avo" panose="02040603050506020204" pitchFamily="18" charset="0"/>
              </a:rPr>
              <a:t> 14: </a:t>
            </a:r>
            <a:r>
              <a:rPr lang="en-US" dirty="0" err="1">
                <a:latin typeface="UTM Avo" panose="02040603050506020204" pitchFamily="18" charset="0"/>
              </a:rPr>
              <a:t>Phòng</a:t>
            </a:r>
            <a:r>
              <a:rPr lang="en-US" dirty="0">
                <a:latin typeface="UTM Avo" panose="02040603050506020204" pitchFamily="18" charset="0"/>
              </a:rPr>
              <a:t> </a:t>
            </a:r>
            <a:r>
              <a:rPr lang="en-US" dirty="0" err="1">
                <a:latin typeface="UTM Avo" panose="02040603050506020204" pitchFamily="18" charset="0"/>
              </a:rPr>
              <a:t>tránh</a:t>
            </a:r>
            <a:r>
              <a:rPr lang="en-US" dirty="0">
                <a:latin typeface="UTM Avo" panose="02040603050506020204" pitchFamily="18" charset="0"/>
              </a:rPr>
              <a:t> </a:t>
            </a:r>
            <a:r>
              <a:rPr lang="en-US" dirty="0" err="1">
                <a:latin typeface="UTM Avo" panose="02040603050506020204" pitchFamily="18" charset="0"/>
              </a:rPr>
              <a:t>bị</a:t>
            </a:r>
            <a:r>
              <a:rPr lang="en-US" dirty="0">
                <a:latin typeface="UTM Avo" panose="02040603050506020204" pitchFamily="18" charset="0"/>
              </a:rPr>
              <a:t> </a:t>
            </a:r>
            <a:r>
              <a:rPr lang="en-US" dirty="0" err="1">
                <a:latin typeface="UTM Avo" panose="02040603050506020204" pitchFamily="18" charset="0"/>
              </a:rPr>
              <a:t>bỏng</a:t>
            </a:r>
            <a:endParaRPr lang="en-US" dirty="0">
              <a:latin typeface="UTM Avo" panose="02040603050506020204" pitchFamily="18" charset="0"/>
            </a:endParaRPr>
          </a:p>
        </p:txBody>
      </p:sp>
      <p:sp>
        <p:nvSpPr>
          <p:cNvPr id="37" name="Rectangle 36">
            <a:extLst>
              <a:ext uri="{FF2B5EF4-FFF2-40B4-BE49-F238E27FC236}">
                <a16:creationId xmlns:a16="http://schemas.microsoft.com/office/drawing/2014/main" id="{0B1C8180-2FDD-4202-8C45-4057CB1AB26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135880" y="1267730"/>
            <a:ext cx="1920240" cy="7315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cxnSp>
        <p:nvCxnSpPr>
          <p:cNvPr id="39" name="Straight Connector 38">
            <a:extLst>
              <a:ext uri="{FF2B5EF4-FFF2-40B4-BE49-F238E27FC236}">
                <a16:creationId xmlns:a16="http://schemas.microsoft.com/office/drawing/2014/main" id="{D6E86CC6-13EA-4A88-86AD-CF27BF52CC95}"/>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250180" y="1267730"/>
            <a:ext cx="0" cy="64008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41" name="Straight Connector 40">
            <a:extLst>
              <a:ext uri="{FF2B5EF4-FFF2-40B4-BE49-F238E27FC236}">
                <a16:creationId xmlns:a16="http://schemas.microsoft.com/office/drawing/2014/main" id="{3F80B441-4F7D-4B40-8A13-FED03A1F3A16}"/>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6941820" y="1267730"/>
            <a:ext cx="0" cy="64008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43" name="Straight Connector 42">
            <a:extLst>
              <a:ext uri="{FF2B5EF4-FFF2-40B4-BE49-F238E27FC236}">
                <a16:creationId xmlns:a16="http://schemas.microsoft.com/office/drawing/2014/main" id="{70C7FD1A-44B1-4E4C-B0C9-A8103DCCDCC2}"/>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250180" y="1913025"/>
            <a:ext cx="1691640" cy="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7506239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1E94681D-2A4C-4A8D-B9B5-31D440D0328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4EC7E010-C712-408D-9787-0842AFC9F4B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34696" y="237744"/>
            <a:ext cx="11722608" cy="6382512"/>
          </a:xfrm>
          <a:prstGeom prst="rect">
            <a:avLst/>
          </a:prstGeom>
          <a:solidFill>
            <a:schemeClr val="bg1">
              <a:lumMod val="75000"/>
              <a:alpha val="60000"/>
            </a:schemeClr>
          </a:solidFill>
          <a:ln w="6350" cap="flat" cmpd="sng" algn="ctr">
            <a:noFill/>
            <a:prstDash val="solid"/>
          </a:ln>
          <a:effectLst>
            <a:softEdge rad="0"/>
          </a:effectLst>
        </p:spPr>
      </p:sp>
      <p:sp>
        <p:nvSpPr>
          <p:cNvPr id="14" name="Rectangle 13">
            <a:extLst>
              <a:ext uri="{FF2B5EF4-FFF2-40B4-BE49-F238E27FC236}">
                <a16:creationId xmlns:a16="http://schemas.microsoft.com/office/drawing/2014/main" id="{0503FCEF-A9BA-4991-9220-E36615FB8B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71856" y="374904"/>
            <a:ext cx="11448288" cy="6108192"/>
          </a:xfrm>
          <a:prstGeom prst="rect">
            <a:avLst/>
          </a:prstGeom>
          <a:noFill/>
          <a:ln w="6350" cap="sq" cmpd="sng" algn="ctr">
            <a:solidFill>
              <a:schemeClr val="tx1">
                <a:lumMod val="85000"/>
                <a:lumOff val="15000"/>
              </a:schemeClr>
            </a:solidFill>
            <a:prstDash val="solid"/>
            <a:miter lim="800000"/>
          </a:ln>
          <a:effectLst/>
        </p:spPr>
      </p:sp>
      <p:sp>
        <p:nvSpPr>
          <p:cNvPr id="16" name="Rectangle 15">
            <a:extLst>
              <a:ext uri="{FF2B5EF4-FFF2-40B4-BE49-F238E27FC236}">
                <a16:creationId xmlns:a16="http://schemas.microsoft.com/office/drawing/2014/main" id="{9664D085-C814-4D74-BCE0-2059F0DC043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444D3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DDA5539E-D8B4-4F5A-B46F-C304F5D7A84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7012" y="480060"/>
            <a:ext cx="11237976" cy="5897880"/>
          </a:xfrm>
          <a:prstGeom prst="rect">
            <a:avLst/>
          </a:prstGeom>
          <a:solidFill>
            <a:srgbClr val="FFFFFF"/>
          </a:solidFill>
          <a:ln>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Content Placeholder 4" descr="Graphical user interface&#10;&#10;Description automatically generated">
            <a:extLst>
              <a:ext uri="{FF2B5EF4-FFF2-40B4-BE49-F238E27FC236}">
                <a16:creationId xmlns:a16="http://schemas.microsoft.com/office/drawing/2014/main" id="{A4894368-D821-495C-9DFE-68A5434A7CEE}"/>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646970" y="374904"/>
            <a:ext cx="8991552" cy="6382512"/>
          </a:xfrm>
          <a:prstGeom prst="rect">
            <a:avLst/>
          </a:prstGeom>
        </p:spPr>
      </p:pic>
    </p:spTree>
    <p:extLst>
      <p:ext uri="{BB962C8B-B14F-4D97-AF65-F5344CB8AC3E}">
        <p14:creationId xmlns:p14="http://schemas.microsoft.com/office/powerpoint/2010/main" val="127691994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3" name="Rectangle 7">
            <a:extLst>
              <a:ext uri="{FF2B5EF4-FFF2-40B4-BE49-F238E27FC236}">
                <a16:creationId xmlns:a16="http://schemas.microsoft.com/office/drawing/2014/main" id="{904DB13E-F722-4ED6-BB00-556651E9528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5" name="Rectangle 9">
            <a:extLst>
              <a:ext uri="{FF2B5EF4-FFF2-40B4-BE49-F238E27FC236}">
                <a16:creationId xmlns:a16="http://schemas.microsoft.com/office/drawing/2014/main" id="{7B58A187-A4B1-42EB-A4C7-8635BA507BC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307870" y="1267730"/>
            <a:ext cx="9576262" cy="4307950"/>
          </a:xfrm>
          <a:prstGeom prst="rect">
            <a:avLst/>
          </a:prstGeom>
          <a:ln w="6350" cap="flat" cmpd="sng" algn="ctr">
            <a:noFill/>
            <a:prstDash val="solid"/>
          </a:ln>
          <a:effectLst>
            <a:outerShdw blurRad="50800" algn="ctr" rotWithShape="0">
              <a:prstClr val="black">
                <a:alpha val="66000"/>
              </a:prstClr>
            </a:outerShdw>
            <a:softEdge rad="0"/>
          </a:effectLst>
        </p:spPr>
      </p:sp>
      <p:sp>
        <p:nvSpPr>
          <p:cNvPr id="12" name="Rectangle 11">
            <a:extLst>
              <a:ext uri="{FF2B5EF4-FFF2-40B4-BE49-F238E27FC236}">
                <a16:creationId xmlns:a16="http://schemas.microsoft.com/office/drawing/2014/main" id="{37F14E7F-3054-458C-ACF9-A8DA1757C65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447801" y="1411615"/>
            <a:ext cx="9296400" cy="4034770"/>
          </a:xfrm>
          <a:prstGeom prst="rect">
            <a:avLst/>
          </a:prstGeom>
          <a:noFill/>
          <a:ln w="6350" cap="sq" cmpd="sng" algn="ctr">
            <a:solidFill>
              <a:schemeClr val="tx1">
                <a:lumMod val="75000"/>
                <a:lumOff val="25000"/>
              </a:schemeClr>
            </a:solidFill>
            <a:prstDash val="solid"/>
            <a:miter lim="800000"/>
          </a:ln>
          <a:effectLst/>
        </p:spPr>
      </p:sp>
      <p:sp>
        <p:nvSpPr>
          <p:cNvPr id="14" name="Rectangle 13">
            <a:extLst>
              <a:ext uri="{FF2B5EF4-FFF2-40B4-BE49-F238E27FC236}">
                <a16:creationId xmlns:a16="http://schemas.microsoft.com/office/drawing/2014/main" id="{93747C1C-97FC-4D70-A6C8-A01FBCF5A9D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135880" y="1267730"/>
            <a:ext cx="1920240" cy="7315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nvGrpSpPr>
          <p:cNvPr id="16" name="Group 15">
            <a:extLst>
              <a:ext uri="{FF2B5EF4-FFF2-40B4-BE49-F238E27FC236}">
                <a16:creationId xmlns:a16="http://schemas.microsoft.com/office/drawing/2014/main" id="{E26428D7-C6F3-473D-A360-A3F5C3E8728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5250180" y="1267730"/>
            <a:ext cx="1691640" cy="615934"/>
            <a:chOff x="5250180" y="1267730"/>
            <a:chExt cx="1691640" cy="615934"/>
          </a:xfrm>
        </p:grpSpPr>
        <p:cxnSp>
          <p:nvCxnSpPr>
            <p:cNvPr id="17" name="Straight Connector 16">
              <a:extLst>
                <a:ext uri="{FF2B5EF4-FFF2-40B4-BE49-F238E27FC236}">
                  <a16:creationId xmlns:a16="http://schemas.microsoft.com/office/drawing/2014/main" id="{05CDC370-AE44-4300-98BA-FE204E881765}"/>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5250180" y="1267730"/>
              <a:ext cx="0" cy="612648"/>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47B15501-CB9A-4642-80EE-2876EF039EB8}"/>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6941820" y="1267730"/>
              <a:ext cx="0" cy="612648"/>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6AFF9525-325F-47B3-A63C-93C12253AD76}"/>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5250180" y="1883664"/>
              <a:ext cx="1691640" cy="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grpSp>
      <p:sp>
        <p:nvSpPr>
          <p:cNvPr id="21" name="Rectangle 20">
            <a:extLst>
              <a:ext uri="{FF2B5EF4-FFF2-40B4-BE49-F238E27FC236}">
                <a16:creationId xmlns:a16="http://schemas.microsoft.com/office/drawing/2014/main" id="{D071C0CD-5EFD-45A1-AAFD-61C3D4A6518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accent1"/>
          </a:solidFill>
          <a:ln>
            <a:noFill/>
          </a:ln>
        </p:spPr>
        <p:style>
          <a:lnRef idx="2">
            <a:schemeClr val="accent1">
              <a:shade val="50000"/>
            </a:schemeClr>
          </a:lnRef>
          <a:fillRef idx="1002">
            <a:schemeClr val="lt2"/>
          </a:fillRef>
          <a:effectRef idx="0">
            <a:schemeClr val="accent1"/>
          </a:effectRef>
          <a:fontRef idx="minor">
            <a:schemeClr val="lt1"/>
          </a:fontRef>
        </p:style>
        <p:txBody>
          <a:bodyPr rtlCol="0" anchor="ctr"/>
          <a:lstStyle/>
          <a:p>
            <a:pPr algn="ctr"/>
            <a:endParaRPr lang="en-US"/>
          </a:p>
        </p:txBody>
      </p:sp>
      <p:sp>
        <p:nvSpPr>
          <p:cNvPr id="23" name="Rectangle 22">
            <a:extLst>
              <a:ext uri="{FF2B5EF4-FFF2-40B4-BE49-F238E27FC236}">
                <a16:creationId xmlns:a16="http://schemas.microsoft.com/office/drawing/2014/main" id="{8A03302C-20A2-4C4F-9760-E85AE10413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3337" y="643464"/>
            <a:ext cx="10912338" cy="5571072"/>
          </a:xfrm>
          <a:prstGeom prst="rect">
            <a:avLst/>
          </a:prstGeom>
          <a:solidFill>
            <a:srgbClr val="FFFFFF"/>
          </a:solidFill>
          <a:ln w="6350" cap="flat" cmpd="sng" algn="ctr">
            <a:noFill/>
            <a:prstDash val="solid"/>
          </a:ln>
          <a:effectLst>
            <a:outerShdw blurRad="50800" algn="ctr" rotWithShape="0">
              <a:prstClr val="black">
                <a:alpha val="66000"/>
              </a:prstClr>
            </a:outerShdw>
            <a:softEdge rad="0"/>
          </a:effectLst>
        </p:spPr>
      </p:sp>
      <p:sp useBgFill="1">
        <p:nvSpPr>
          <p:cNvPr id="25" name="Rectangle 24">
            <a:extLst>
              <a:ext uri="{FF2B5EF4-FFF2-40B4-BE49-F238E27FC236}">
                <a16:creationId xmlns:a16="http://schemas.microsoft.com/office/drawing/2014/main" id="{D00F093B-0739-4429-B30D-D72924D0887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09702" y="809244"/>
            <a:ext cx="10579608" cy="5239512"/>
          </a:xfrm>
          <a:prstGeom prst="rect">
            <a:avLst/>
          </a:prstGeom>
          <a:ln w="6350" cap="sq" cmpd="sng" algn="ctr">
            <a:solidFill>
              <a:schemeClr val="tx1">
                <a:lumMod val="75000"/>
                <a:lumOff val="25000"/>
              </a:schemeClr>
            </a:solidFill>
            <a:prstDash val="solid"/>
            <a:miter lim="800000"/>
          </a:ln>
          <a:effectLst/>
        </p:spPr>
      </p:sp>
      <p:sp>
        <p:nvSpPr>
          <p:cNvPr id="2" name="Title 1">
            <a:extLst>
              <a:ext uri="{FF2B5EF4-FFF2-40B4-BE49-F238E27FC236}">
                <a16:creationId xmlns:a16="http://schemas.microsoft.com/office/drawing/2014/main" id="{72A4236B-901E-4BBE-8017-AFABE0D1F5A4}"/>
              </a:ext>
            </a:extLst>
          </p:cNvPr>
          <p:cNvSpPr>
            <a:spLocks noGrp="1"/>
          </p:cNvSpPr>
          <p:nvPr>
            <p:ph type="title"/>
          </p:nvPr>
        </p:nvSpPr>
        <p:spPr>
          <a:xfrm>
            <a:off x="1306286" y="1446715"/>
            <a:ext cx="9637485" cy="3299335"/>
          </a:xfrm>
        </p:spPr>
        <p:txBody>
          <a:bodyPr vert="horz" lIns="91440" tIns="45720" rIns="91440" bIns="45720" rtlCol="0" anchor="ctr">
            <a:normAutofit/>
          </a:bodyPr>
          <a:lstStyle/>
          <a:p>
            <a:pPr algn="ctr">
              <a:lnSpc>
                <a:spcPct val="83000"/>
              </a:lnSpc>
            </a:pPr>
            <a:r>
              <a:rPr lang="en-US" sz="6800" cap="all" spc="-100" dirty="0" err="1">
                <a:latin typeface="UTM Avo" panose="02040603050506020204" pitchFamily="18" charset="0"/>
              </a:rPr>
              <a:t>Củng</a:t>
            </a:r>
            <a:r>
              <a:rPr lang="en-US" sz="6800" cap="all" spc="-100" dirty="0">
                <a:latin typeface="UTM Avo" panose="02040603050506020204" pitchFamily="18" charset="0"/>
              </a:rPr>
              <a:t> </a:t>
            </a:r>
            <a:r>
              <a:rPr lang="en-US" sz="6800" cap="all" spc="-100" dirty="0" err="1">
                <a:latin typeface="UTM Avo" panose="02040603050506020204" pitchFamily="18" charset="0"/>
              </a:rPr>
              <a:t>cố</a:t>
            </a:r>
            <a:endParaRPr lang="en-US" sz="6800" cap="all" spc="-100" dirty="0">
              <a:latin typeface="UTM Avo" panose="02040603050506020204" pitchFamily="18" charset="0"/>
            </a:endParaRPr>
          </a:p>
        </p:txBody>
      </p:sp>
      <p:sp>
        <p:nvSpPr>
          <p:cNvPr id="27" name="Rectangle 26">
            <a:extLst>
              <a:ext uri="{FF2B5EF4-FFF2-40B4-BE49-F238E27FC236}">
                <a16:creationId xmlns:a16="http://schemas.microsoft.com/office/drawing/2014/main" id="{1BB92999-6A40-480A-8965-2F20DFB032B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135880" y="640856"/>
            <a:ext cx="1920240" cy="731520"/>
          </a:xfrm>
          <a:prstGeom prst="rect">
            <a:avLst/>
          </a:prstGeom>
          <a:solidFill>
            <a:srgbClr val="D9D9D9"/>
          </a:solidFill>
          <a:ln>
            <a:noFill/>
          </a:ln>
        </p:spPr>
        <p:style>
          <a:lnRef idx="2">
            <a:schemeClr val="accent1">
              <a:shade val="50000"/>
            </a:schemeClr>
          </a:lnRef>
          <a:fillRef idx="1">
            <a:schemeClr val="accent1"/>
          </a:fillRef>
          <a:effectRef idx="0">
            <a:schemeClr val="accent1"/>
          </a:effectRef>
          <a:fontRef idx="minor">
            <a:schemeClr val="lt1"/>
          </a:fontRef>
        </p:style>
      </p:sp>
      <p:cxnSp>
        <p:nvCxnSpPr>
          <p:cNvPr id="29" name="Straight Connector 28">
            <a:extLst>
              <a:ext uri="{FF2B5EF4-FFF2-40B4-BE49-F238E27FC236}">
                <a16:creationId xmlns:a16="http://schemas.microsoft.com/office/drawing/2014/main" id="{15573B87-7D61-460C-9ADA-EF63674E3A97}"/>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250180" y="640855"/>
            <a:ext cx="0" cy="640080"/>
          </a:xfrm>
          <a:prstGeom prst="line">
            <a:avLst/>
          </a:prstGeom>
          <a:solidFill>
            <a:schemeClr val="tx1">
              <a:lumMod val="85000"/>
              <a:lumOff val="15000"/>
            </a:schemeClr>
          </a:solidFill>
          <a:ln>
            <a:solidFill>
              <a:srgbClr val="000000"/>
            </a:solidFill>
            <a:miter lim="800000"/>
          </a:ln>
        </p:spPr>
        <p:style>
          <a:lnRef idx="1">
            <a:schemeClr val="accent1"/>
          </a:lnRef>
          <a:fillRef idx="0">
            <a:schemeClr val="accent1"/>
          </a:fillRef>
          <a:effectRef idx="0">
            <a:schemeClr val="accent1"/>
          </a:effectRef>
          <a:fontRef idx="minor">
            <a:schemeClr val="tx1"/>
          </a:fontRef>
        </p:style>
      </p:cxnSp>
      <p:cxnSp>
        <p:nvCxnSpPr>
          <p:cNvPr id="31" name="Straight Connector 30">
            <a:extLst>
              <a:ext uri="{FF2B5EF4-FFF2-40B4-BE49-F238E27FC236}">
                <a16:creationId xmlns:a16="http://schemas.microsoft.com/office/drawing/2014/main" id="{0AAF6B7C-985D-4351-9564-8DBDF5BB03E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6941820" y="640855"/>
            <a:ext cx="0" cy="640080"/>
          </a:xfrm>
          <a:prstGeom prst="line">
            <a:avLst/>
          </a:prstGeom>
          <a:solidFill>
            <a:schemeClr val="tx1">
              <a:lumMod val="85000"/>
              <a:lumOff val="15000"/>
            </a:schemeClr>
          </a:solidFill>
          <a:ln>
            <a:solidFill>
              <a:srgbClr val="000000"/>
            </a:solidFill>
            <a:miter lim="800000"/>
          </a:ln>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F88433F4-33AB-4CE1-9DE3-72A8403654F1}"/>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250180" y="1286150"/>
            <a:ext cx="1691640" cy="0"/>
          </a:xfrm>
          <a:prstGeom prst="line">
            <a:avLst/>
          </a:prstGeom>
          <a:solidFill>
            <a:schemeClr val="tx1">
              <a:lumMod val="85000"/>
              <a:lumOff val="15000"/>
            </a:schemeClr>
          </a:solidFill>
          <a:ln>
            <a:solidFill>
              <a:srgbClr val="000000"/>
            </a:solidFill>
            <a:miter lim="800000"/>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70329141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3" name="Rectangle 22">
            <a:extLst>
              <a:ext uri="{FF2B5EF4-FFF2-40B4-BE49-F238E27FC236}">
                <a16:creationId xmlns:a16="http://schemas.microsoft.com/office/drawing/2014/main" id="{1E94681D-2A4C-4A8D-B9B5-31D440D0328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Rectangle 24">
            <a:extLst>
              <a:ext uri="{FF2B5EF4-FFF2-40B4-BE49-F238E27FC236}">
                <a16:creationId xmlns:a16="http://schemas.microsoft.com/office/drawing/2014/main" id="{4EC7E010-C712-408D-9787-0842AFC9F4B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34696" y="237744"/>
            <a:ext cx="11722608" cy="6382512"/>
          </a:xfrm>
          <a:prstGeom prst="rect">
            <a:avLst/>
          </a:prstGeom>
          <a:solidFill>
            <a:schemeClr val="bg1">
              <a:lumMod val="75000"/>
              <a:alpha val="60000"/>
            </a:schemeClr>
          </a:solidFill>
          <a:ln w="6350" cap="flat" cmpd="sng" algn="ctr">
            <a:noFill/>
            <a:prstDash val="solid"/>
          </a:ln>
          <a:effectLst>
            <a:softEdge rad="0"/>
          </a:effectLst>
        </p:spPr>
      </p:sp>
      <p:sp>
        <p:nvSpPr>
          <p:cNvPr id="34" name="Rectangle 26">
            <a:extLst>
              <a:ext uri="{FF2B5EF4-FFF2-40B4-BE49-F238E27FC236}">
                <a16:creationId xmlns:a16="http://schemas.microsoft.com/office/drawing/2014/main" id="{0503FCEF-A9BA-4991-9220-E36615FB8B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71856" y="374904"/>
            <a:ext cx="11448288" cy="6108192"/>
          </a:xfrm>
          <a:prstGeom prst="rect">
            <a:avLst/>
          </a:prstGeom>
          <a:noFill/>
          <a:ln w="6350" cap="sq" cmpd="sng" algn="ctr">
            <a:solidFill>
              <a:schemeClr val="tx1">
                <a:lumMod val="85000"/>
                <a:lumOff val="15000"/>
              </a:schemeClr>
            </a:solidFill>
            <a:prstDash val="solid"/>
            <a:miter lim="800000"/>
          </a:ln>
          <a:effectLst/>
        </p:spPr>
      </p:sp>
      <p:sp>
        <p:nvSpPr>
          <p:cNvPr id="35" name="Rectangle 28">
            <a:extLst>
              <a:ext uri="{FF2B5EF4-FFF2-40B4-BE49-F238E27FC236}">
                <a16:creationId xmlns:a16="http://schemas.microsoft.com/office/drawing/2014/main" id="{9664D085-C814-4D74-BCE0-2059F0DC043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3B515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Rectangle 30">
            <a:extLst>
              <a:ext uri="{FF2B5EF4-FFF2-40B4-BE49-F238E27FC236}">
                <a16:creationId xmlns:a16="http://schemas.microsoft.com/office/drawing/2014/main" id="{DDA5539E-D8B4-4F5A-B46F-C304F5D7A84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7012" y="480060"/>
            <a:ext cx="11237976" cy="5897880"/>
          </a:xfrm>
          <a:prstGeom prst="rect">
            <a:avLst/>
          </a:prstGeom>
          <a:solidFill>
            <a:srgbClr val="FFFFFF"/>
          </a:solidFill>
          <a:ln>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Content Placeholder 4" descr="Graphical user interface&#10;&#10;Description automatically generated">
            <a:extLst>
              <a:ext uri="{FF2B5EF4-FFF2-40B4-BE49-F238E27FC236}">
                <a16:creationId xmlns:a16="http://schemas.microsoft.com/office/drawing/2014/main" id="{D612BBD1-34AD-4E01-A790-0AF5D4574A60}"/>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34696" y="137160"/>
            <a:ext cx="8977564" cy="5251874"/>
          </a:xfrm>
          <a:prstGeom prst="rect">
            <a:avLst/>
          </a:prstGeom>
        </p:spPr>
      </p:pic>
      <p:sp>
        <p:nvSpPr>
          <p:cNvPr id="6" name="TextBox 5">
            <a:extLst>
              <a:ext uri="{FF2B5EF4-FFF2-40B4-BE49-F238E27FC236}">
                <a16:creationId xmlns:a16="http://schemas.microsoft.com/office/drawing/2014/main" id="{ED42EA75-3DA5-45DF-8724-4AE28EB8B13C}"/>
              </a:ext>
            </a:extLst>
          </p:cNvPr>
          <p:cNvSpPr txBox="1"/>
          <p:nvPr/>
        </p:nvSpPr>
        <p:spPr>
          <a:xfrm>
            <a:off x="746039" y="5176379"/>
            <a:ext cx="10968949" cy="1200329"/>
          </a:xfrm>
          <a:prstGeom prst="rect">
            <a:avLst/>
          </a:prstGeom>
          <a:noFill/>
        </p:spPr>
        <p:txBody>
          <a:bodyPr wrap="square" rtlCol="0">
            <a:spAutoFit/>
          </a:bodyPr>
          <a:lstStyle/>
          <a:p>
            <a:r>
              <a:rPr lang="vi-VN" sz="2400" b="0" i="0" dirty="0">
                <a:solidFill>
                  <a:srgbClr val="000000"/>
                </a:solidFill>
                <a:effectLst/>
                <a:latin typeface="Open Sans" panose="020B0606030504020204" pitchFamily="34" charset="0"/>
              </a:rPr>
              <a:t>Em không nên chơi gần các vật như phích nước nóng, bép ga, bếp than, lò vi sóng, ống bô xe máy,... vì chơi gần những vật này sẽ nguy hiểm nếu em chạm vào chúng sẽ bị bỏng.</a:t>
            </a:r>
            <a:endParaRPr lang="en-US" sz="2400" dirty="0"/>
          </a:p>
        </p:txBody>
      </p:sp>
    </p:spTree>
    <p:extLst>
      <p:ext uri="{BB962C8B-B14F-4D97-AF65-F5344CB8AC3E}">
        <p14:creationId xmlns:p14="http://schemas.microsoft.com/office/powerpoint/2010/main" val="24340938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70120F84-A866-4D9F-8B1C-9120A013D65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1"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useBgFill="1">
        <p:nvSpPr>
          <p:cNvPr id="10" name="Rectangle 9">
            <a:extLst>
              <a:ext uri="{FF2B5EF4-FFF2-40B4-BE49-F238E27FC236}">
                <a16:creationId xmlns:a16="http://schemas.microsoft.com/office/drawing/2014/main" id="{252FEFEF-6AC0-46B6-AC09-11FC56196FA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10312" y="226665"/>
            <a:ext cx="11722608" cy="6382512"/>
          </a:xfrm>
          <a:prstGeom prst="rect">
            <a:avLst/>
          </a:prstGeom>
          <a:ln w="6350" cap="flat" cmpd="sng" algn="ctr">
            <a:noFill/>
            <a:prstDash val="solid"/>
          </a:ln>
          <a:effectLst>
            <a:softEdge rad="0"/>
          </a:effectLst>
        </p:spPr>
      </p:sp>
      <p:pic>
        <p:nvPicPr>
          <p:cNvPr id="5" name="Content Placeholder 4" descr="Graphical user interface, website&#10;&#10;Description automatically generated">
            <a:extLst>
              <a:ext uri="{FF2B5EF4-FFF2-40B4-BE49-F238E27FC236}">
                <a16:creationId xmlns:a16="http://schemas.microsoft.com/office/drawing/2014/main" id="{FD705967-5796-4930-9767-60B098A2864C}"/>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62911" y="-22158"/>
            <a:ext cx="9390888" cy="5982067"/>
          </a:xfrm>
        </p:spPr>
      </p:pic>
      <p:sp>
        <p:nvSpPr>
          <p:cNvPr id="6" name="TextBox 5">
            <a:extLst>
              <a:ext uri="{FF2B5EF4-FFF2-40B4-BE49-F238E27FC236}">
                <a16:creationId xmlns:a16="http://schemas.microsoft.com/office/drawing/2014/main" id="{CFBF6B72-EA1D-4315-A76E-5F5472889594}"/>
              </a:ext>
            </a:extLst>
          </p:cNvPr>
          <p:cNvSpPr txBox="1"/>
          <p:nvPr/>
        </p:nvSpPr>
        <p:spPr>
          <a:xfrm>
            <a:off x="956945" y="5724909"/>
            <a:ext cx="9210512" cy="923330"/>
          </a:xfrm>
          <a:prstGeom prst="rect">
            <a:avLst/>
          </a:prstGeom>
          <a:noFill/>
        </p:spPr>
        <p:txBody>
          <a:bodyPr wrap="square" rtlCol="0">
            <a:spAutoFit/>
          </a:bodyPr>
          <a:lstStyle/>
          <a:p>
            <a:pPr algn="l"/>
            <a:r>
              <a:rPr lang="vi-VN" b="0" i="0" dirty="0">
                <a:solidFill>
                  <a:srgbClr val="000000"/>
                </a:solidFill>
                <a:effectLst/>
                <a:latin typeface="Open Sans" panose="020B0606030504020204" pitchFamily="34" charset="0"/>
              </a:rPr>
              <a:t>Quan sát tranh và tìm những dồ vật có thể gây bỏng:</a:t>
            </a:r>
          </a:p>
          <a:p>
            <a:pPr algn="l"/>
            <a:r>
              <a:rPr lang="vi-VN" b="0" i="0" dirty="0">
                <a:solidFill>
                  <a:srgbClr val="000000"/>
                </a:solidFill>
                <a:effectLst/>
                <a:latin typeface="Open Sans" panose="020B0606030504020204" pitchFamily="34" charset="0"/>
              </a:rPr>
              <a:t>Bếp ga, ấm siêu tốc, nến đang cháy, lò vi sóng, phích nước nóng.</a:t>
            </a:r>
          </a:p>
          <a:p>
            <a:endParaRPr lang="en-US" dirty="0"/>
          </a:p>
        </p:txBody>
      </p:sp>
    </p:spTree>
    <p:extLst>
      <p:ext uri="{BB962C8B-B14F-4D97-AF65-F5344CB8AC3E}">
        <p14:creationId xmlns:p14="http://schemas.microsoft.com/office/powerpoint/2010/main" val="15485060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70120F84-A866-4D9F-8B1C-9120A013D65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1"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useBgFill="1">
        <p:nvSpPr>
          <p:cNvPr id="10" name="Rectangle 9">
            <a:extLst>
              <a:ext uri="{FF2B5EF4-FFF2-40B4-BE49-F238E27FC236}">
                <a16:creationId xmlns:a16="http://schemas.microsoft.com/office/drawing/2014/main" id="{252FEFEF-6AC0-46B6-AC09-11FC56196FA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10312" y="226665"/>
            <a:ext cx="11722608" cy="6382512"/>
          </a:xfrm>
          <a:prstGeom prst="rect">
            <a:avLst/>
          </a:prstGeom>
          <a:ln w="6350" cap="flat" cmpd="sng" algn="ctr">
            <a:noFill/>
            <a:prstDash val="solid"/>
          </a:ln>
          <a:effectLst>
            <a:softEdge rad="0"/>
          </a:effectLst>
        </p:spPr>
      </p:sp>
      <p:pic>
        <p:nvPicPr>
          <p:cNvPr id="5" name="Content Placeholder 4" descr="Graphical user interface, application, website&#10;&#10;Description automatically generated">
            <a:extLst>
              <a:ext uri="{FF2B5EF4-FFF2-40B4-BE49-F238E27FC236}">
                <a16:creationId xmlns:a16="http://schemas.microsoft.com/office/drawing/2014/main" id="{0A3C2047-8FBA-46C7-8036-69FDA394CD02}"/>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59080" y="226665"/>
            <a:ext cx="9258144" cy="6382512"/>
          </a:xfrm>
        </p:spPr>
      </p:pic>
    </p:spTree>
    <p:extLst>
      <p:ext uri="{BB962C8B-B14F-4D97-AF65-F5344CB8AC3E}">
        <p14:creationId xmlns:p14="http://schemas.microsoft.com/office/powerpoint/2010/main" val="12407599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1A9014C2-9063-48BC-8A15-B6EB908A392B}"/>
              </a:ext>
            </a:extLst>
          </p:cNvPr>
          <p:cNvSpPr>
            <a:spLocks noGrp="1"/>
          </p:cNvSpPr>
          <p:nvPr>
            <p:ph idx="1"/>
          </p:nvPr>
        </p:nvSpPr>
        <p:spPr>
          <a:xfrm>
            <a:off x="529905" y="643435"/>
            <a:ext cx="10058400" cy="3849624"/>
          </a:xfrm>
        </p:spPr>
        <p:txBody>
          <a:bodyPr>
            <a:noAutofit/>
          </a:bodyPr>
          <a:lstStyle/>
          <a:p>
            <a:pPr algn="l"/>
            <a:r>
              <a:rPr lang="vi-VN" sz="1400" b="0" i="0" dirty="0">
                <a:solidFill>
                  <a:srgbClr val="000000"/>
                </a:solidFill>
                <a:effectLst/>
                <a:latin typeface="Open Sans" panose="020B0606030504020204" pitchFamily="34" charset="0"/>
              </a:rPr>
              <a:t>Quan sát các bức tranh và đoán những việc có thể xảy ra:</a:t>
            </a:r>
          </a:p>
          <a:p>
            <a:pPr algn="l">
              <a:buFont typeface="Arial" panose="020B0604020202020204" pitchFamily="34" charset="0"/>
              <a:buChar char="•"/>
            </a:pPr>
            <a:r>
              <a:rPr lang="vi-VN" sz="1400" b="0" i="0" dirty="0">
                <a:solidFill>
                  <a:srgbClr val="000000"/>
                </a:solidFill>
                <a:effectLst/>
                <a:latin typeface="Open Sans" panose="020B0606030504020204" pitchFamily="34" charset="0"/>
              </a:rPr>
              <a:t>Tranh 1: Bạn nữ đang kê ghế đứng nghịch bếp, trong khi trên bếp có nồi thức ăn đang sôi.</a:t>
            </a:r>
          </a:p>
          <a:p>
            <a:pPr algn="l"/>
            <a:r>
              <a:rPr lang="vi-VN" sz="1400" b="0" i="0" dirty="0">
                <a:solidFill>
                  <a:srgbClr val="000000"/>
                </a:solidFill>
                <a:effectLst/>
                <a:latin typeface="Open Sans" panose="020B0606030504020204" pitchFamily="34" charset="0"/>
              </a:rPr>
              <a:t>=&gt; Bạn nữ có thể bị bỏng do lửa tạt vào tay hoặc nồi thức ăn nóng đố vào người.</a:t>
            </a:r>
          </a:p>
          <a:p>
            <a:pPr algn="l">
              <a:buFont typeface="Arial" panose="020B0604020202020204" pitchFamily="34" charset="0"/>
              <a:buChar char="•"/>
            </a:pPr>
            <a:r>
              <a:rPr lang="vi-VN" sz="1400" b="0" i="0" dirty="0">
                <a:solidFill>
                  <a:srgbClr val="000000"/>
                </a:solidFill>
                <a:effectLst/>
                <a:latin typeface="Open Sans" panose="020B0606030504020204" pitchFamily="34" charset="0"/>
              </a:rPr>
              <a:t>Tranh 2: Bạn nam đang thò tay (không đeo găng) vào lò nướng để lấy chiếc bánh mì vừa nướng xong còn đang rất nóng.</a:t>
            </a:r>
          </a:p>
          <a:p>
            <a:pPr algn="l"/>
            <a:r>
              <a:rPr lang="vi-VN" sz="1400" b="0" i="0" dirty="0">
                <a:solidFill>
                  <a:srgbClr val="000000"/>
                </a:solidFill>
                <a:effectLst/>
                <a:latin typeface="Open Sans" panose="020B0606030504020204" pitchFamily="34" charset="0"/>
              </a:rPr>
              <a:t>=&gt; Bạn có thể bị bỏng tay bời lò nướng hoặc chiếc bánh.</a:t>
            </a:r>
          </a:p>
          <a:p>
            <a:pPr algn="l">
              <a:buFont typeface="Arial" panose="020B0604020202020204" pitchFamily="34" charset="0"/>
              <a:buChar char="•"/>
            </a:pPr>
            <a:r>
              <a:rPr lang="vi-VN" sz="1400" b="0" i="0" dirty="0">
                <a:solidFill>
                  <a:srgbClr val="000000"/>
                </a:solidFill>
                <a:effectLst/>
                <a:latin typeface="Open Sans" panose="020B0606030504020204" pitchFamily="34" charset="0"/>
              </a:rPr>
              <a:t>Tranh 3: Bạn nam đang ở trong phòng tắm và mở vòi nước nóng để nghịch.</a:t>
            </a:r>
          </a:p>
          <a:p>
            <a:pPr algn="l"/>
            <a:r>
              <a:rPr lang="vi-VN" sz="1400" b="0" i="0" dirty="0">
                <a:solidFill>
                  <a:srgbClr val="000000"/>
                </a:solidFill>
                <a:effectLst/>
                <a:latin typeface="Open Sans" panose="020B0606030504020204" pitchFamily="34" charset="0"/>
              </a:rPr>
              <a:t>=&gt; Bạn có thể bị bỏng tay hoặc cả người do nước nóng bắn vào.</a:t>
            </a:r>
          </a:p>
          <a:p>
            <a:pPr algn="l">
              <a:buFont typeface="Arial" panose="020B0604020202020204" pitchFamily="34" charset="0"/>
              <a:buChar char="•"/>
            </a:pPr>
            <a:r>
              <a:rPr lang="vi-VN" sz="1400" b="0" i="0" dirty="0">
                <a:solidFill>
                  <a:srgbClr val="000000"/>
                </a:solidFill>
                <a:effectLst/>
                <a:latin typeface="Open Sans" panose="020B0606030504020204" pitchFamily="34" charset="0"/>
              </a:rPr>
              <a:t>Tranh 4: Bạn nữ đang mở phích nước sôi để lấy nước.</a:t>
            </a:r>
          </a:p>
          <a:p>
            <a:pPr algn="l"/>
            <a:r>
              <a:rPr lang="vi-VN" sz="1400" b="0" i="0" dirty="0">
                <a:solidFill>
                  <a:srgbClr val="000000"/>
                </a:solidFill>
                <a:effectLst/>
                <a:latin typeface="Open Sans" panose="020B0606030504020204" pitchFamily="34" charset="0"/>
              </a:rPr>
              <a:t>=&gt; Bạn có thể bị phích nước đổ vào người và bị bỏng.</a:t>
            </a:r>
          </a:p>
          <a:p>
            <a:pPr algn="l">
              <a:buFont typeface="Arial" panose="020B0604020202020204" pitchFamily="34" charset="0"/>
              <a:buChar char="•"/>
            </a:pPr>
            <a:r>
              <a:rPr lang="vi-VN" sz="1400" b="0" i="0" dirty="0">
                <a:solidFill>
                  <a:srgbClr val="000000"/>
                </a:solidFill>
                <a:effectLst/>
                <a:latin typeface="Open Sans" panose="020B0606030504020204" pitchFamily="34" charset="0"/>
              </a:rPr>
              <a:t>Tranh 5: Bạn nam đang chơi đá bóng trong bểp, trong khi trên bếp đang có nồi canh đang sôi.</a:t>
            </a:r>
          </a:p>
          <a:p>
            <a:pPr algn="l"/>
            <a:r>
              <a:rPr lang="vi-VN" sz="1400" b="0" i="0" dirty="0">
                <a:solidFill>
                  <a:srgbClr val="000000"/>
                </a:solidFill>
                <a:effectLst/>
                <a:latin typeface="Open Sans" panose="020B0606030504020204" pitchFamily="34" charset="0"/>
              </a:rPr>
              <a:t>=&gt; Nếu quả bóng rơi trúng nồi canh nóng, bạn có thể bị bỏng do nước nóng đổ hoặc bắn vào người.</a:t>
            </a:r>
          </a:p>
          <a:p>
            <a:pPr algn="l">
              <a:buFont typeface="Arial" panose="020B0604020202020204" pitchFamily="34" charset="0"/>
              <a:buChar char="•"/>
            </a:pPr>
            <a:r>
              <a:rPr lang="vi-VN" sz="1400" b="0" i="0" dirty="0">
                <a:solidFill>
                  <a:srgbClr val="000000"/>
                </a:solidFill>
                <a:effectLst/>
                <a:latin typeface="Open Sans" panose="020B0606030504020204" pitchFamily="34" charset="0"/>
              </a:rPr>
              <a:t>Tranh 6: Bạn nhỏ đốt giấy.</a:t>
            </a:r>
          </a:p>
          <a:p>
            <a:pPr algn="l"/>
            <a:r>
              <a:rPr lang="vi-VN" sz="1400" b="0" i="0" dirty="0">
                <a:solidFill>
                  <a:srgbClr val="000000"/>
                </a:solidFill>
                <a:effectLst/>
                <a:latin typeface="Open Sans" panose="020B0606030504020204" pitchFamily="34" charset="0"/>
              </a:rPr>
              <a:t>=&gt; Bạn có thế bị giấy cháy vào tay gây bỏng.</a:t>
            </a:r>
          </a:p>
          <a:p>
            <a:pPr algn="l"/>
            <a:r>
              <a:rPr lang="vi-VN" sz="1400" b="0" i="0" dirty="0">
                <a:solidFill>
                  <a:srgbClr val="000000"/>
                </a:solidFill>
                <a:effectLst/>
                <a:latin typeface="Open Sans" panose="020B0606030504020204" pitchFamily="34" charset="0"/>
              </a:rPr>
              <a:t>- Ngoài ra em nêu thêm những hành động khác có thể gây bỏng mà em biết. Ví dụ:</a:t>
            </a:r>
          </a:p>
          <a:p>
            <a:pPr algn="l"/>
            <a:r>
              <a:rPr lang="vi-VN" sz="1400" b="0" i="0" dirty="0">
                <a:solidFill>
                  <a:srgbClr val="000000"/>
                </a:solidFill>
                <a:effectLst/>
                <a:latin typeface="Open Sans" panose="020B0606030504020204" pitchFamily="34" charset="0"/>
              </a:rPr>
              <a:t>+ Ngịch chiếc bật lửa hay que diêm.</a:t>
            </a:r>
          </a:p>
          <a:p>
            <a:pPr algn="l"/>
            <a:r>
              <a:rPr lang="vi-VN" sz="1400" b="0" i="0" dirty="0">
                <a:solidFill>
                  <a:srgbClr val="000000"/>
                </a:solidFill>
                <a:effectLst/>
                <a:latin typeface="Open Sans" panose="020B0606030504020204" pitchFamily="34" charset="0"/>
              </a:rPr>
              <a:t>+ Chạy nhảy gần chiếc xe máy vừa mới đi về.</a:t>
            </a:r>
          </a:p>
          <a:p>
            <a:endParaRPr lang="en-US" sz="1400" dirty="0">
              <a:latin typeface="UTM Avo" panose="02040603050506020204" pitchFamily="18" charset="0"/>
            </a:endParaRPr>
          </a:p>
        </p:txBody>
      </p:sp>
    </p:spTree>
    <p:extLst>
      <p:ext uri="{BB962C8B-B14F-4D97-AF65-F5344CB8AC3E}">
        <p14:creationId xmlns:p14="http://schemas.microsoft.com/office/powerpoint/2010/main" val="286202491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6" name="Rectangle 75">
            <a:extLst>
              <a:ext uri="{FF2B5EF4-FFF2-40B4-BE49-F238E27FC236}">
                <a16:creationId xmlns:a16="http://schemas.microsoft.com/office/drawing/2014/main" id="{1E94681D-2A4C-4A8D-B9B5-31D440D0328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8" name="Rectangle 77">
            <a:extLst>
              <a:ext uri="{FF2B5EF4-FFF2-40B4-BE49-F238E27FC236}">
                <a16:creationId xmlns:a16="http://schemas.microsoft.com/office/drawing/2014/main" id="{4EC7E010-C712-408D-9787-0842AFC9F4B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34696" y="237744"/>
            <a:ext cx="11722608" cy="6382512"/>
          </a:xfrm>
          <a:prstGeom prst="rect">
            <a:avLst/>
          </a:prstGeom>
          <a:solidFill>
            <a:schemeClr val="bg1">
              <a:lumMod val="75000"/>
              <a:alpha val="60000"/>
            </a:schemeClr>
          </a:solidFill>
          <a:ln w="6350" cap="flat" cmpd="sng" algn="ctr">
            <a:noFill/>
            <a:prstDash val="solid"/>
          </a:ln>
          <a:effectLst>
            <a:softEdge rad="0"/>
          </a:effectLst>
        </p:spPr>
      </p:sp>
      <p:sp>
        <p:nvSpPr>
          <p:cNvPr id="80" name="Rectangle 79">
            <a:extLst>
              <a:ext uri="{FF2B5EF4-FFF2-40B4-BE49-F238E27FC236}">
                <a16:creationId xmlns:a16="http://schemas.microsoft.com/office/drawing/2014/main" id="{0503FCEF-A9BA-4991-9220-E36615FB8B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71856" y="374904"/>
            <a:ext cx="11448288" cy="6108192"/>
          </a:xfrm>
          <a:prstGeom prst="rect">
            <a:avLst/>
          </a:prstGeom>
          <a:noFill/>
          <a:ln w="6350" cap="sq" cmpd="sng" algn="ctr">
            <a:solidFill>
              <a:schemeClr val="tx1">
                <a:lumMod val="85000"/>
                <a:lumOff val="15000"/>
              </a:schemeClr>
            </a:solidFill>
            <a:prstDash val="solid"/>
            <a:miter lim="800000"/>
          </a:ln>
          <a:effectLst/>
        </p:spPr>
      </p:sp>
      <p:sp>
        <p:nvSpPr>
          <p:cNvPr id="82" name="Rectangle 81">
            <a:extLst>
              <a:ext uri="{FF2B5EF4-FFF2-40B4-BE49-F238E27FC236}">
                <a16:creationId xmlns:a16="http://schemas.microsoft.com/office/drawing/2014/main" id="{9664D085-C814-4D74-BCE0-2059F0DC043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4D5B5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4" name="Rectangle 83">
            <a:extLst>
              <a:ext uri="{FF2B5EF4-FFF2-40B4-BE49-F238E27FC236}">
                <a16:creationId xmlns:a16="http://schemas.microsoft.com/office/drawing/2014/main" id="{DDA5539E-D8B4-4F5A-B46F-C304F5D7A84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7012" y="480060"/>
            <a:ext cx="11237976" cy="5897880"/>
          </a:xfrm>
          <a:prstGeom prst="rect">
            <a:avLst/>
          </a:prstGeom>
          <a:solidFill>
            <a:srgbClr val="FFFFFF"/>
          </a:solidFill>
          <a:ln>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Content Placeholder 4" descr="Diagram&#10;&#10;Description automatically generated">
            <a:extLst>
              <a:ext uri="{FF2B5EF4-FFF2-40B4-BE49-F238E27FC236}">
                <a16:creationId xmlns:a16="http://schemas.microsoft.com/office/drawing/2014/main" id="{73451F6C-CBAA-480D-B2C6-217EC0391856}"/>
              </a:ext>
            </a:extLst>
          </p:cNvPr>
          <p:cNvPicPr>
            <a:picLocks noGrp="1" noChangeAspect="1"/>
          </p:cNvPicPr>
          <p:nvPr>
            <p:ph idx="1"/>
          </p:nvPr>
        </p:nvPicPr>
        <p:blipFill rotWithShape="1">
          <a:blip r:embed="rId2">
            <a:extLst>
              <a:ext uri="{28A0092B-C50C-407E-A947-70E740481C1C}">
                <a14:useLocalDpi xmlns:a14="http://schemas.microsoft.com/office/drawing/2010/main" val="0"/>
              </a:ext>
            </a:extLst>
          </a:blip>
          <a:srcRect l="9091" t="16701" b="2451"/>
          <a:stretch/>
        </p:blipFill>
        <p:spPr>
          <a:xfrm>
            <a:off x="477012" y="480060"/>
            <a:ext cx="9336654" cy="5827434"/>
          </a:xfrm>
          <a:prstGeom prst="rect">
            <a:avLst/>
          </a:prstGeom>
        </p:spPr>
      </p:pic>
    </p:spTree>
    <p:extLst>
      <p:ext uri="{BB962C8B-B14F-4D97-AF65-F5344CB8AC3E}">
        <p14:creationId xmlns:p14="http://schemas.microsoft.com/office/powerpoint/2010/main" val="303164083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62A2D9-752D-4FEA-9988-28BA8DC22BFE}"/>
              </a:ext>
            </a:extLst>
          </p:cNvPr>
          <p:cNvSpPr>
            <a:spLocks noGrp="1"/>
          </p:cNvSpPr>
          <p:nvPr>
            <p:ph type="title"/>
          </p:nvPr>
        </p:nvSpPr>
        <p:spPr>
          <a:xfrm>
            <a:off x="1066800" y="642594"/>
            <a:ext cx="10058400" cy="4709582"/>
          </a:xfrm>
        </p:spPr>
        <p:txBody>
          <a:bodyPr>
            <a:noAutofit/>
          </a:bodyPr>
          <a:lstStyle/>
          <a:p>
            <a:r>
              <a:rPr lang="vi-VN" sz="3200" b="0" i="0" dirty="0">
                <a:solidFill>
                  <a:srgbClr val="000000"/>
                </a:solidFill>
                <a:effectLst/>
                <a:latin typeface="Open Sans" panose="020B0606030504020204" pitchFamily="34" charset="0"/>
              </a:rPr>
              <a:t>Để phòng tránh bị bỏng em cần cẩn thận:</a:t>
            </a:r>
            <a:br>
              <a:rPr lang="vi-VN" sz="3200" b="0" i="0" dirty="0">
                <a:solidFill>
                  <a:srgbClr val="000000"/>
                </a:solidFill>
                <a:effectLst/>
                <a:latin typeface="Open Sans" panose="020B0606030504020204" pitchFamily="34" charset="0"/>
              </a:rPr>
            </a:br>
            <a:r>
              <a:rPr lang="en-US" sz="3200" b="0" i="0" dirty="0">
                <a:solidFill>
                  <a:srgbClr val="000000"/>
                </a:solidFill>
                <a:effectLst/>
                <a:latin typeface="Open Sans" panose="020B0606030504020204" pitchFamily="34" charset="0"/>
              </a:rPr>
              <a:t>- </a:t>
            </a:r>
            <a:r>
              <a:rPr lang="vi-VN" sz="3200" b="0" i="0" dirty="0">
                <a:solidFill>
                  <a:srgbClr val="000000"/>
                </a:solidFill>
                <a:effectLst/>
                <a:latin typeface="Open Sans" panose="020B0606030504020204" pitchFamily="34" charset="0"/>
              </a:rPr>
              <a:t>Không chơi đùa gần bếp khi đang đun nấu và các vật nóng như: nồi nước sôi, phích nước sôi, bàn ủi vừa sử dụng, ống pô xe máy vừa đi về,. . .</a:t>
            </a:r>
            <a:br>
              <a:rPr lang="vi-VN" sz="3200" b="0" i="0" dirty="0">
                <a:solidFill>
                  <a:srgbClr val="000000"/>
                </a:solidFill>
                <a:effectLst/>
                <a:latin typeface="Open Sans" panose="020B0606030504020204" pitchFamily="34" charset="0"/>
              </a:rPr>
            </a:br>
            <a:r>
              <a:rPr lang="en-US" sz="3200" b="0" i="0" dirty="0">
                <a:solidFill>
                  <a:srgbClr val="000000"/>
                </a:solidFill>
                <a:effectLst/>
                <a:latin typeface="Open Sans" panose="020B0606030504020204" pitchFamily="34" charset="0"/>
              </a:rPr>
              <a:t>- </a:t>
            </a:r>
            <a:r>
              <a:rPr lang="vi-VN" sz="3200" b="0" i="0" dirty="0">
                <a:solidFill>
                  <a:srgbClr val="000000"/>
                </a:solidFill>
                <a:effectLst/>
                <a:latin typeface="Open Sans" panose="020B0606030504020204" pitchFamily="34" charset="0"/>
              </a:rPr>
              <a:t>Không nghịch diêm, bật lửa.</a:t>
            </a:r>
            <a:br>
              <a:rPr lang="vi-VN" sz="3200" b="0" i="0" dirty="0">
                <a:solidFill>
                  <a:srgbClr val="000000"/>
                </a:solidFill>
                <a:effectLst/>
                <a:latin typeface="Open Sans" panose="020B0606030504020204" pitchFamily="34" charset="0"/>
              </a:rPr>
            </a:br>
            <a:r>
              <a:rPr lang="en-US" sz="3200" b="0" i="0" dirty="0">
                <a:solidFill>
                  <a:srgbClr val="000000"/>
                </a:solidFill>
                <a:effectLst/>
                <a:latin typeface="Open Sans" panose="020B0606030504020204" pitchFamily="34" charset="0"/>
              </a:rPr>
              <a:t>- </a:t>
            </a:r>
            <a:r>
              <a:rPr lang="vi-VN" sz="3200" b="0" i="0" dirty="0">
                <a:solidFill>
                  <a:srgbClr val="000000"/>
                </a:solidFill>
                <a:effectLst/>
                <a:latin typeface="Open Sans" panose="020B0606030504020204" pitchFamily="34" charset="0"/>
              </a:rPr>
              <a:t>Không tự ý sử dụng bếp dầu, bếp ga, lò nướng, lò vi sóng,. . .</a:t>
            </a:r>
            <a:br>
              <a:rPr lang="vi-VN" sz="3200" b="0" i="0" dirty="0">
                <a:solidFill>
                  <a:srgbClr val="000000"/>
                </a:solidFill>
                <a:effectLst/>
                <a:latin typeface="Open Sans" panose="020B0606030504020204" pitchFamily="34" charset="0"/>
              </a:rPr>
            </a:br>
            <a:r>
              <a:rPr lang="en-US" sz="3200" b="0" i="0" dirty="0">
                <a:solidFill>
                  <a:srgbClr val="000000"/>
                </a:solidFill>
                <a:effectLst/>
                <a:latin typeface="Open Sans" panose="020B0606030504020204" pitchFamily="34" charset="0"/>
              </a:rPr>
              <a:t>- </a:t>
            </a:r>
            <a:r>
              <a:rPr lang="vi-VN" sz="3200" b="0" i="0" dirty="0">
                <a:solidFill>
                  <a:srgbClr val="000000"/>
                </a:solidFill>
                <a:effectLst/>
                <a:latin typeface="Open Sans" panose="020B0606030504020204" pitchFamily="34" charset="0"/>
              </a:rPr>
              <a:t>Cẩn thận khi sử dụng vòi nước nóng....</a:t>
            </a:r>
            <a:br>
              <a:rPr lang="vi-VN" sz="3200" b="0" i="0" dirty="0">
                <a:solidFill>
                  <a:srgbClr val="000000"/>
                </a:solidFill>
                <a:effectLst/>
                <a:latin typeface="Open Sans" panose="020B0606030504020204" pitchFamily="34" charset="0"/>
              </a:rPr>
            </a:br>
            <a:endParaRPr lang="en-US" sz="3200" dirty="0"/>
          </a:p>
        </p:txBody>
      </p:sp>
    </p:spTree>
    <p:extLst>
      <p:ext uri="{BB962C8B-B14F-4D97-AF65-F5344CB8AC3E}">
        <p14:creationId xmlns:p14="http://schemas.microsoft.com/office/powerpoint/2010/main" val="62337623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1E94681D-2A4C-4A8D-B9B5-31D440D0328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1">
            <a:extLst>
              <a:ext uri="{FF2B5EF4-FFF2-40B4-BE49-F238E27FC236}">
                <a16:creationId xmlns:a16="http://schemas.microsoft.com/office/drawing/2014/main" id="{4EC7E010-C712-408D-9787-0842AFC9F4B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34696" y="237744"/>
            <a:ext cx="11722608" cy="6382512"/>
          </a:xfrm>
          <a:prstGeom prst="rect">
            <a:avLst/>
          </a:prstGeom>
          <a:solidFill>
            <a:schemeClr val="bg1">
              <a:lumMod val="75000"/>
              <a:alpha val="60000"/>
            </a:schemeClr>
          </a:solidFill>
          <a:ln w="6350" cap="flat" cmpd="sng" algn="ctr">
            <a:noFill/>
            <a:prstDash val="solid"/>
          </a:ln>
          <a:effectLst>
            <a:softEdge rad="0"/>
          </a:effectLst>
        </p:spPr>
      </p:sp>
      <p:sp>
        <p:nvSpPr>
          <p:cNvPr id="21" name="Rectangle 13">
            <a:extLst>
              <a:ext uri="{FF2B5EF4-FFF2-40B4-BE49-F238E27FC236}">
                <a16:creationId xmlns:a16="http://schemas.microsoft.com/office/drawing/2014/main" id="{0503FCEF-A9BA-4991-9220-E36615FB8B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71856" y="374904"/>
            <a:ext cx="11448288" cy="6108192"/>
          </a:xfrm>
          <a:prstGeom prst="rect">
            <a:avLst/>
          </a:prstGeom>
          <a:noFill/>
          <a:ln w="6350" cap="sq" cmpd="sng" algn="ctr">
            <a:solidFill>
              <a:schemeClr val="tx1">
                <a:lumMod val="85000"/>
                <a:lumOff val="15000"/>
              </a:schemeClr>
            </a:solidFill>
            <a:prstDash val="solid"/>
            <a:miter lim="800000"/>
          </a:ln>
          <a:effectLst/>
        </p:spPr>
      </p:sp>
      <p:sp>
        <p:nvSpPr>
          <p:cNvPr id="22" name="Rectangle 15">
            <a:extLst>
              <a:ext uri="{FF2B5EF4-FFF2-40B4-BE49-F238E27FC236}">
                <a16:creationId xmlns:a16="http://schemas.microsoft.com/office/drawing/2014/main" id="{9664D085-C814-4D74-BCE0-2059F0DC043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59687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17">
            <a:extLst>
              <a:ext uri="{FF2B5EF4-FFF2-40B4-BE49-F238E27FC236}">
                <a16:creationId xmlns:a16="http://schemas.microsoft.com/office/drawing/2014/main" id="{DDA5539E-D8B4-4F5A-B46F-C304F5D7A84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7012" y="480060"/>
            <a:ext cx="11237976" cy="5897880"/>
          </a:xfrm>
          <a:prstGeom prst="rect">
            <a:avLst/>
          </a:prstGeom>
          <a:solidFill>
            <a:srgbClr val="FFFFFF"/>
          </a:solidFill>
          <a:ln>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Content Placeholder 4" descr="Graphical user interface, application, timeline&#10;&#10;Description automatically generated">
            <a:extLst>
              <a:ext uri="{FF2B5EF4-FFF2-40B4-BE49-F238E27FC236}">
                <a16:creationId xmlns:a16="http://schemas.microsoft.com/office/drawing/2014/main" id="{36945D1A-6376-418B-961F-D3C985967F29}"/>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654064" y="540709"/>
            <a:ext cx="10020156" cy="5864436"/>
          </a:xfrm>
          <a:prstGeom prst="rect">
            <a:avLst/>
          </a:prstGeom>
        </p:spPr>
      </p:pic>
    </p:spTree>
    <p:extLst>
      <p:ext uri="{BB962C8B-B14F-4D97-AF65-F5344CB8AC3E}">
        <p14:creationId xmlns:p14="http://schemas.microsoft.com/office/powerpoint/2010/main" val="184002260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descr="Graphical user interface, application, website&#10;&#10;Description automatically generated">
            <a:extLst>
              <a:ext uri="{FF2B5EF4-FFF2-40B4-BE49-F238E27FC236}">
                <a16:creationId xmlns:a16="http://schemas.microsoft.com/office/drawing/2014/main" id="{8556AE81-BF91-4998-B3CB-BB772248F3F7}"/>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86035" y="0"/>
            <a:ext cx="11265263" cy="6858000"/>
          </a:xfrm>
        </p:spPr>
      </p:pic>
    </p:spTree>
    <p:extLst>
      <p:ext uri="{BB962C8B-B14F-4D97-AF65-F5344CB8AC3E}">
        <p14:creationId xmlns:p14="http://schemas.microsoft.com/office/powerpoint/2010/main" val="3459238482"/>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SavonVTI">
  <a:themeElements>
    <a:clrScheme name="Custom 8">
      <a:dk1>
        <a:sysClr val="windowText" lastClr="000000"/>
      </a:dk1>
      <a:lt1>
        <a:sysClr val="window" lastClr="FFFFFF"/>
      </a:lt1>
      <a:dk2>
        <a:srgbClr val="696464"/>
      </a:dk2>
      <a:lt2>
        <a:srgbClr val="E9E5DC"/>
      </a:lt2>
      <a:accent1>
        <a:srgbClr val="96A9A9"/>
      </a:accent1>
      <a:accent2>
        <a:srgbClr val="CB581F"/>
      </a:accent2>
      <a:accent3>
        <a:srgbClr val="A28E6A"/>
      </a:accent3>
      <a:accent4>
        <a:srgbClr val="956251"/>
      </a:accent4>
      <a:accent5>
        <a:srgbClr val="918485"/>
      </a:accent5>
      <a:accent6>
        <a:srgbClr val="855D5D"/>
      </a:accent6>
      <a:hlink>
        <a:srgbClr val="D0690C"/>
      </a:hlink>
      <a:folHlink>
        <a:srgbClr val="9696A0"/>
      </a:folHlink>
    </a:clrScheme>
    <a:fontScheme name="Savon">
      <a:majorFont>
        <a:latin typeface="Garamond" panose="02020404030301010803"/>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aramond" panose="02020404030301010803"/>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Savon">
      <a:fillStyleLst>
        <a:solidFill>
          <a:schemeClr val="phClr"/>
        </a:solidFill>
        <a:gradFill rotWithShape="1">
          <a:gsLst>
            <a:gs pos="0">
              <a:schemeClr val="phClr">
                <a:tint val="60000"/>
                <a:satMod val="105000"/>
                <a:lumMod val="105000"/>
              </a:schemeClr>
            </a:gs>
            <a:gs pos="100000">
              <a:schemeClr val="phClr">
                <a:tint val="65000"/>
                <a:satMod val="100000"/>
                <a:lumMod val="100000"/>
              </a:schemeClr>
            </a:gs>
            <a:gs pos="100000">
              <a:schemeClr val="phClr">
                <a:tint val="70000"/>
                <a:satMod val="100000"/>
                <a:lumMod val="100000"/>
              </a:schemeClr>
            </a:gs>
          </a:gsLst>
          <a:lin ang="5400000" scaled="0"/>
        </a:gradFill>
        <a:gradFill rotWithShape="1">
          <a:gsLst>
            <a:gs pos="0">
              <a:schemeClr val="phClr">
                <a:satMod val="100000"/>
                <a:lumMod val="100000"/>
              </a:schemeClr>
            </a:gs>
            <a:gs pos="50000">
              <a:schemeClr val="phClr">
                <a:shade val="99000"/>
                <a:satMod val="105000"/>
                <a:lumMod val="100000"/>
              </a:schemeClr>
            </a:gs>
            <a:gs pos="100000">
              <a:schemeClr val="phClr">
                <a:shade val="98000"/>
                <a:satMod val="105000"/>
                <a:lumMod val="100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outerShdw blurRad="38100" dist="12700" dir="5400000" algn="ctr" rotWithShape="0">
              <a:srgbClr val="000000">
                <a:alpha val="63000"/>
              </a:srgbClr>
            </a:outerShdw>
          </a:effectLst>
        </a:effectStyle>
        <a:effectStyle>
          <a:effectLst>
            <a:outerShdw blurRad="57150" dist="19050" dir="5400000" algn="ctr" rotWithShape="0">
              <a:srgbClr val="000000">
                <a:alpha val="63000"/>
              </a:srgbClr>
            </a:outerShdw>
          </a:effectLst>
          <a:scene3d>
            <a:camera prst="orthographicFront">
              <a:rot lat="0" lon="0" rev="0"/>
            </a:camera>
            <a:lightRig rig="flat" dir="tl">
              <a:rot lat="0" lon="0" rev="4200000"/>
            </a:lightRig>
          </a:scene3d>
          <a:sp3d prstMaterial="flat">
            <a:bevelT w="50800" h="63500" prst="riblet"/>
          </a:sp3d>
        </a:effectStyle>
      </a:effectStyleLst>
      <a:bgFillStyleLst>
        <a:solidFill>
          <a:schemeClr val="phClr"/>
        </a:solidFill>
        <a:gradFill rotWithShape="1">
          <a:gsLst>
            <a:gs pos="0">
              <a:schemeClr val="phClr">
                <a:tint val="80000"/>
                <a:shade val="100000"/>
                <a:satMod val="300000"/>
              </a:schemeClr>
            </a:gs>
            <a:gs pos="100000">
              <a:schemeClr val="phClr">
                <a:tint val="100000"/>
                <a:shade val="30000"/>
                <a:satMod val="200000"/>
              </a:schemeClr>
            </a:gs>
          </a:gsLst>
          <a:path path="circle">
            <a:fillToRect l="50000" t="50000" r="50000" b="50000"/>
          </a:path>
        </a:gradFill>
        <a:blipFill rotWithShape="1">
          <a:blip xmlns:r="http://schemas.openxmlformats.org/officeDocument/2006/relationships" r:embed="rId1">
            <a:duotone>
              <a:schemeClr val="phClr">
                <a:tint val="95000"/>
              </a:schemeClr>
              <a:schemeClr val="phClr">
                <a:shade val="92000"/>
                <a:satMod val="115000"/>
              </a:schemeClr>
            </a:duotone>
          </a:blip>
          <a:tile tx="0" ty="0" sx="60000" sy="60000" flip="none" algn="tl"/>
        </a:blipFill>
      </a:bgFillStyleLst>
    </a:fmtScheme>
  </a:themeElements>
  <a:objectDefaults/>
  <a:extraClrSchemeLst/>
  <a:extLst>
    <a:ext uri="{05A4C25C-085E-4340-85A3-A5531E510DB2}">
      <thm15:themeFamily xmlns:thm15="http://schemas.microsoft.com/office/thememl/2012/main" name="SavonVTI" id="{A72E8C35-66DD-49F8-AF66-813F19B983AE}" vid="{93CCBC76-B7A1-4C3D-93EA-5CE34C4670F9}"/>
    </a:ext>
  </a:extLst>
</a:theme>
</file>

<file path=docProps/app.xml><?xml version="1.0" encoding="utf-8"?>
<Properties xmlns="http://schemas.openxmlformats.org/officeDocument/2006/extended-properties" xmlns:vt="http://schemas.openxmlformats.org/officeDocument/2006/docPropsVTypes">
  <TotalTime>13</TotalTime>
  <Words>452</Words>
  <Application>Microsoft Office PowerPoint</Application>
  <PresentationFormat>Widescreen</PresentationFormat>
  <Paragraphs>22</Paragraphs>
  <Slides>11</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11</vt:i4>
      </vt:variant>
    </vt:vector>
  </HeadingPairs>
  <TitlesOfParts>
    <vt:vector size="16" baseType="lpstr">
      <vt:lpstr>Arial</vt:lpstr>
      <vt:lpstr>Garamond</vt:lpstr>
      <vt:lpstr>Open Sans</vt:lpstr>
      <vt:lpstr>UTM Avo</vt:lpstr>
      <vt:lpstr>SavonVTI</vt:lpstr>
      <vt:lpstr>Bài 14: Phòng tránh bị bỏng</vt:lpstr>
      <vt:lpstr>PowerPoint Presentation</vt:lpstr>
      <vt:lpstr>PowerPoint Presentation</vt:lpstr>
      <vt:lpstr>PowerPoint Presentation</vt:lpstr>
      <vt:lpstr>PowerPoint Presentation</vt:lpstr>
      <vt:lpstr>PowerPoint Presentation</vt:lpstr>
      <vt:lpstr>Để phòng tránh bị bỏng em cần cẩn thận: - Không chơi đùa gần bếp khi đang đun nấu và các vật nóng như: nồi nước sôi, phích nước sôi, bàn ủi vừa sử dụng, ống pô xe máy vừa đi về,. . . - Không nghịch diêm, bật lửa. - Không tự ý sử dụng bếp dầu, bếp ga, lò nướng, lò vi sóng,. . . - Cẩn thận khi sử dụng vòi nước nóng.... </vt:lpstr>
      <vt:lpstr>PowerPoint Presentation</vt:lpstr>
      <vt:lpstr>PowerPoint Presentation</vt:lpstr>
      <vt:lpstr>PowerPoint Presentation</vt:lpstr>
      <vt:lpstr>Củng cố</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Bài 14: Phòng tránh bị bỏng</dc:title>
  <dc:creator>Lê Thị Minh Tú [GV]</dc:creator>
  <cp:lastModifiedBy>Lê Thị Minh Tú [GV]</cp:lastModifiedBy>
  <cp:revision>1</cp:revision>
  <dcterms:created xsi:type="dcterms:W3CDTF">2022-04-12T11:58:16Z</dcterms:created>
  <dcterms:modified xsi:type="dcterms:W3CDTF">2022-04-12T12:11:28Z</dcterms:modified>
</cp:coreProperties>
</file>