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90" r:id="rId2"/>
    <p:sldId id="284" r:id="rId3"/>
    <p:sldId id="257" r:id="rId4"/>
    <p:sldId id="285" r:id="rId5"/>
    <p:sldId id="287" r:id="rId6"/>
    <p:sldId id="276" r:id="rId7"/>
    <p:sldId id="277" r:id="rId8"/>
    <p:sldId id="278" r:id="rId9"/>
    <p:sldId id="289" r:id="rId10"/>
    <p:sldId id="268" r:id="rId11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504" y="-82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962586"/>
            <a:ext cx="2444531" cy="2143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5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TRƯỜNG TIỂU HỌC </a:t>
            </a:r>
            <a:r>
              <a:rPr kumimoji="0" lang="en-US" altLang="en-US" sz="3500" b="1" i="0" u="none" strike="noStrike" kern="120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……</a:t>
            </a:r>
            <a:endParaRPr kumimoji="0" lang="en-US" altLang="en-US" sz="35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582047"/>
            <a:ext cx="13500099" cy="1437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Môn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Đạo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đức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lớp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3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BÀI 2: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EM YÊU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TỔ QUỐC VIỆT NAM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(T1)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1330324" y="1905000"/>
            <a:ext cx="13132595" cy="2176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CHÀO MỪNG QUÝ THẦY </a:t>
            </a:r>
            <a:r>
              <a:rPr kumimoji="0" lang="en-US" sz="6600" b="1" i="0" u="none" strike="noStrike" kern="1200" cap="none" spc="0" normalizeH="0" baseline="0" noProof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CÔ</a:t>
            </a:r>
          </a:p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VỀ </a:t>
            </a: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019799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4263487" y="307883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891907" y="6715346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127452" y="-5633"/>
            <a:ext cx="1382714" cy="1524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8728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106" b="66242" l="49828" r="94030">
                        <a14:foregroundMark x1="61194" y1="57749" x2="65901" y2="57909"/>
                        <a14:foregroundMark x1="70494" y1="57909" x2="72675" y2="58121"/>
                        <a14:foregroundMark x1="78990" y1="57749" x2="80482" y2="58599"/>
                        <a14:foregroundMark x1="60390" y1="57909" x2="61653" y2="58705"/>
                        <a14:foregroundMark x1="52583" y1="52123" x2="58094" y2="52123"/>
                        <a14:foregroundMark x1="69920" y1="52229" x2="76234" y2="52229"/>
                        <a14:foregroundMark x1="85649" y1="52548" x2="91160" y2="53928"/>
                        <a14:foregroundMark x1="70379" y1="51062" x2="72445" y2="53025"/>
                      </a14:backgroundRemoval>
                    </a14:imgEffect>
                  </a14:imgLayer>
                </a14:imgProps>
              </a:ext>
            </a:extLst>
          </a:blip>
          <a:srcRect l="49597" t="50285" r="6315" b="33578"/>
          <a:stretch/>
        </p:blipFill>
        <p:spPr>
          <a:xfrm>
            <a:off x="3185319" y="1828800"/>
            <a:ext cx="9653128" cy="6435419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3750611" y="42893"/>
            <a:ext cx="8001000" cy="1554165"/>
            <a:chOff x="3750611" y="42893"/>
            <a:chExt cx="8001000" cy="1554165"/>
          </a:xfrm>
        </p:grpSpPr>
        <p:grpSp>
          <p:nvGrpSpPr>
            <p:cNvPr id="6" name="Group 5"/>
            <p:cNvGrpSpPr/>
            <p:nvPr/>
          </p:nvGrpSpPr>
          <p:grpSpPr>
            <a:xfrm>
              <a:off x="4617134" y="42893"/>
              <a:ext cx="6255239" cy="1013727"/>
              <a:chOff x="4539228" y="103852"/>
              <a:chExt cx="6149694" cy="1013727"/>
            </a:xfrm>
          </p:grpSpPr>
          <p:grpSp>
            <p:nvGrpSpPr>
              <p:cNvPr id="8" name="Group 7"/>
              <p:cNvGrpSpPr/>
              <p:nvPr/>
            </p:nvGrpSpPr>
            <p:grpSpPr>
              <a:xfrm>
                <a:off x="4539228" y="103852"/>
                <a:ext cx="6149694" cy="1013727"/>
                <a:chOff x="4539228" y="103852"/>
                <a:chExt cx="6149694" cy="1013727"/>
              </a:xfrm>
            </p:grpSpPr>
            <p:sp>
              <p:nvSpPr>
                <p:cNvPr id="10" name="TextBox 9"/>
                <p:cNvSpPr txBox="1"/>
                <p:nvPr/>
              </p:nvSpPr>
              <p:spPr>
                <a:xfrm>
                  <a:off x="4539228" y="103852"/>
                  <a:ext cx="6149694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0000CC"/>
                      </a:solidFill>
                      <a:effectLst/>
                      <a:uLnTx/>
                      <a:uFillTx/>
                      <a:latin typeface="Times New Roman" pitchFamily="18" charset="0"/>
                      <a:cs typeface="Times New Roman" pitchFamily="18" charset="0"/>
                    </a:rPr>
                    <a:t>Thứ……ngày…..tháng…..năm…….</a:t>
                  </a:r>
                </a:p>
              </p:txBody>
            </p:sp>
            <p:sp>
              <p:nvSpPr>
                <p:cNvPr id="11" name="TextBox 10"/>
                <p:cNvSpPr txBox="1"/>
                <p:nvPr/>
              </p:nvSpPr>
              <p:spPr>
                <a:xfrm>
                  <a:off x="6486305" y="594359"/>
                  <a:ext cx="1845759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sz="2800" b="1" kern="0" dirty="0" smtClean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ĐẠO ĐỨC</a:t>
                  </a:r>
                  <a:endParaRPr kumimoji="0" lang="en-US" sz="2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6676405" y="1082039"/>
                <a:ext cx="1887840" cy="0"/>
              </a:xfrm>
              <a:prstGeom prst="line">
                <a:avLst/>
              </a:prstGeom>
              <a:noFill/>
              <a:ln w="25400" cap="flat" cmpd="sng" algn="ctr">
                <a:solidFill>
                  <a:srgbClr val="FF0066"/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</p:grpSp>
        <p:sp>
          <p:nvSpPr>
            <p:cNvPr id="7" name="Text Box 14"/>
            <p:cNvSpPr txBox="1">
              <a:spLocks noChangeArrowheads="1"/>
            </p:cNvSpPr>
            <p:nvPr/>
          </p:nvSpPr>
          <p:spPr bwMode="auto">
            <a:xfrm>
              <a:off x="3750611" y="1021080"/>
              <a:ext cx="80010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</a:rPr>
                <a:t>Bài 2: EM YÊU</a:t>
              </a:r>
              <a:r>
                <a:rPr kumimoji="0" lang="en-US" sz="2800" b="1" i="0" u="none" strike="noStrike" kern="0" cap="none" spc="0" normalizeH="0" noProof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</a:rPr>
                <a:t> TỔ QUỐC VIỆT NAM (TIẾT 1)</a:t>
              </a:r>
              <a:endPara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5845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dministrator\Downloads\image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68" t="23577" r="18753" b="26462"/>
          <a:stretch/>
        </p:blipFill>
        <p:spPr bwMode="auto">
          <a:xfrm>
            <a:off x="8032647" y="2743200"/>
            <a:ext cx="7374144" cy="57153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3584" y="2657191"/>
            <a:ext cx="760906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l-NL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a) Hãy </a:t>
            </a:r>
            <a:r>
              <a:rPr lang="nl-NL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chỉ ra những hành vi không nghiêm trang khi chào </a:t>
            </a:r>
            <a:r>
              <a:rPr lang="nl-NL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cờ</a:t>
            </a:r>
            <a:r>
              <a:rPr lang="nl-NL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just"/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nl-NL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Hành vi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nghiêm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cờ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là: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bỏ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áo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quần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tư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nghiêm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cờ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tư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718719" y="76200"/>
            <a:ext cx="8001000" cy="1554165"/>
            <a:chOff x="3750611" y="42893"/>
            <a:chExt cx="8001000" cy="1554165"/>
          </a:xfrm>
        </p:grpSpPr>
        <p:grpSp>
          <p:nvGrpSpPr>
            <p:cNvPr id="7" name="Group 6"/>
            <p:cNvGrpSpPr/>
            <p:nvPr/>
          </p:nvGrpSpPr>
          <p:grpSpPr>
            <a:xfrm>
              <a:off x="4617134" y="42893"/>
              <a:ext cx="6255239" cy="1013727"/>
              <a:chOff x="4539228" y="103852"/>
              <a:chExt cx="6149694" cy="1013727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4539228" y="103852"/>
                <a:ext cx="6149694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6710995" y="594359"/>
                <a:ext cx="184575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800" b="1" u="sng" kern="0" dirty="0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ĐẠO ĐỨC</a:t>
                </a:r>
                <a:endParaRPr kumimoji="0" lang="en-US" sz="2800" b="1" i="0" u="sng" strike="noStrike" kern="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" name="Text Box 14"/>
            <p:cNvSpPr txBox="1">
              <a:spLocks noChangeArrowheads="1"/>
            </p:cNvSpPr>
            <p:nvPr/>
          </p:nvSpPr>
          <p:spPr bwMode="auto">
            <a:xfrm>
              <a:off x="3750611" y="1021080"/>
              <a:ext cx="80010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</a:rPr>
                <a:t>Bài 2: EM YÊU</a:t>
              </a:r>
              <a:r>
                <a:rPr kumimoji="0" lang="en-US" sz="2800" b="1" i="0" u="none" strike="noStrike" kern="0" cap="none" spc="0" normalizeH="0" noProof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</a:rPr>
                <a:t> TỔ QUỐC VIỆT NAM (TIẾT 1)</a:t>
              </a:r>
              <a:endPara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919407" y="1808400"/>
            <a:ext cx="7523712" cy="677108"/>
            <a:chOff x="1508919" y="1888664"/>
            <a:chExt cx="3406136" cy="677108"/>
          </a:xfrm>
        </p:grpSpPr>
        <p:sp>
          <p:nvSpPr>
            <p:cNvPr id="12" name="Rectangle 11"/>
            <p:cNvSpPr/>
            <p:nvPr/>
          </p:nvSpPr>
          <p:spPr>
            <a:xfrm>
              <a:off x="1508919" y="1888664"/>
              <a:ext cx="3406136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1. Quan </a:t>
              </a:r>
              <a:r>
                <a:rPr kumimoji="0" lang="en-US" sz="38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sát</a:t>
              </a:r>
              <a:r>
                <a:rPr kumimoji="0" lang="en-US" sz="3800" b="1" i="0" u="none" strike="noStrike" kern="0" cap="none" spc="0" normalizeH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0" cap="none" spc="0" normalizeH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tranh</a:t>
              </a:r>
              <a:r>
                <a:rPr kumimoji="0" lang="en-US" sz="3800" b="1" i="0" u="none" strike="noStrike" kern="0" cap="none" spc="0" normalizeH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0" cap="none" spc="0" normalizeH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kumimoji="0" lang="en-US" sz="3800" b="1" i="0" u="none" strike="noStrike" kern="0" cap="none" spc="0" normalizeH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0" cap="none" spc="0" normalizeH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trả</a:t>
              </a:r>
              <a:r>
                <a:rPr kumimoji="0" lang="en-US" sz="3800" b="1" i="0" u="none" strike="noStrike" kern="0" cap="none" spc="0" normalizeH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0" cap="none" spc="0" normalizeH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lời</a:t>
              </a:r>
              <a:r>
                <a:rPr kumimoji="0" lang="en-US" sz="3800" b="1" i="0" u="none" strike="noStrike" kern="0" cap="none" spc="0" normalizeH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0" cap="none" spc="0" normalizeH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câu</a:t>
              </a:r>
              <a:r>
                <a:rPr kumimoji="0" lang="en-US" sz="3800" b="1" i="0" u="none" strike="noStrike" kern="0" cap="none" spc="0" normalizeH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0" cap="none" spc="0" normalizeH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hỏi</a:t>
              </a:r>
              <a:r>
                <a:rPr kumimoji="0" lang="en-US" sz="3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1673234" y="2519755"/>
              <a:ext cx="3177124" cy="0"/>
            </a:xfrm>
            <a:prstGeom prst="line">
              <a:avLst/>
            </a:prstGeom>
            <a:noFill/>
            <a:ln w="38100" cap="flat" cmpd="sng" algn="ctr">
              <a:solidFill>
                <a:srgbClr val="FF0066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</p:cxnSp>
      </p:grpSp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dministrator\Downloads\image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68" t="23577" r="18753" b="26462"/>
          <a:stretch/>
        </p:blipFill>
        <p:spPr bwMode="auto">
          <a:xfrm>
            <a:off x="8290719" y="2743200"/>
            <a:ext cx="7374144" cy="50292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3584" y="2657191"/>
            <a:ext cx="760906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kumimoji="0" lang="nl-NL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b) </a:t>
            </a:r>
            <a:r>
              <a:rPr lang="nl-NL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 </a:t>
            </a:r>
            <a:r>
              <a:rPr lang="nl-NL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chào cờ em cần phải làm gì?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kumimoji="0" lang="nl-NL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Chỉnh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đốn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gàng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bỏ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mũ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nón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nghi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tư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nghiêm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hai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nắm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hờ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hường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phía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456346" y="1649305"/>
            <a:ext cx="7523712" cy="677108"/>
            <a:chOff x="1508919" y="1888664"/>
            <a:chExt cx="3406136" cy="677108"/>
          </a:xfrm>
        </p:grpSpPr>
        <p:sp>
          <p:nvSpPr>
            <p:cNvPr id="12" name="Rectangle 11"/>
            <p:cNvSpPr/>
            <p:nvPr/>
          </p:nvSpPr>
          <p:spPr>
            <a:xfrm>
              <a:off x="1508919" y="1888664"/>
              <a:ext cx="3406136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1. Quan </a:t>
              </a:r>
              <a:r>
                <a:rPr kumimoji="0" lang="en-US" sz="38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sát</a:t>
              </a:r>
              <a:r>
                <a:rPr kumimoji="0" lang="en-US" sz="3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tranh</a:t>
              </a:r>
              <a:r>
                <a:rPr kumimoji="0" lang="en-US" sz="3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và</a:t>
              </a:r>
              <a:r>
                <a:rPr kumimoji="0" lang="en-US" sz="3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trả</a:t>
              </a:r>
              <a:r>
                <a:rPr kumimoji="0" lang="en-US" sz="3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lời</a:t>
              </a:r>
              <a:r>
                <a:rPr kumimoji="0" lang="en-US" sz="3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câu</a:t>
              </a:r>
              <a:r>
                <a:rPr kumimoji="0" lang="en-US" sz="3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hỏi</a:t>
              </a:r>
              <a:r>
                <a:rPr kumimoji="0" lang="en-US" sz="3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.</a:t>
              </a:r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1673234" y="2519755"/>
              <a:ext cx="3177124" cy="0"/>
            </a:xfrm>
            <a:prstGeom prst="line">
              <a:avLst/>
            </a:prstGeom>
            <a:noFill/>
            <a:ln w="38100" cap="flat" cmpd="sng" algn="ctr">
              <a:solidFill>
                <a:srgbClr val="FF0066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</p:cxnSp>
      </p:grpSp>
      <p:grpSp>
        <p:nvGrpSpPr>
          <p:cNvPr id="14" name="Group 13"/>
          <p:cNvGrpSpPr/>
          <p:nvPr/>
        </p:nvGrpSpPr>
        <p:grpSpPr>
          <a:xfrm>
            <a:off x="3718719" y="76200"/>
            <a:ext cx="8001000" cy="1554165"/>
            <a:chOff x="3750611" y="42893"/>
            <a:chExt cx="8001000" cy="1554165"/>
          </a:xfrm>
        </p:grpSpPr>
        <p:grpSp>
          <p:nvGrpSpPr>
            <p:cNvPr id="15" name="Group 14"/>
            <p:cNvGrpSpPr/>
            <p:nvPr/>
          </p:nvGrpSpPr>
          <p:grpSpPr>
            <a:xfrm>
              <a:off x="4617134" y="42893"/>
              <a:ext cx="6255239" cy="1013727"/>
              <a:chOff x="4539228" y="103852"/>
              <a:chExt cx="6149694" cy="1013727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103852"/>
                <a:ext cx="6149694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10995" y="594359"/>
                <a:ext cx="184575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800" b="1" u="sng" kern="0" dirty="0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ĐẠO ĐỨC</a:t>
                </a:r>
                <a:endParaRPr kumimoji="0" lang="en-US" sz="2800" b="1" i="0" u="sng" strike="noStrike" kern="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6" name="Text Box 14"/>
            <p:cNvSpPr txBox="1">
              <a:spLocks noChangeArrowheads="1"/>
            </p:cNvSpPr>
            <p:nvPr/>
          </p:nvSpPr>
          <p:spPr bwMode="auto">
            <a:xfrm>
              <a:off x="3750611" y="1021080"/>
              <a:ext cx="80010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</a:rPr>
                <a:t>Bài 2: EM YÊU</a:t>
              </a:r>
              <a:r>
                <a:rPr kumimoji="0" lang="en-US" sz="2800" b="1" i="0" u="none" strike="noStrike" kern="0" cap="none" spc="0" normalizeH="0" noProof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</a:rPr>
                <a:t> TỔ QUỐC VIỆT NAM (TIẾT 1)</a:t>
              </a:r>
              <a:endPara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73591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718719" y="304800"/>
            <a:ext cx="8001000" cy="1554165"/>
            <a:chOff x="3750611" y="42893"/>
            <a:chExt cx="8001000" cy="1554165"/>
          </a:xfrm>
        </p:grpSpPr>
        <p:grpSp>
          <p:nvGrpSpPr>
            <p:cNvPr id="5" name="Group 4"/>
            <p:cNvGrpSpPr/>
            <p:nvPr/>
          </p:nvGrpSpPr>
          <p:grpSpPr>
            <a:xfrm>
              <a:off x="4617134" y="42893"/>
              <a:ext cx="6255239" cy="1013727"/>
              <a:chOff x="4539228" y="103852"/>
              <a:chExt cx="6149694" cy="1013727"/>
            </a:xfrm>
          </p:grpSpPr>
          <p:grpSp>
            <p:nvGrpSpPr>
              <p:cNvPr id="7" name="Group 6"/>
              <p:cNvGrpSpPr/>
              <p:nvPr/>
            </p:nvGrpSpPr>
            <p:grpSpPr>
              <a:xfrm>
                <a:off x="4539228" y="103852"/>
                <a:ext cx="6149694" cy="1013727"/>
                <a:chOff x="4539228" y="103852"/>
                <a:chExt cx="6149694" cy="1013727"/>
              </a:xfrm>
            </p:grpSpPr>
            <p:sp>
              <p:nvSpPr>
                <p:cNvPr id="9" name="TextBox 8"/>
                <p:cNvSpPr txBox="1"/>
                <p:nvPr/>
              </p:nvSpPr>
              <p:spPr>
                <a:xfrm>
                  <a:off x="4539228" y="103852"/>
                  <a:ext cx="6149694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0000CC"/>
                      </a:solidFill>
                      <a:effectLst/>
                      <a:uLnTx/>
                      <a:uFillTx/>
                      <a:latin typeface="Times New Roman" pitchFamily="18" charset="0"/>
                      <a:ea typeface="+mn-ea"/>
                      <a:cs typeface="Times New Roman" pitchFamily="18" charset="0"/>
                    </a:rPr>
                    <a:t>Thứ……ngày…..tháng…..năm…….</a:t>
                  </a:r>
                </a:p>
              </p:txBody>
            </p:sp>
            <p:sp>
              <p:nvSpPr>
                <p:cNvPr id="10" name="TextBox 9"/>
                <p:cNvSpPr txBox="1"/>
                <p:nvPr/>
              </p:nvSpPr>
              <p:spPr>
                <a:xfrm>
                  <a:off x="6486305" y="594359"/>
                  <a:ext cx="1845759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8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FF0066"/>
                      </a:solidFill>
                      <a:effectLst/>
                      <a:uLnTx/>
                      <a:uFillTx/>
                      <a:latin typeface="Times New Roman" pitchFamily="18" charset="0"/>
                      <a:ea typeface="+mn-ea"/>
                      <a:cs typeface="Times New Roman" pitchFamily="18" charset="0"/>
                    </a:rPr>
                    <a:t>ĐẠO ĐỨC</a:t>
                  </a: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6676405" y="1082039"/>
                <a:ext cx="1887840" cy="0"/>
              </a:xfrm>
              <a:prstGeom prst="line">
                <a:avLst/>
              </a:prstGeom>
              <a:noFill/>
              <a:ln w="25400" cap="flat" cmpd="sng" algn="ctr">
                <a:solidFill>
                  <a:srgbClr val="FF0066"/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</p:grpSp>
        <p:sp>
          <p:nvSpPr>
            <p:cNvPr id="6" name="Text Box 14"/>
            <p:cNvSpPr txBox="1">
              <a:spLocks noChangeArrowheads="1"/>
            </p:cNvSpPr>
            <p:nvPr/>
          </p:nvSpPr>
          <p:spPr bwMode="auto">
            <a:xfrm>
              <a:off x="3750611" y="1021080"/>
              <a:ext cx="80010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Bài 2: EM YÊU TỔ QUỐC VIỆT NAM (TIẾT 1)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56346" y="1649305"/>
            <a:ext cx="7523712" cy="677108"/>
            <a:chOff x="1508919" y="1888664"/>
            <a:chExt cx="3406136" cy="677108"/>
          </a:xfrm>
        </p:grpSpPr>
        <p:sp>
          <p:nvSpPr>
            <p:cNvPr id="12" name="Rectangle 11"/>
            <p:cNvSpPr/>
            <p:nvPr/>
          </p:nvSpPr>
          <p:spPr>
            <a:xfrm>
              <a:off x="1508919" y="1888664"/>
              <a:ext cx="3406136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1. Quan </a:t>
              </a:r>
              <a:r>
                <a:rPr kumimoji="0" lang="en-US" sz="38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sát</a:t>
              </a:r>
              <a:r>
                <a:rPr kumimoji="0" lang="en-US" sz="3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tranh</a:t>
              </a:r>
              <a:r>
                <a:rPr kumimoji="0" lang="en-US" sz="3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và</a:t>
              </a:r>
              <a:r>
                <a:rPr kumimoji="0" lang="en-US" sz="3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trả</a:t>
              </a:r>
              <a:r>
                <a:rPr kumimoji="0" lang="en-US" sz="3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lời</a:t>
              </a:r>
              <a:r>
                <a:rPr kumimoji="0" lang="en-US" sz="3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câu</a:t>
              </a:r>
              <a:r>
                <a:rPr kumimoji="0" lang="en-US" sz="3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hỏi</a:t>
              </a:r>
              <a:r>
                <a:rPr kumimoji="0" lang="en-US" sz="3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.</a:t>
              </a:r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1673234" y="2519755"/>
              <a:ext cx="3177124" cy="0"/>
            </a:xfrm>
            <a:prstGeom prst="line">
              <a:avLst/>
            </a:prstGeom>
            <a:noFill/>
            <a:ln w="38100" cap="flat" cmpd="sng" algn="ctr">
              <a:solidFill>
                <a:srgbClr val="FF0066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</p:cxnSp>
      </p:grpSp>
      <p:sp>
        <p:nvSpPr>
          <p:cNvPr id="14" name="7-Point Star 13"/>
          <p:cNvSpPr/>
          <p:nvPr/>
        </p:nvSpPr>
        <p:spPr>
          <a:xfrm>
            <a:off x="815346" y="2324232"/>
            <a:ext cx="14329423" cy="6142035"/>
          </a:xfrm>
          <a:prstGeom prst="star7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693650" y="3840301"/>
            <a:ext cx="10287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Khi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chào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cờ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cần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thực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hiện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những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thao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tác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sau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chỉnh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đốn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trang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phục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gọn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gàng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bỏ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mũ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nón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xuống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thực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hiện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động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tác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chào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theo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nghi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thức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tư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thế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nghiêm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trang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hai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tay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nắm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hờ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mắt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hướng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về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phía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chào</a:t>
            </a:r>
            <a:endParaRPr lang="en-US" sz="4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8318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dministrator\Downloads\image (1)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31" t="9031" r="10518" b="21726"/>
          <a:stretch/>
        </p:blipFill>
        <p:spPr bwMode="auto">
          <a:xfrm>
            <a:off x="1813719" y="2149404"/>
            <a:ext cx="12573000" cy="508991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280319" y="7315200"/>
            <a:ext cx="1463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a) Hành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vi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quê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đất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b) Em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những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có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vi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chưa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456346" y="1524000"/>
            <a:ext cx="4938774" cy="677108"/>
            <a:chOff x="1508918" y="1888664"/>
            <a:chExt cx="3341440" cy="677108"/>
          </a:xfrm>
        </p:grpSpPr>
        <p:sp>
          <p:nvSpPr>
            <p:cNvPr id="14" name="Rectangle 13"/>
            <p:cNvSpPr/>
            <p:nvPr/>
          </p:nvSpPr>
          <p:spPr>
            <a:xfrm>
              <a:off x="1508918" y="1888664"/>
              <a:ext cx="334144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800" b="1" kern="0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. Chọn</a:t>
              </a:r>
              <a:r>
                <a:rPr kumimoji="0" lang="en-US" sz="3800" b="1" i="0" u="none" strike="noStrike" kern="0" cap="none" spc="0" normalizeH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0" cap="none" spc="0" normalizeH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hành</a:t>
              </a:r>
              <a:r>
                <a:rPr kumimoji="0" lang="en-US" sz="3800" b="1" i="0" u="none" strike="noStrike" kern="0" cap="none" spc="0" normalizeH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vi </a:t>
              </a:r>
              <a:r>
                <a:rPr kumimoji="0" lang="en-US" sz="3800" b="1" i="0" u="none" strike="noStrike" kern="0" cap="none" spc="0" normalizeH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đúng</a:t>
              </a:r>
              <a:r>
                <a:rPr kumimoji="0" lang="en-US" sz="3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.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1673234" y="2519755"/>
              <a:ext cx="2970904" cy="0"/>
            </a:xfrm>
            <a:prstGeom prst="line">
              <a:avLst/>
            </a:prstGeom>
            <a:noFill/>
            <a:ln w="38100" cap="flat" cmpd="sng" algn="ctr">
              <a:solidFill>
                <a:srgbClr val="FF0066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</p:cxnSp>
      </p:grpSp>
      <p:grpSp>
        <p:nvGrpSpPr>
          <p:cNvPr id="16" name="Group 15"/>
          <p:cNvGrpSpPr/>
          <p:nvPr/>
        </p:nvGrpSpPr>
        <p:grpSpPr>
          <a:xfrm>
            <a:off x="3718719" y="76200"/>
            <a:ext cx="8001000" cy="1554165"/>
            <a:chOff x="3750611" y="42893"/>
            <a:chExt cx="8001000" cy="1554165"/>
          </a:xfrm>
        </p:grpSpPr>
        <p:grpSp>
          <p:nvGrpSpPr>
            <p:cNvPr id="17" name="Group 16"/>
            <p:cNvGrpSpPr/>
            <p:nvPr/>
          </p:nvGrpSpPr>
          <p:grpSpPr>
            <a:xfrm>
              <a:off x="4617134" y="42893"/>
              <a:ext cx="6255239" cy="1013727"/>
              <a:chOff x="4539228" y="103852"/>
              <a:chExt cx="6149694" cy="1013727"/>
            </a:xfrm>
          </p:grpSpPr>
          <p:sp>
            <p:nvSpPr>
              <p:cNvPr id="19" name="TextBox 18"/>
              <p:cNvSpPr txBox="1"/>
              <p:nvPr/>
            </p:nvSpPr>
            <p:spPr>
              <a:xfrm>
                <a:off x="4539228" y="103852"/>
                <a:ext cx="6149694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6710995" y="594359"/>
                <a:ext cx="184575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800" b="1" u="sng" kern="0" dirty="0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ĐẠO ĐỨC</a:t>
                </a:r>
                <a:endParaRPr kumimoji="0" lang="en-US" sz="2800" b="1" i="0" u="sng" strike="noStrike" kern="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8" name="Text Box 14"/>
            <p:cNvSpPr txBox="1">
              <a:spLocks noChangeArrowheads="1"/>
            </p:cNvSpPr>
            <p:nvPr/>
          </p:nvSpPr>
          <p:spPr bwMode="auto">
            <a:xfrm>
              <a:off x="3750611" y="1021080"/>
              <a:ext cx="80010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</a:rPr>
                <a:t>Bài 2: EM YÊU</a:t>
              </a:r>
              <a:r>
                <a:rPr kumimoji="0" lang="en-US" sz="2800" b="1" i="0" u="none" strike="noStrike" kern="0" cap="none" spc="0" normalizeH="0" noProof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</a:rPr>
                <a:t> TỔ QUỐC VIỆT NAM (TIẾT 1)</a:t>
              </a:r>
              <a:endPara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4097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dministrator\Downloads\image (1)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31" t="9031" r="50185" b="55949"/>
          <a:stretch/>
        </p:blipFill>
        <p:spPr bwMode="auto">
          <a:xfrm>
            <a:off x="1103618" y="2590800"/>
            <a:ext cx="7162800" cy="3840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C:\Users\Administrator\Downloads\image (1)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31" t="43254" r="10517" b="21726"/>
          <a:stretch/>
        </p:blipFill>
        <p:spPr bwMode="auto">
          <a:xfrm>
            <a:off x="8519319" y="2502337"/>
            <a:ext cx="6629400" cy="384018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670719" y="6477000"/>
            <a:ext cx="14897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Hành 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hương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là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những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hương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142145" y="1871246"/>
            <a:ext cx="4938774" cy="677108"/>
            <a:chOff x="1508918" y="1888664"/>
            <a:chExt cx="3341440" cy="677108"/>
          </a:xfrm>
        </p:grpSpPr>
        <p:sp>
          <p:nvSpPr>
            <p:cNvPr id="15" name="Rectangle 14"/>
            <p:cNvSpPr/>
            <p:nvPr/>
          </p:nvSpPr>
          <p:spPr>
            <a:xfrm>
              <a:off x="1508918" y="1888664"/>
              <a:ext cx="334144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800" b="1" kern="0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. Chọn</a:t>
              </a:r>
              <a:r>
                <a:rPr kumimoji="0" lang="en-US" sz="3800" b="1" i="0" u="none" strike="noStrike" kern="0" cap="none" spc="0" normalizeH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0" cap="none" spc="0" normalizeH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hành</a:t>
              </a:r>
              <a:r>
                <a:rPr kumimoji="0" lang="en-US" sz="3800" b="1" i="0" u="none" strike="noStrike" kern="0" cap="none" spc="0" normalizeH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vi </a:t>
              </a:r>
              <a:r>
                <a:rPr kumimoji="0" lang="en-US" sz="3800" b="1" i="0" u="none" strike="noStrike" kern="0" cap="none" spc="0" normalizeH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đúng</a:t>
              </a:r>
              <a:r>
                <a:rPr kumimoji="0" lang="en-US" sz="3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.</a:t>
              </a:r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1673234" y="2519755"/>
              <a:ext cx="2877420" cy="0"/>
            </a:xfrm>
            <a:prstGeom prst="line">
              <a:avLst/>
            </a:prstGeom>
            <a:noFill/>
            <a:ln w="38100" cap="flat" cmpd="sng" algn="ctr">
              <a:solidFill>
                <a:srgbClr val="FF0066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</p:cxnSp>
      </p:grpSp>
      <p:grpSp>
        <p:nvGrpSpPr>
          <p:cNvPr id="17" name="Group 16"/>
          <p:cNvGrpSpPr/>
          <p:nvPr/>
        </p:nvGrpSpPr>
        <p:grpSpPr>
          <a:xfrm>
            <a:off x="3718719" y="76200"/>
            <a:ext cx="8001000" cy="1554165"/>
            <a:chOff x="3750611" y="42893"/>
            <a:chExt cx="8001000" cy="1554165"/>
          </a:xfrm>
        </p:grpSpPr>
        <p:grpSp>
          <p:nvGrpSpPr>
            <p:cNvPr id="18" name="Group 17"/>
            <p:cNvGrpSpPr/>
            <p:nvPr/>
          </p:nvGrpSpPr>
          <p:grpSpPr>
            <a:xfrm>
              <a:off x="4617134" y="42893"/>
              <a:ext cx="6255239" cy="1013727"/>
              <a:chOff x="4539228" y="103852"/>
              <a:chExt cx="6149694" cy="1013727"/>
            </a:xfrm>
          </p:grpSpPr>
          <p:sp>
            <p:nvSpPr>
              <p:cNvPr id="20" name="TextBox 19"/>
              <p:cNvSpPr txBox="1"/>
              <p:nvPr/>
            </p:nvSpPr>
            <p:spPr>
              <a:xfrm>
                <a:off x="4539228" y="103852"/>
                <a:ext cx="6149694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6710995" y="594359"/>
                <a:ext cx="184575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800" b="1" u="sng" kern="0" dirty="0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ĐẠO ĐỨC</a:t>
                </a:r>
                <a:endParaRPr kumimoji="0" lang="en-US" sz="2800" b="1" i="0" u="sng" strike="noStrike" kern="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9" name="Text Box 14"/>
            <p:cNvSpPr txBox="1">
              <a:spLocks noChangeArrowheads="1"/>
            </p:cNvSpPr>
            <p:nvPr/>
          </p:nvSpPr>
          <p:spPr bwMode="auto">
            <a:xfrm>
              <a:off x="3750611" y="1021080"/>
              <a:ext cx="80010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</a:rPr>
                <a:t>Bài 2: EM YÊU</a:t>
              </a:r>
              <a:r>
                <a:rPr kumimoji="0" lang="en-US" sz="2800" b="1" i="0" u="none" strike="noStrike" kern="0" cap="none" spc="0" normalizeH="0" noProof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</a:rPr>
                <a:t> TỔ QUỐC VIỆT NAM (TIẾT 1)</a:t>
              </a:r>
              <a:endPara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0323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dministrator\Downloads\image (1)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15" t="9031" r="11902" b="55949"/>
          <a:stretch/>
        </p:blipFill>
        <p:spPr bwMode="auto">
          <a:xfrm>
            <a:off x="630900" y="2051738"/>
            <a:ext cx="7076769" cy="434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C:\Users\Administrator\Downloads\image (1)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31" t="44846" r="49724" b="21726"/>
          <a:stretch/>
        </p:blipFill>
        <p:spPr bwMode="auto">
          <a:xfrm>
            <a:off x="8227676" y="2204138"/>
            <a:ext cx="7239000" cy="4191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8519083" y="6264093"/>
            <a:ext cx="74676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bay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phi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hiểm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thò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3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3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mất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vế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phố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Rectangle 1"/>
          <p:cNvSpPr/>
          <p:nvPr/>
        </p:nvSpPr>
        <p:spPr>
          <a:xfrm>
            <a:off x="623787" y="6418584"/>
            <a:ext cx="7375525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Em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khuyên</a:t>
            </a:r>
            <a:r>
              <a:rPr lang="en-US" sz="3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xấu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gìn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để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3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630145" y="1351184"/>
            <a:ext cx="4938774" cy="677108"/>
            <a:chOff x="1508918" y="1888664"/>
            <a:chExt cx="3341440" cy="677108"/>
          </a:xfrm>
        </p:grpSpPr>
        <p:sp>
          <p:nvSpPr>
            <p:cNvPr id="15" name="Rectangle 14"/>
            <p:cNvSpPr/>
            <p:nvPr/>
          </p:nvSpPr>
          <p:spPr>
            <a:xfrm>
              <a:off x="1508918" y="1888664"/>
              <a:ext cx="334144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800" b="1" kern="0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. Chọn</a:t>
              </a:r>
              <a:r>
                <a:rPr kumimoji="0" lang="en-US" sz="3800" b="1" i="0" u="none" strike="noStrike" kern="0" cap="none" spc="0" normalizeH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0" cap="none" spc="0" normalizeH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hành</a:t>
              </a:r>
              <a:r>
                <a:rPr kumimoji="0" lang="en-US" sz="3800" b="1" i="0" u="none" strike="noStrike" kern="0" cap="none" spc="0" normalizeH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vi </a:t>
              </a:r>
              <a:r>
                <a:rPr kumimoji="0" lang="en-US" sz="3800" b="1" i="0" u="none" strike="noStrike" kern="0" cap="none" spc="0" normalizeH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đúng</a:t>
              </a:r>
              <a:r>
                <a:rPr kumimoji="0" lang="en-US" sz="3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.</a:t>
              </a:r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1673234" y="2519755"/>
              <a:ext cx="3177124" cy="0"/>
            </a:xfrm>
            <a:prstGeom prst="line">
              <a:avLst/>
            </a:prstGeom>
            <a:noFill/>
            <a:ln w="38100" cap="flat" cmpd="sng" algn="ctr">
              <a:solidFill>
                <a:srgbClr val="FF0066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</p:cxnSp>
      </p:grpSp>
      <p:grpSp>
        <p:nvGrpSpPr>
          <p:cNvPr id="17" name="Group 16"/>
          <p:cNvGrpSpPr/>
          <p:nvPr/>
        </p:nvGrpSpPr>
        <p:grpSpPr>
          <a:xfrm>
            <a:off x="3718719" y="76200"/>
            <a:ext cx="8001000" cy="1554165"/>
            <a:chOff x="3750611" y="42893"/>
            <a:chExt cx="8001000" cy="1554165"/>
          </a:xfrm>
        </p:grpSpPr>
        <p:grpSp>
          <p:nvGrpSpPr>
            <p:cNvPr id="18" name="Group 17"/>
            <p:cNvGrpSpPr/>
            <p:nvPr/>
          </p:nvGrpSpPr>
          <p:grpSpPr>
            <a:xfrm>
              <a:off x="4617134" y="42893"/>
              <a:ext cx="6255239" cy="1013727"/>
              <a:chOff x="4539228" y="103852"/>
              <a:chExt cx="6149694" cy="1013727"/>
            </a:xfrm>
          </p:grpSpPr>
          <p:sp>
            <p:nvSpPr>
              <p:cNvPr id="20" name="TextBox 19"/>
              <p:cNvSpPr txBox="1"/>
              <p:nvPr/>
            </p:nvSpPr>
            <p:spPr>
              <a:xfrm>
                <a:off x="4539228" y="103852"/>
                <a:ext cx="6149694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6710995" y="594359"/>
                <a:ext cx="184575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800" b="1" u="sng" kern="0" dirty="0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ĐẠO ĐỨC</a:t>
                </a:r>
                <a:endParaRPr kumimoji="0" lang="en-US" sz="2800" b="1" i="0" u="sng" strike="noStrike" kern="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9" name="Text Box 14"/>
            <p:cNvSpPr txBox="1">
              <a:spLocks noChangeArrowheads="1"/>
            </p:cNvSpPr>
            <p:nvPr/>
          </p:nvSpPr>
          <p:spPr bwMode="auto">
            <a:xfrm>
              <a:off x="3750611" y="1021080"/>
              <a:ext cx="80010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</a:rPr>
                <a:t>Bài 2: EM YÊU</a:t>
              </a:r>
              <a:r>
                <a:rPr kumimoji="0" lang="en-US" sz="2800" b="1" i="0" u="none" strike="noStrike" kern="0" cap="none" spc="0" normalizeH="0" noProof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</a:rPr>
                <a:t> TỔ QUỐC VIỆT NAM (TIẾT 1)</a:t>
              </a:r>
              <a:endPara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80818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dministrator\Downloads\image (1)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31" t="9031" r="50185" b="55949"/>
          <a:stretch/>
        </p:blipFill>
        <p:spPr bwMode="auto">
          <a:xfrm>
            <a:off x="1103618" y="2590800"/>
            <a:ext cx="7162800" cy="3840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C:\Users\Administrator\Downloads\image (1)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31" t="43254" r="10517" b="21726"/>
          <a:stretch/>
        </p:blipFill>
        <p:spPr bwMode="auto">
          <a:xfrm>
            <a:off x="8519319" y="2590800"/>
            <a:ext cx="6629400" cy="384018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" name="Group 13"/>
          <p:cNvGrpSpPr/>
          <p:nvPr/>
        </p:nvGrpSpPr>
        <p:grpSpPr>
          <a:xfrm>
            <a:off x="518319" y="1871246"/>
            <a:ext cx="4938774" cy="677108"/>
            <a:chOff x="1508918" y="1888664"/>
            <a:chExt cx="3341440" cy="677108"/>
          </a:xfrm>
        </p:grpSpPr>
        <p:sp>
          <p:nvSpPr>
            <p:cNvPr id="15" name="Rectangle 14"/>
            <p:cNvSpPr/>
            <p:nvPr/>
          </p:nvSpPr>
          <p:spPr>
            <a:xfrm>
              <a:off x="1508918" y="1888664"/>
              <a:ext cx="334144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1" i="0" u="none" strike="noStrike" kern="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2</a:t>
              </a:r>
              <a:r>
                <a:rPr kumimoji="0" lang="en-US" sz="3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. Chọn </a:t>
              </a:r>
              <a:r>
                <a:rPr kumimoji="0" lang="en-US" sz="38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hành</a:t>
              </a:r>
              <a:r>
                <a:rPr kumimoji="0" lang="en-US" sz="3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vi </a:t>
              </a:r>
              <a:r>
                <a:rPr kumimoji="0" lang="en-US" sz="38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đúng</a:t>
              </a:r>
              <a:r>
                <a:rPr kumimoji="0" lang="en-US" sz="3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.</a:t>
              </a:r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1673234" y="2519755"/>
              <a:ext cx="3177124" cy="0"/>
            </a:xfrm>
            <a:prstGeom prst="line">
              <a:avLst/>
            </a:prstGeom>
            <a:noFill/>
            <a:ln w="38100" cap="flat" cmpd="sng" algn="ctr">
              <a:solidFill>
                <a:srgbClr val="FF0066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</p:cxnSp>
      </p:grpSp>
      <p:sp>
        <p:nvSpPr>
          <p:cNvPr id="17" name="TextBox 16"/>
          <p:cNvSpPr txBox="1"/>
          <p:nvPr/>
        </p:nvSpPr>
        <p:spPr>
          <a:xfrm>
            <a:off x="746919" y="6425122"/>
            <a:ext cx="147828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 </a:t>
            </a:r>
            <a:r>
              <a:rPr kumimoji="0" lang="en-US" sz="3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Tranh</a:t>
            </a:r>
            <a:r>
              <a:rPr kumimoji="0" lang="en-US" sz="3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1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và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tranh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4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các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bạn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thể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hiện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tình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yêu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quê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hương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đất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nước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bằng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cách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rất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đơn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giản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đó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là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tìm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và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đọc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những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cuốn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sách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nói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về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cảnh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đẹp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về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lịch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sử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hào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hùng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của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cha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ông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hay </a:t>
            </a:r>
            <a:r>
              <a:rPr kumimoji="0" lang="en-US" sz="3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kể</a:t>
            </a:r>
            <a:r>
              <a:rPr kumimoji="0" lang="en-US" sz="3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cho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nhau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nghe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về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quê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hương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mình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như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là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một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cách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để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giới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thiệu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quảng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bá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cho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quê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hương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3718719" y="76200"/>
            <a:ext cx="8001000" cy="1554165"/>
            <a:chOff x="3750611" y="42893"/>
            <a:chExt cx="8001000" cy="1554165"/>
          </a:xfrm>
        </p:grpSpPr>
        <p:grpSp>
          <p:nvGrpSpPr>
            <p:cNvPr id="19" name="Group 18"/>
            <p:cNvGrpSpPr/>
            <p:nvPr/>
          </p:nvGrpSpPr>
          <p:grpSpPr>
            <a:xfrm>
              <a:off x="4617134" y="42893"/>
              <a:ext cx="6255239" cy="1013727"/>
              <a:chOff x="4539228" y="103852"/>
              <a:chExt cx="6149694" cy="1013727"/>
            </a:xfrm>
          </p:grpSpPr>
          <p:sp>
            <p:nvSpPr>
              <p:cNvPr id="21" name="TextBox 20"/>
              <p:cNvSpPr txBox="1"/>
              <p:nvPr/>
            </p:nvSpPr>
            <p:spPr>
              <a:xfrm>
                <a:off x="4539228" y="103852"/>
                <a:ext cx="6149694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6710995" y="594359"/>
                <a:ext cx="184575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2800" b="1" u="sng" kern="0" dirty="0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ĐẠO ĐỨC</a:t>
                </a:r>
                <a:endParaRPr kumimoji="0" lang="en-US" sz="2800" b="1" i="0" u="sng" strike="noStrike" kern="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0" name="Text Box 14"/>
            <p:cNvSpPr txBox="1">
              <a:spLocks noChangeArrowheads="1"/>
            </p:cNvSpPr>
            <p:nvPr/>
          </p:nvSpPr>
          <p:spPr bwMode="auto">
            <a:xfrm>
              <a:off x="3750611" y="1021080"/>
              <a:ext cx="80010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</a:rPr>
                <a:t>Bài 2: EM YÊU</a:t>
              </a:r>
              <a:r>
                <a:rPr kumimoji="0" lang="en-US" sz="2800" b="1" i="0" u="none" strike="noStrike" kern="0" cap="none" spc="0" normalizeH="0" noProof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</a:rPr>
                <a:t> TỔ QUỐC VIỆT NAM (TIẾT 1)</a:t>
              </a:r>
              <a:endPara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6214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1042</TotalTime>
  <Words>645</Words>
  <Application>Microsoft Office PowerPoint</Application>
  <PresentationFormat>Custom</PresentationFormat>
  <Paragraphs>51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212</cp:revision>
  <dcterms:created xsi:type="dcterms:W3CDTF">2022-07-10T01:37:20Z</dcterms:created>
  <dcterms:modified xsi:type="dcterms:W3CDTF">2022-08-28T07:32:09Z</dcterms:modified>
</cp:coreProperties>
</file>