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427" r:id="rId2"/>
    <p:sldId id="430" r:id="rId3"/>
    <p:sldId id="432" r:id="rId4"/>
    <p:sldId id="438" r:id="rId5"/>
    <p:sldId id="441" r:id="rId6"/>
    <p:sldId id="442" r:id="rId7"/>
    <p:sldId id="443" r:id="rId8"/>
    <p:sldId id="437" r:id="rId9"/>
    <p:sldId id="444" r:id="rId10"/>
    <p:sldId id="431" r:id="rId11"/>
  </p:sldIdLst>
  <p:sldSz cx="16276638" cy="9144000"/>
  <p:notesSz cx="6858000" cy="9144000"/>
  <p:custDataLst>
    <p:tags r:id="rId13"/>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4A4438"/>
    <a:srgbClr val="FBF2D3"/>
    <a:srgbClr val="0000FF"/>
    <a:srgbClr val="FF0066"/>
    <a:srgbClr val="296EB6"/>
    <a:srgbClr val="FF7C80"/>
    <a:srgbClr val="FF6600"/>
    <a:srgbClr val="6600C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FACCF1-B762-4456-96B0-DA664675B8DD}" v="7" dt="2022-08-26T23:53:43.7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9274" autoAdjust="0"/>
  </p:normalViewPr>
  <p:slideViewPr>
    <p:cSldViewPr>
      <p:cViewPr varScale="1">
        <p:scale>
          <a:sx n="48" d="100"/>
          <a:sy n="48" d="100"/>
        </p:scale>
        <p:origin x="63" y="279"/>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7E78C40C-4E8D-4193-8E53-840C141A5910}"/>
    <pc:docChg chg="undo custSel addSld modSld sldOrd">
      <pc:chgData name="T H" userId="270efafb50020bd6" providerId="LiveId" clId="{7E78C40C-4E8D-4193-8E53-840C141A5910}" dt="2022-08-13T23:13:47.791" v="1365" actId="1076"/>
      <pc:docMkLst>
        <pc:docMk/>
      </pc:docMkLst>
      <pc:sldChg chg="modSp mod">
        <pc:chgData name="T H" userId="270efafb50020bd6" providerId="LiveId" clId="{7E78C40C-4E8D-4193-8E53-840C141A5910}" dt="2022-08-13T21:29:31.530" v="3" actId="1076"/>
        <pc:sldMkLst>
          <pc:docMk/>
          <pc:sldMk cId="4184934910" sldId="427"/>
        </pc:sldMkLst>
        <pc:spChg chg="mod">
          <ac:chgData name="T H" userId="270efafb50020bd6" providerId="LiveId" clId="{7E78C40C-4E8D-4193-8E53-840C141A5910}" dt="2022-08-13T21:29:25.027" v="2" actId="20577"/>
          <ac:spMkLst>
            <pc:docMk/>
            <pc:sldMk cId="4184934910" sldId="427"/>
            <ac:spMk id="28" creationId="{00000000-0000-0000-0000-000000000000}"/>
          </ac:spMkLst>
        </pc:spChg>
        <pc:picChg chg="mod">
          <ac:chgData name="T H" userId="270efafb50020bd6" providerId="LiveId" clId="{7E78C40C-4E8D-4193-8E53-840C141A5910}" dt="2022-08-13T21:29:31.530" v="3" actId="1076"/>
          <ac:picMkLst>
            <pc:docMk/>
            <pc:sldMk cId="4184934910" sldId="427"/>
            <ac:picMk id="30" creationId="{00000000-0000-0000-0000-000000000000}"/>
          </ac:picMkLst>
        </pc:picChg>
      </pc:sldChg>
      <pc:sldChg chg="addSp delSp modSp mod addAnim delAnim modAnim">
        <pc:chgData name="T H" userId="270efafb50020bd6" providerId="LiveId" clId="{7E78C40C-4E8D-4193-8E53-840C141A5910}" dt="2022-08-13T21:48:22.709" v="197"/>
        <pc:sldMkLst>
          <pc:docMk/>
          <pc:sldMk cId="2432748071" sldId="432"/>
        </pc:sldMkLst>
        <pc:spChg chg="add del mod">
          <ac:chgData name="T H" userId="270efafb50020bd6" providerId="LiveId" clId="{7E78C40C-4E8D-4193-8E53-840C141A5910}" dt="2022-08-13T21:46:57.647" v="194" actId="207"/>
          <ac:spMkLst>
            <pc:docMk/>
            <pc:sldMk cId="2432748071" sldId="432"/>
            <ac:spMk id="3" creationId="{00000000-0000-0000-0000-000000000000}"/>
          </ac:spMkLst>
        </pc:spChg>
        <pc:spChg chg="mod">
          <ac:chgData name="T H" userId="270efafb50020bd6" providerId="LiveId" clId="{7E78C40C-4E8D-4193-8E53-840C141A5910}" dt="2022-08-13T21:45:04.570" v="176" actId="1076"/>
          <ac:spMkLst>
            <pc:docMk/>
            <pc:sldMk cId="2432748071" sldId="432"/>
            <ac:spMk id="10" creationId="{00000000-0000-0000-0000-000000000000}"/>
          </ac:spMkLst>
        </pc:spChg>
        <pc:spChg chg="mod">
          <ac:chgData name="T H" userId="270efafb50020bd6" providerId="LiveId" clId="{7E78C40C-4E8D-4193-8E53-840C141A5910}" dt="2022-08-13T21:45:23.051" v="180" actId="1076"/>
          <ac:spMkLst>
            <pc:docMk/>
            <pc:sldMk cId="2432748071" sldId="432"/>
            <ac:spMk id="14" creationId="{00000000-0000-0000-0000-000000000000}"/>
          </ac:spMkLst>
        </pc:spChg>
        <pc:spChg chg="mod">
          <ac:chgData name="T H" userId="270efafb50020bd6" providerId="LiveId" clId="{7E78C40C-4E8D-4193-8E53-840C141A5910}" dt="2022-08-13T21:48:22.709" v="197"/>
          <ac:spMkLst>
            <pc:docMk/>
            <pc:sldMk cId="2432748071" sldId="432"/>
            <ac:spMk id="15" creationId="{00000000-0000-0000-0000-000000000000}"/>
          </ac:spMkLst>
        </pc:spChg>
        <pc:spChg chg="mod">
          <ac:chgData name="T H" userId="270efafb50020bd6" providerId="LiveId" clId="{7E78C40C-4E8D-4193-8E53-840C141A5910}" dt="2022-08-13T21:44:54.618" v="174" actId="20577"/>
          <ac:spMkLst>
            <pc:docMk/>
            <pc:sldMk cId="2432748071" sldId="432"/>
            <ac:spMk id="18" creationId="{00000000-0000-0000-0000-000000000000}"/>
          </ac:spMkLst>
        </pc:spChg>
        <pc:picChg chg="add del mod modCrop">
          <ac:chgData name="T H" userId="270efafb50020bd6" providerId="LiveId" clId="{7E78C40C-4E8D-4193-8E53-840C141A5910}" dt="2022-08-13T21:48:02.944" v="195" actId="1076"/>
          <ac:picMkLst>
            <pc:docMk/>
            <pc:sldMk cId="2432748071" sldId="432"/>
            <ac:picMk id="4" creationId="{57441AB3-2CB3-1C07-6C3A-7B4639276E95}"/>
          </ac:picMkLst>
        </pc:picChg>
        <pc:picChg chg="del">
          <ac:chgData name="T H" userId="270efafb50020bd6" providerId="LiveId" clId="{7E78C40C-4E8D-4193-8E53-840C141A5910}" dt="2022-08-13T21:40:23.635" v="27" actId="478"/>
          <ac:picMkLst>
            <pc:docMk/>
            <pc:sldMk cId="2432748071" sldId="432"/>
            <ac:picMk id="2050" creationId="{00000000-0000-0000-0000-000000000000}"/>
          </ac:picMkLst>
        </pc:picChg>
      </pc:sldChg>
      <pc:sldChg chg="addSp delSp modSp mod modAnim">
        <pc:chgData name="T H" userId="270efafb50020bd6" providerId="LiveId" clId="{7E78C40C-4E8D-4193-8E53-840C141A5910}" dt="2022-08-13T22:25:59.491" v="718" actId="1076"/>
        <pc:sldMkLst>
          <pc:docMk/>
          <pc:sldMk cId="3348958241" sldId="433"/>
        </pc:sldMkLst>
        <pc:spChg chg="mod">
          <ac:chgData name="T H" userId="270efafb50020bd6" providerId="LiveId" clId="{7E78C40C-4E8D-4193-8E53-840C141A5910}" dt="2022-08-13T22:24:11.822" v="715" actId="339"/>
          <ac:spMkLst>
            <pc:docMk/>
            <pc:sldMk cId="3348958241" sldId="433"/>
            <ac:spMk id="2" creationId="{00000000-0000-0000-0000-000000000000}"/>
          </ac:spMkLst>
        </pc:spChg>
        <pc:spChg chg="add mod">
          <ac:chgData name="T H" userId="270efafb50020bd6" providerId="LiveId" clId="{7E78C40C-4E8D-4193-8E53-840C141A5910}" dt="2022-08-13T22:05:04.955" v="435" actId="1076"/>
          <ac:spMkLst>
            <pc:docMk/>
            <pc:sldMk cId="3348958241" sldId="433"/>
            <ac:spMk id="5" creationId="{93B486CF-9FAB-821E-64AD-6E3B19803D31}"/>
          </ac:spMkLst>
        </pc:spChg>
        <pc:spChg chg="add del mod">
          <ac:chgData name="T H" userId="270efafb50020bd6" providerId="LiveId" clId="{7E78C40C-4E8D-4193-8E53-840C141A5910}" dt="2022-08-13T22:19:49.656" v="678" actId="478"/>
          <ac:spMkLst>
            <pc:docMk/>
            <pc:sldMk cId="3348958241" sldId="433"/>
            <ac:spMk id="7" creationId="{B8C9F715-AF05-C56E-52E9-E0C4F648DBCC}"/>
          </ac:spMkLst>
        </pc:spChg>
        <pc:spChg chg="add del mod">
          <ac:chgData name="T H" userId="270efafb50020bd6" providerId="LiveId" clId="{7E78C40C-4E8D-4193-8E53-840C141A5910}" dt="2022-08-13T22:17:25.868" v="667" actId="21"/>
          <ac:spMkLst>
            <pc:docMk/>
            <pc:sldMk cId="3348958241" sldId="433"/>
            <ac:spMk id="8" creationId="{C0859942-E05D-820C-9EAA-99297CE521AF}"/>
          </ac:spMkLst>
        </pc:spChg>
        <pc:spChg chg="add del mod">
          <ac:chgData name="T H" userId="270efafb50020bd6" providerId="LiveId" clId="{7E78C40C-4E8D-4193-8E53-840C141A5910}" dt="2022-08-13T22:17:25.868" v="667" actId="21"/>
          <ac:spMkLst>
            <pc:docMk/>
            <pc:sldMk cId="3348958241" sldId="433"/>
            <ac:spMk id="9" creationId="{C03DA048-0152-F917-3126-9613E8740BB5}"/>
          </ac:spMkLst>
        </pc:spChg>
        <pc:spChg chg="del">
          <ac:chgData name="T H" userId="270efafb50020bd6" providerId="LiveId" clId="{7E78C40C-4E8D-4193-8E53-840C141A5910}" dt="2022-08-13T21:55:02.902" v="427" actId="478"/>
          <ac:spMkLst>
            <pc:docMk/>
            <pc:sldMk cId="3348958241" sldId="433"/>
            <ac:spMk id="15" creationId="{00000000-0000-0000-0000-000000000000}"/>
          </ac:spMkLst>
        </pc:spChg>
        <pc:spChg chg="mod">
          <ac:chgData name="T H" userId="270efafb50020bd6" providerId="LiveId" clId="{7E78C40C-4E8D-4193-8E53-840C141A5910}" dt="2022-08-13T22:05:08.724" v="436" actId="1076"/>
          <ac:spMkLst>
            <pc:docMk/>
            <pc:sldMk cId="3348958241" sldId="433"/>
            <ac:spMk id="17" creationId="{00000000-0000-0000-0000-000000000000}"/>
          </ac:spMkLst>
        </pc:spChg>
        <pc:picChg chg="add del">
          <ac:chgData name="T H" userId="270efafb50020bd6" providerId="LiveId" clId="{7E78C40C-4E8D-4193-8E53-840C141A5910}" dt="2022-08-13T21:55:13.555" v="430" actId="478"/>
          <ac:picMkLst>
            <pc:docMk/>
            <pc:sldMk cId="3348958241" sldId="433"/>
            <ac:picMk id="4" creationId="{AE05DF05-0DD4-1205-4B9B-CDBB254540F2}"/>
          </ac:picMkLst>
        </pc:picChg>
        <pc:picChg chg="add mod">
          <ac:chgData name="T H" userId="270efafb50020bd6" providerId="LiveId" clId="{7E78C40C-4E8D-4193-8E53-840C141A5910}" dt="2022-08-13T22:21:16.731" v="700" actId="1076"/>
          <ac:picMkLst>
            <pc:docMk/>
            <pc:sldMk cId="3348958241" sldId="433"/>
            <ac:picMk id="10" creationId="{E04D1224-EA7C-5B45-4FE4-D5B6A948EA08}"/>
          </ac:picMkLst>
        </pc:picChg>
        <pc:picChg chg="add mod">
          <ac:chgData name="T H" userId="270efafb50020bd6" providerId="LiveId" clId="{7E78C40C-4E8D-4193-8E53-840C141A5910}" dt="2022-08-13T22:25:59.491" v="718" actId="1076"/>
          <ac:picMkLst>
            <pc:docMk/>
            <pc:sldMk cId="3348958241" sldId="433"/>
            <ac:picMk id="11" creationId="{00D2E9C4-BCA5-B874-0478-1598D283FA81}"/>
          </ac:picMkLst>
        </pc:picChg>
        <pc:picChg chg="add mod">
          <ac:chgData name="T H" userId="270efafb50020bd6" providerId="LiveId" clId="{7E78C40C-4E8D-4193-8E53-840C141A5910}" dt="2022-08-13T22:21:39.722" v="707" actId="1076"/>
          <ac:picMkLst>
            <pc:docMk/>
            <pc:sldMk cId="3348958241" sldId="433"/>
            <ac:picMk id="12" creationId="{202DBF99-5368-32D2-6716-941D2821A7A7}"/>
          </ac:picMkLst>
        </pc:picChg>
        <pc:picChg chg="add mod">
          <ac:chgData name="T H" userId="270efafb50020bd6" providerId="LiveId" clId="{7E78C40C-4E8D-4193-8E53-840C141A5910}" dt="2022-08-13T22:20:40.197" v="692" actId="1076"/>
          <ac:picMkLst>
            <pc:docMk/>
            <pc:sldMk cId="3348958241" sldId="433"/>
            <ac:picMk id="13" creationId="{E7E21123-0D37-515D-A1D8-4E0482216A6D}"/>
          </ac:picMkLst>
        </pc:picChg>
        <pc:picChg chg="add del mod">
          <ac:chgData name="T H" userId="270efafb50020bd6" providerId="LiveId" clId="{7E78C40C-4E8D-4193-8E53-840C141A5910}" dt="2022-08-13T22:17:25.868" v="667" actId="21"/>
          <ac:picMkLst>
            <pc:docMk/>
            <pc:sldMk cId="3348958241" sldId="433"/>
            <ac:picMk id="1026" creationId="{7CA1F44A-561E-5125-05DD-EABB9FACC5B8}"/>
          </ac:picMkLst>
        </pc:picChg>
        <pc:picChg chg="del">
          <ac:chgData name="T H" userId="270efafb50020bd6" providerId="LiveId" clId="{7E78C40C-4E8D-4193-8E53-840C141A5910}" dt="2022-08-13T22:07:35.102" v="441" actId="478"/>
          <ac:picMkLst>
            <pc:docMk/>
            <pc:sldMk cId="3348958241" sldId="433"/>
            <ac:picMk id="4098" creationId="{00000000-0000-0000-0000-000000000000}"/>
          </ac:picMkLst>
        </pc:picChg>
        <pc:picChg chg="del mod">
          <ac:chgData name="T H" userId="270efafb50020bd6" providerId="LiveId" clId="{7E78C40C-4E8D-4193-8E53-840C141A5910}" dt="2022-08-13T22:07:31.162" v="439" actId="478"/>
          <ac:picMkLst>
            <pc:docMk/>
            <pc:sldMk cId="3348958241" sldId="433"/>
            <ac:picMk id="4100" creationId="{00000000-0000-0000-0000-000000000000}"/>
          </ac:picMkLst>
        </pc:picChg>
        <pc:picChg chg="del">
          <ac:chgData name="T H" userId="270efafb50020bd6" providerId="LiveId" clId="{7E78C40C-4E8D-4193-8E53-840C141A5910}" dt="2022-08-13T22:07:32.912" v="440" actId="478"/>
          <ac:picMkLst>
            <pc:docMk/>
            <pc:sldMk cId="3348958241" sldId="433"/>
            <ac:picMk id="4102" creationId="{00000000-0000-0000-0000-000000000000}"/>
          </ac:picMkLst>
        </pc:picChg>
      </pc:sldChg>
      <pc:sldChg chg="addSp delSp modSp mod ord delAnim modAnim">
        <pc:chgData name="T H" userId="270efafb50020bd6" providerId="LiveId" clId="{7E78C40C-4E8D-4193-8E53-840C141A5910}" dt="2022-08-13T22:42:19.436" v="857"/>
        <pc:sldMkLst>
          <pc:docMk/>
          <pc:sldMk cId="1818089509" sldId="434"/>
        </pc:sldMkLst>
        <pc:spChg chg="add mod">
          <ac:chgData name="T H" userId="270efafb50020bd6" providerId="LiveId" clId="{7E78C40C-4E8D-4193-8E53-840C141A5910}" dt="2022-08-13T21:55:43.811" v="432"/>
          <ac:spMkLst>
            <pc:docMk/>
            <pc:sldMk cId="1818089509" sldId="434"/>
            <ac:spMk id="2" creationId="{040448D0-C195-3C46-0BEA-B0D8CF51AD32}"/>
          </ac:spMkLst>
        </pc:spChg>
        <pc:spChg chg="del">
          <ac:chgData name="T H" userId="270efafb50020bd6" providerId="LiveId" clId="{7E78C40C-4E8D-4193-8E53-840C141A5910}" dt="2022-08-13T22:29:45.610" v="755" actId="478"/>
          <ac:spMkLst>
            <pc:docMk/>
            <pc:sldMk cId="1818089509" sldId="434"/>
            <ac:spMk id="3" creationId="{00000000-0000-0000-0000-000000000000}"/>
          </ac:spMkLst>
        </pc:spChg>
        <pc:spChg chg="add mod">
          <ac:chgData name="T H" userId="270efafb50020bd6" providerId="LiveId" clId="{7E78C40C-4E8D-4193-8E53-840C141A5910}" dt="2022-08-13T22:41:22.003" v="856" actId="207"/>
          <ac:spMkLst>
            <pc:docMk/>
            <pc:sldMk cId="1818089509" sldId="434"/>
            <ac:spMk id="7" creationId="{6A5DD33A-66A3-FDED-2655-C820DEC54B99}"/>
          </ac:spMkLst>
        </pc:spChg>
        <pc:spChg chg="mod">
          <ac:chgData name="T H" userId="270efafb50020bd6" providerId="LiveId" clId="{7E78C40C-4E8D-4193-8E53-840C141A5910}" dt="2022-08-13T22:27:18.456" v="739" actId="20577"/>
          <ac:spMkLst>
            <pc:docMk/>
            <pc:sldMk cId="1818089509" sldId="434"/>
            <ac:spMk id="10" creationId="{00000000-0000-0000-0000-000000000000}"/>
          </ac:spMkLst>
        </pc:spChg>
        <pc:spChg chg="mod">
          <ac:chgData name="T H" userId="270efafb50020bd6" providerId="LiveId" clId="{7E78C40C-4E8D-4193-8E53-840C141A5910}" dt="2022-08-13T22:28:58.929" v="751" actId="113"/>
          <ac:spMkLst>
            <pc:docMk/>
            <pc:sldMk cId="1818089509" sldId="434"/>
            <ac:spMk id="11" creationId="{00000000-0000-0000-0000-000000000000}"/>
          </ac:spMkLst>
        </pc:spChg>
        <pc:spChg chg="del">
          <ac:chgData name="T H" userId="270efafb50020bd6" providerId="LiveId" clId="{7E78C40C-4E8D-4193-8E53-840C141A5910}" dt="2022-08-13T21:55:43.159" v="431" actId="478"/>
          <ac:spMkLst>
            <pc:docMk/>
            <pc:sldMk cId="1818089509" sldId="434"/>
            <ac:spMk id="15" creationId="{00000000-0000-0000-0000-000000000000}"/>
          </ac:spMkLst>
        </pc:spChg>
        <pc:picChg chg="add del mod modCrop">
          <ac:chgData name="T H" userId="270efafb50020bd6" providerId="LiveId" clId="{7E78C40C-4E8D-4193-8E53-840C141A5910}" dt="2022-08-13T22:39:18.004" v="839" actId="478"/>
          <ac:picMkLst>
            <pc:docMk/>
            <pc:sldMk cId="1818089509" sldId="434"/>
            <ac:picMk id="5" creationId="{57B6B457-611A-7691-3BB0-8FEE3BDFBE21}"/>
          </ac:picMkLst>
        </pc:picChg>
        <pc:picChg chg="add del mod">
          <ac:chgData name="T H" userId="270efafb50020bd6" providerId="LiveId" clId="{7E78C40C-4E8D-4193-8E53-840C141A5910}" dt="2022-08-13T22:39:15.654" v="838" actId="478"/>
          <ac:picMkLst>
            <pc:docMk/>
            <pc:sldMk cId="1818089509" sldId="434"/>
            <ac:picMk id="8" creationId="{E4B4C133-3E9E-018B-3AD3-A51123189B8B}"/>
          </ac:picMkLst>
        </pc:picChg>
        <pc:picChg chg="add mod">
          <ac:chgData name="T H" userId="270efafb50020bd6" providerId="LiveId" clId="{7E78C40C-4E8D-4193-8E53-840C141A5910}" dt="2022-08-13T22:39:58.522" v="845" actId="1076"/>
          <ac:picMkLst>
            <pc:docMk/>
            <pc:sldMk cId="1818089509" sldId="434"/>
            <ac:picMk id="9" creationId="{10DB2F14-326D-7880-B589-90F1C9D40195}"/>
          </ac:picMkLst>
        </pc:picChg>
        <pc:picChg chg="del">
          <ac:chgData name="T H" userId="270efafb50020bd6" providerId="LiveId" clId="{7E78C40C-4E8D-4193-8E53-840C141A5910}" dt="2022-08-13T22:27:41.472" v="741" actId="478"/>
          <ac:picMkLst>
            <pc:docMk/>
            <pc:sldMk cId="1818089509" sldId="434"/>
            <ac:picMk id="3073" creationId="{00000000-0000-0000-0000-000000000000}"/>
          </ac:picMkLst>
        </pc:picChg>
      </pc:sldChg>
      <pc:sldChg chg="addSp delSp modSp mod delAnim modAnim">
        <pc:chgData name="T H" userId="270efafb50020bd6" providerId="LiveId" clId="{7E78C40C-4E8D-4193-8E53-840C141A5910}" dt="2022-08-13T23:09:31.819" v="1146"/>
        <pc:sldMkLst>
          <pc:docMk/>
          <pc:sldMk cId="3133606272" sldId="435"/>
        </pc:sldMkLst>
        <pc:spChg chg="del">
          <ac:chgData name="T H" userId="270efafb50020bd6" providerId="LiveId" clId="{7E78C40C-4E8D-4193-8E53-840C141A5910}" dt="2022-08-13T22:45:57.610" v="891" actId="478"/>
          <ac:spMkLst>
            <pc:docMk/>
            <pc:sldMk cId="3133606272" sldId="435"/>
            <ac:spMk id="2" creationId="{00000000-0000-0000-0000-000000000000}"/>
          </ac:spMkLst>
        </pc:spChg>
        <pc:spChg chg="add mod">
          <ac:chgData name="T H" userId="270efafb50020bd6" providerId="LiveId" clId="{7E78C40C-4E8D-4193-8E53-840C141A5910}" dt="2022-08-13T22:25:43.165" v="717"/>
          <ac:spMkLst>
            <pc:docMk/>
            <pc:sldMk cId="3133606272" sldId="435"/>
            <ac:spMk id="3" creationId="{CEDB00F9-514A-392D-D509-11C3B88BC4B0}"/>
          </ac:spMkLst>
        </pc:spChg>
        <pc:spChg chg="add mod">
          <ac:chgData name="T H" userId="270efafb50020bd6" providerId="LiveId" clId="{7E78C40C-4E8D-4193-8E53-840C141A5910}" dt="2022-08-13T23:01:00.278" v="1099" actId="122"/>
          <ac:spMkLst>
            <pc:docMk/>
            <pc:sldMk cId="3133606272" sldId="435"/>
            <ac:spMk id="7" creationId="{A615BB94-49D1-E246-5143-B675F2B4ED76}"/>
          </ac:spMkLst>
        </pc:spChg>
        <pc:spChg chg="add mod">
          <ac:chgData name="T H" userId="270efafb50020bd6" providerId="LiveId" clId="{7E78C40C-4E8D-4193-8E53-840C141A5910}" dt="2022-08-13T23:01:03.128" v="1100" actId="122"/>
          <ac:spMkLst>
            <pc:docMk/>
            <pc:sldMk cId="3133606272" sldId="435"/>
            <ac:spMk id="8" creationId="{C02B9EDB-D79F-578B-AFDC-7C14835FE958}"/>
          </ac:spMkLst>
        </pc:spChg>
        <pc:spChg chg="add mod">
          <ac:chgData name="T H" userId="270efafb50020bd6" providerId="LiveId" clId="{7E78C40C-4E8D-4193-8E53-840C141A5910}" dt="2022-08-13T23:06:52.196" v="1131" actId="208"/>
          <ac:spMkLst>
            <pc:docMk/>
            <pc:sldMk cId="3133606272" sldId="435"/>
            <ac:spMk id="9" creationId="{BCEB722D-B2E8-96F1-BB2B-B604060642A9}"/>
          </ac:spMkLst>
        </pc:spChg>
        <pc:spChg chg="mod">
          <ac:chgData name="T H" userId="270efafb50020bd6" providerId="LiveId" clId="{7E78C40C-4E8D-4193-8E53-840C141A5910}" dt="2022-08-13T22:42:54.900" v="878" actId="20577"/>
          <ac:spMkLst>
            <pc:docMk/>
            <pc:sldMk cId="3133606272" sldId="435"/>
            <ac:spMk id="10" creationId="{00000000-0000-0000-0000-000000000000}"/>
          </ac:spMkLst>
        </pc:spChg>
        <pc:spChg chg="mod">
          <ac:chgData name="T H" userId="270efafb50020bd6" providerId="LiveId" clId="{7E78C40C-4E8D-4193-8E53-840C141A5910}" dt="2022-08-13T22:47:10.925" v="907" actId="207"/>
          <ac:spMkLst>
            <pc:docMk/>
            <pc:sldMk cId="3133606272" sldId="435"/>
            <ac:spMk id="11" creationId="{00000000-0000-0000-0000-000000000000}"/>
          </ac:spMkLst>
        </pc:spChg>
        <pc:spChg chg="add mod">
          <ac:chgData name="T H" userId="270efafb50020bd6" providerId="LiveId" clId="{7E78C40C-4E8D-4193-8E53-840C141A5910}" dt="2022-08-13T23:06:59.514" v="1132" actId="14100"/>
          <ac:spMkLst>
            <pc:docMk/>
            <pc:sldMk cId="3133606272" sldId="435"/>
            <ac:spMk id="12" creationId="{CF2DE2BC-02F8-8534-9A2A-29A58E4AF270}"/>
          </ac:spMkLst>
        </pc:spChg>
        <pc:spChg chg="add del mod">
          <ac:chgData name="T H" userId="270efafb50020bd6" providerId="LiveId" clId="{7E78C40C-4E8D-4193-8E53-840C141A5910}" dt="2022-08-13T23:07:37.892" v="1138" actId="478"/>
          <ac:spMkLst>
            <pc:docMk/>
            <pc:sldMk cId="3133606272" sldId="435"/>
            <ac:spMk id="13" creationId="{6F8E9AB4-CACD-1D3C-5A5B-253B582DD296}"/>
          </ac:spMkLst>
        </pc:spChg>
        <pc:spChg chg="add mod">
          <ac:chgData name="T H" userId="270efafb50020bd6" providerId="LiveId" clId="{7E78C40C-4E8D-4193-8E53-840C141A5910}" dt="2022-08-13T23:05:38.708" v="1127" actId="2085"/>
          <ac:spMkLst>
            <pc:docMk/>
            <pc:sldMk cId="3133606272" sldId="435"/>
            <ac:spMk id="14" creationId="{0FC0CF25-4F19-81DC-E448-971D9A15AED4}"/>
          </ac:spMkLst>
        </pc:spChg>
        <pc:spChg chg="del">
          <ac:chgData name="T H" userId="270efafb50020bd6" providerId="LiveId" clId="{7E78C40C-4E8D-4193-8E53-840C141A5910}" dt="2022-08-13T22:25:42.668" v="716" actId="478"/>
          <ac:spMkLst>
            <pc:docMk/>
            <pc:sldMk cId="3133606272" sldId="435"/>
            <ac:spMk id="15" creationId="{00000000-0000-0000-0000-000000000000}"/>
          </ac:spMkLst>
        </pc:spChg>
        <pc:spChg chg="add mod">
          <ac:chgData name="T H" userId="270efafb50020bd6" providerId="LiveId" clId="{7E78C40C-4E8D-4193-8E53-840C141A5910}" dt="2022-08-13T23:08:38.483" v="1144" actId="1036"/>
          <ac:spMkLst>
            <pc:docMk/>
            <pc:sldMk cId="3133606272" sldId="435"/>
            <ac:spMk id="16" creationId="{DC10232C-C2E7-C596-B37D-8EC27A90F9CF}"/>
          </ac:spMkLst>
        </pc:spChg>
        <pc:spChg chg="add mod">
          <ac:chgData name="T H" userId="270efafb50020bd6" providerId="LiveId" clId="{7E78C40C-4E8D-4193-8E53-840C141A5910}" dt="2022-08-13T23:07:48.290" v="1140" actId="1036"/>
          <ac:spMkLst>
            <pc:docMk/>
            <pc:sldMk cId="3133606272" sldId="435"/>
            <ac:spMk id="17" creationId="{363797B8-0378-9896-8E1C-B6723DD63CEA}"/>
          </ac:spMkLst>
        </pc:spChg>
        <pc:picChg chg="add mod">
          <ac:chgData name="T H" userId="270efafb50020bd6" providerId="LiveId" clId="{7E78C40C-4E8D-4193-8E53-840C141A5910}" dt="2022-08-13T23:09:31.819" v="1146"/>
          <ac:picMkLst>
            <pc:docMk/>
            <pc:sldMk cId="3133606272" sldId="435"/>
            <ac:picMk id="5" creationId="{9ADCB070-B6B4-E4D1-7951-90F63DF9B7CF}"/>
          </ac:picMkLst>
        </pc:picChg>
        <pc:picChg chg="del">
          <ac:chgData name="T H" userId="270efafb50020bd6" providerId="LiveId" clId="{7E78C40C-4E8D-4193-8E53-840C141A5910}" dt="2022-08-13T22:45:54.657" v="890" actId="478"/>
          <ac:picMkLst>
            <pc:docMk/>
            <pc:sldMk cId="3133606272" sldId="435"/>
            <ac:picMk id="5122" creationId="{00000000-0000-0000-0000-000000000000}"/>
          </ac:picMkLst>
        </pc:picChg>
      </pc:sldChg>
      <pc:sldChg chg="addSp delSp modSp mod">
        <pc:chgData name="T H" userId="270efafb50020bd6" providerId="LiveId" clId="{7E78C40C-4E8D-4193-8E53-840C141A5910}" dt="2022-08-13T23:13:47.791" v="1365" actId="1076"/>
        <pc:sldMkLst>
          <pc:docMk/>
          <pc:sldMk cId="2615004540" sldId="436"/>
        </pc:sldMkLst>
        <pc:spChg chg="mod">
          <ac:chgData name="T H" userId="270efafb50020bd6" providerId="LiveId" clId="{7E78C40C-4E8D-4193-8E53-840C141A5910}" dt="2022-08-13T23:13:28.974" v="1361" actId="20577"/>
          <ac:spMkLst>
            <pc:docMk/>
            <pc:sldMk cId="2615004540" sldId="436"/>
            <ac:spMk id="4" creationId="{00000000-0000-0000-0000-000000000000}"/>
          </ac:spMkLst>
        </pc:spChg>
        <pc:spChg chg="add mod">
          <ac:chgData name="T H" userId="270efafb50020bd6" providerId="LiveId" clId="{7E78C40C-4E8D-4193-8E53-840C141A5910}" dt="2022-08-13T23:13:47.791" v="1365" actId="1076"/>
          <ac:spMkLst>
            <pc:docMk/>
            <pc:sldMk cId="2615004540" sldId="436"/>
            <ac:spMk id="5" creationId="{9A1602C6-7A9E-290E-8335-9464FDA1E036}"/>
          </ac:spMkLst>
        </pc:spChg>
        <pc:spChg chg="del">
          <ac:chgData name="T H" userId="270efafb50020bd6" providerId="LiveId" clId="{7E78C40C-4E8D-4193-8E53-840C141A5910}" dt="2022-08-13T23:13:44.411" v="1363" actId="478"/>
          <ac:spMkLst>
            <pc:docMk/>
            <pc:sldMk cId="2615004540" sldId="436"/>
            <ac:spMk id="15" creationId="{00000000-0000-0000-0000-000000000000}"/>
          </ac:spMkLst>
        </pc:spChg>
        <pc:picChg chg="add del mod">
          <ac:chgData name="T H" userId="270efafb50020bd6" providerId="LiveId" clId="{7E78C40C-4E8D-4193-8E53-840C141A5910}" dt="2022-08-13T23:13:31.661" v="1362" actId="478"/>
          <ac:picMkLst>
            <pc:docMk/>
            <pc:sldMk cId="2615004540" sldId="436"/>
            <ac:picMk id="3" creationId="{A5974A00-88AB-0CA3-A0D0-7BDCFDA9BEFC}"/>
          </ac:picMkLst>
        </pc:picChg>
      </pc:sldChg>
      <pc:sldChg chg="addSp delSp modSp add mod delAnim modAnim">
        <pc:chgData name="T H" userId="270efafb50020bd6" providerId="LiveId" clId="{7E78C40C-4E8D-4193-8E53-840C141A5910}" dt="2022-08-13T22:39:33.911" v="840" actId="1076"/>
        <pc:sldMkLst>
          <pc:docMk/>
          <pc:sldMk cId="389932026" sldId="437"/>
        </pc:sldMkLst>
        <pc:spChg chg="add del mod">
          <ac:chgData name="T H" userId="270efafb50020bd6" providerId="LiveId" clId="{7E78C40C-4E8D-4193-8E53-840C141A5910}" dt="2022-08-13T22:37:43.365" v="829" actId="478"/>
          <ac:spMkLst>
            <pc:docMk/>
            <pc:sldMk cId="389932026" sldId="437"/>
            <ac:spMk id="3" creationId="{D518A8F8-6299-9A2B-D94B-4B2F3D9E9589}"/>
          </ac:spMkLst>
        </pc:spChg>
        <pc:spChg chg="add mod">
          <ac:chgData name="T H" userId="270efafb50020bd6" providerId="LiveId" clId="{7E78C40C-4E8D-4193-8E53-840C141A5910}" dt="2022-08-13T22:34:21.680" v="797" actId="571"/>
          <ac:spMkLst>
            <pc:docMk/>
            <pc:sldMk cId="389932026" sldId="437"/>
            <ac:spMk id="6" creationId="{CA68B6CB-C4B7-908D-DE27-7CA7643B090D}"/>
          </ac:spMkLst>
        </pc:spChg>
        <pc:spChg chg="del mod">
          <ac:chgData name="T H" userId="270efafb50020bd6" providerId="LiveId" clId="{7E78C40C-4E8D-4193-8E53-840C141A5910}" dt="2022-08-13T22:31:19.298" v="777" actId="478"/>
          <ac:spMkLst>
            <pc:docMk/>
            <pc:sldMk cId="389932026" sldId="437"/>
            <ac:spMk id="7" creationId="{6A5DD33A-66A3-FDED-2655-C820DEC54B99}"/>
          </ac:spMkLst>
        </pc:spChg>
        <pc:spChg chg="mod">
          <ac:chgData name="T H" userId="270efafb50020bd6" providerId="LiveId" clId="{7E78C40C-4E8D-4193-8E53-840C141A5910}" dt="2022-08-13T22:39:33.911" v="840" actId="1076"/>
          <ac:spMkLst>
            <pc:docMk/>
            <pc:sldMk cId="389932026" sldId="437"/>
            <ac:spMk id="11" creationId="{00000000-0000-0000-0000-000000000000}"/>
          </ac:spMkLst>
        </pc:spChg>
        <pc:spChg chg="add mod">
          <ac:chgData name="T H" userId="270efafb50020bd6" providerId="LiveId" clId="{7E78C40C-4E8D-4193-8E53-840C141A5910}" dt="2022-08-13T22:39:02.742" v="837" actId="207"/>
          <ac:spMkLst>
            <pc:docMk/>
            <pc:sldMk cId="389932026" sldId="437"/>
            <ac:spMk id="12" creationId="{E67F24D3-0AD6-439E-DE65-6E278F4F3F2B}"/>
          </ac:spMkLst>
        </pc:spChg>
        <pc:spChg chg="add mod">
          <ac:chgData name="T H" userId="270efafb50020bd6" providerId="LiveId" clId="{7E78C40C-4E8D-4193-8E53-840C141A5910}" dt="2022-08-13T22:39:02.742" v="837" actId="207"/>
          <ac:spMkLst>
            <pc:docMk/>
            <pc:sldMk cId="389932026" sldId="437"/>
            <ac:spMk id="13" creationId="{2C2C3FE3-218E-C127-569D-7968FD0619A3}"/>
          </ac:spMkLst>
        </pc:spChg>
        <pc:spChg chg="add mod">
          <ac:chgData name="T H" userId="270efafb50020bd6" providerId="LiveId" clId="{7E78C40C-4E8D-4193-8E53-840C141A5910}" dt="2022-08-13T22:39:02.742" v="837" actId="207"/>
          <ac:spMkLst>
            <pc:docMk/>
            <pc:sldMk cId="389932026" sldId="437"/>
            <ac:spMk id="14" creationId="{91716007-3DA0-1D39-DAE2-407C9DC64265}"/>
          </ac:spMkLst>
        </pc:spChg>
        <pc:spChg chg="add mod">
          <ac:chgData name="T H" userId="270efafb50020bd6" providerId="LiveId" clId="{7E78C40C-4E8D-4193-8E53-840C141A5910}" dt="2022-08-13T22:39:02.742" v="837" actId="207"/>
          <ac:spMkLst>
            <pc:docMk/>
            <pc:sldMk cId="389932026" sldId="437"/>
            <ac:spMk id="15" creationId="{D19C0911-6C21-CA0A-9688-CEE0C95E7006}"/>
          </ac:spMkLst>
        </pc:spChg>
        <pc:picChg chg="add mod">
          <ac:chgData name="T H" userId="270efafb50020bd6" providerId="LiveId" clId="{7E78C40C-4E8D-4193-8E53-840C141A5910}" dt="2022-08-13T22:34:21.680" v="797" actId="571"/>
          <ac:picMkLst>
            <pc:docMk/>
            <pc:sldMk cId="389932026" sldId="437"/>
            <ac:picMk id="4" creationId="{F6FB8121-C50C-D209-4E89-1D7E532A0E14}"/>
          </ac:picMkLst>
        </pc:picChg>
        <pc:picChg chg="mod">
          <ac:chgData name="T H" userId="270efafb50020bd6" providerId="LiveId" clId="{7E78C40C-4E8D-4193-8E53-840C141A5910}" dt="2022-08-13T22:38:40.170" v="835" actId="1076"/>
          <ac:picMkLst>
            <pc:docMk/>
            <pc:sldMk cId="389932026" sldId="437"/>
            <ac:picMk id="5" creationId="{57B6B457-611A-7691-3BB0-8FEE3BDFBE21}"/>
          </ac:picMkLst>
        </pc:picChg>
        <pc:picChg chg="del mod">
          <ac:chgData name="T H" userId="270efafb50020bd6" providerId="LiveId" clId="{7E78C40C-4E8D-4193-8E53-840C141A5910}" dt="2022-08-13T22:31:22.764" v="779" actId="478"/>
          <ac:picMkLst>
            <pc:docMk/>
            <pc:sldMk cId="389932026" sldId="437"/>
            <ac:picMk id="8" creationId="{E4B4C133-3E9E-018B-3AD3-A51123189B8B}"/>
          </ac:picMkLst>
        </pc:picChg>
        <pc:picChg chg="add del mod">
          <ac:chgData name="T H" userId="270efafb50020bd6" providerId="LiveId" clId="{7E78C40C-4E8D-4193-8E53-840C141A5910}" dt="2022-08-13T22:36:36.984" v="819" actId="478"/>
          <ac:picMkLst>
            <pc:docMk/>
            <pc:sldMk cId="389932026" sldId="437"/>
            <ac:picMk id="9" creationId="{FFCACC6D-1FC7-44CB-9258-C91A2B5E23BB}"/>
          </ac:picMkLst>
        </pc:picChg>
        <pc:picChg chg="add del mod">
          <ac:chgData name="T H" userId="270efafb50020bd6" providerId="LiveId" clId="{7E78C40C-4E8D-4193-8E53-840C141A5910}" dt="2022-08-13T22:36:16.046" v="807" actId="478"/>
          <ac:picMkLst>
            <pc:docMk/>
            <pc:sldMk cId="389932026" sldId="437"/>
            <ac:picMk id="16" creationId="{9BF664C8-EAD9-1BA6-02E3-A1952F297AE1}"/>
          </ac:picMkLst>
        </pc:picChg>
        <pc:picChg chg="add del mod">
          <ac:chgData name="T H" userId="270efafb50020bd6" providerId="LiveId" clId="{7E78C40C-4E8D-4193-8E53-840C141A5910}" dt="2022-08-13T22:36:19.547" v="809" actId="478"/>
          <ac:picMkLst>
            <pc:docMk/>
            <pc:sldMk cId="389932026" sldId="437"/>
            <ac:picMk id="17" creationId="{C667E1DE-0FDE-9C24-C8C6-B8593D0736B3}"/>
          </ac:picMkLst>
        </pc:picChg>
        <pc:picChg chg="add del mod">
          <ac:chgData name="T H" userId="270efafb50020bd6" providerId="LiveId" clId="{7E78C40C-4E8D-4193-8E53-840C141A5910}" dt="2022-08-13T22:36:22.385" v="811" actId="478"/>
          <ac:picMkLst>
            <pc:docMk/>
            <pc:sldMk cId="389932026" sldId="437"/>
            <ac:picMk id="18" creationId="{651A0BD7-0FDF-B0DA-DE16-F663455EE98C}"/>
          </ac:picMkLst>
        </pc:picChg>
        <pc:picChg chg="add del mod">
          <ac:chgData name="T H" userId="270efafb50020bd6" providerId="LiveId" clId="{7E78C40C-4E8D-4193-8E53-840C141A5910}" dt="2022-08-13T22:36:25.637" v="813" actId="478"/>
          <ac:picMkLst>
            <pc:docMk/>
            <pc:sldMk cId="389932026" sldId="437"/>
            <ac:picMk id="19" creationId="{8CC3774A-98DE-59D3-6E61-2E8EC684A8AF}"/>
          </ac:picMkLst>
        </pc:picChg>
        <pc:picChg chg="add del mod">
          <ac:chgData name="T H" userId="270efafb50020bd6" providerId="LiveId" clId="{7E78C40C-4E8D-4193-8E53-840C141A5910}" dt="2022-08-13T22:36:29.537" v="815" actId="478"/>
          <ac:picMkLst>
            <pc:docMk/>
            <pc:sldMk cId="389932026" sldId="437"/>
            <ac:picMk id="20" creationId="{3E55E0F6-72A5-D240-6F00-736BDF6CB901}"/>
          </ac:picMkLst>
        </pc:picChg>
        <pc:picChg chg="add del mod">
          <ac:chgData name="T H" userId="270efafb50020bd6" providerId="LiveId" clId="{7E78C40C-4E8D-4193-8E53-840C141A5910}" dt="2022-08-13T22:36:33.629" v="817" actId="478"/>
          <ac:picMkLst>
            <pc:docMk/>
            <pc:sldMk cId="389932026" sldId="437"/>
            <ac:picMk id="21" creationId="{D37AAFA7-11B9-8EC0-07DB-66BFCACFE40B}"/>
          </ac:picMkLst>
        </pc:picChg>
      </pc:sldChg>
    </pc:docChg>
  </pc:docChgLst>
  <pc:docChgLst>
    <pc:chgData name="T H" userId="270efafb50020bd6" providerId="LiveId" clId="{6F9DA811-5DD1-4E79-BD71-311B3ADE3385}"/>
    <pc:docChg chg="undo custSel addSld delSld modSld sldOrd">
      <pc:chgData name="T H" userId="270efafb50020bd6" providerId="LiveId" clId="{6F9DA811-5DD1-4E79-BD71-311B3ADE3385}" dt="2022-08-16T11:04:03.097" v="1415" actId="2696"/>
      <pc:docMkLst>
        <pc:docMk/>
      </pc:docMkLst>
      <pc:sldChg chg="modSp mod">
        <pc:chgData name="T H" userId="270efafb50020bd6" providerId="LiveId" clId="{6F9DA811-5DD1-4E79-BD71-311B3ADE3385}" dt="2022-08-16T08:55:51.309" v="49" actId="20577"/>
        <pc:sldMkLst>
          <pc:docMk/>
          <pc:sldMk cId="4184934910" sldId="427"/>
        </pc:sldMkLst>
        <pc:spChg chg="mod">
          <ac:chgData name="T H" userId="270efafb50020bd6" providerId="LiveId" clId="{6F9DA811-5DD1-4E79-BD71-311B3ADE3385}" dt="2022-08-16T08:55:51.309" v="49" actId="20577"/>
          <ac:spMkLst>
            <pc:docMk/>
            <pc:sldMk cId="4184934910" sldId="427"/>
            <ac:spMk id="28" creationId="{00000000-0000-0000-0000-000000000000}"/>
          </ac:spMkLst>
        </pc:spChg>
      </pc:sldChg>
      <pc:sldChg chg="addSp delSp modSp mod delAnim modAnim">
        <pc:chgData name="T H" userId="270efafb50020bd6" providerId="LiveId" clId="{6F9DA811-5DD1-4E79-BD71-311B3ADE3385}" dt="2022-08-16T10:27:21.795" v="335" actId="1076"/>
        <pc:sldMkLst>
          <pc:docMk/>
          <pc:sldMk cId="2432748071" sldId="432"/>
        </pc:sldMkLst>
        <pc:spChg chg="mod">
          <ac:chgData name="T H" userId="270efafb50020bd6" providerId="LiveId" clId="{6F9DA811-5DD1-4E79-BD71-311B3ADE3385}" dt="2022-08-16T08:57:14.131" v="142" actId="20577"/>
          <ac:spMkLst>
            <pc:docMk/>
            <pc:sldMk cId="2432748071" sldId="432"/>
            <ac:spMk id="2" creationId="{A0BEA933-0D47-6D2A-85D0-679196D0462A}"/>
          </ac:spMkLst>
        </pc:spChg>
        <pc:spChg chg="mod">
          <ac:chgData name="T H" userId="270efafb50020bd6" providerId="LiveId" clId="{6F9DA811-5DD1-4E79-BD71-311B3ADE3385}" dt="2022-08-16T10:27:21.795" v="335" actId="1076"/>
          <ac:spMkLst>
            <pc:docMk/>
            <pc:sldMk cId="2432748071" sldId="432"/>
            <ac:spMk id="7" creationId="{04BE4210-9AE4-9814-51F2-460C5358F8C3}"/>
          </ac:spMkLst>
        </pc:spChg>
        <pc:spChg chg="mod">
          <ac:chgData name="T H" userId="270efafb50020bd6" providerId="LiveId" clId="{6F9DA811-5DD1-4E79-BD71-311B3ADE3385}" dt="2022-08-16T09:02:08.251" v="199" actId="20577"/>
          <ac:spMkLst>
            <pc:docMk/>
            <pc:sldMk cId="2432748071" sldId="432"/>
            <ac:spMk id="15" creationId="{00000000-0000-0000-0000-000000000000}"/>
          </ac:spMkLst>
        </pc:spChg>
        <pc:picChg chg="add mod">
          <ac:chgData name="T H" userId="270efafb50020bd6" providerId="LiveId" clId="{6F9DA811-5DD1-4E79-BD71-311B3ADE3385}" dt="2022-08-16T10:26:25.112" v="331" actId="1076"/>
          <ac:picMkLst>
            <pc:docMk/>
            <pc:sldMk cId="2432748071" sldId="432"/>
            <ac:picMk id="4" creationId="{C176993E-1C59-B302-9B30-3DB9BA624A4E}"/>
          </ac:picMkLst>
        </pc:picChg>
        <pc:picChg chg="del">
          <ac:chgData name="T H" userId="270efafb50020bd6" providerId="LiveId" clId="{6F9DA811-5DD1-4E79-BD71-311B3ADE3385}" dt="2022-08-16T09:01:23.589" v="143" actId="478"/>
          <ac:picMkLst>
            <pc:docMk/>
            <pc:sldMk cId="2432748071" sldId="432"/>
            <ac:picMk id="6" creationId="{3E2EE43E-E91A-17C4-9684-6CBEA2A70BFD}"/>
          </ac:picMkLst>
        </pc:picChg>
      </pc:sldChg>
      <pc:sldChg chg="addSp delSp modSp del mod">
        <pc:chgData name="T H" userId="270efafb50020bd6" providerId="LiveId" clId="{6F9DA811-5DD1-4E79-BD71-311B3ADE3385}" dt="2022-08-16T10:48:49.826" v="1184" actId="2696"/>
        <pc:sldMkLst>
          <pc:docMk/>
          <pc:sldMk cId="2615004540" sldId="436"/>
        </pc:sldMkLst>
        <pc:spChg chg="add mod">
          <ac:chgData name="T H" userId="270efafb50020bd6" providerId="LiveId" clId="{6F9DA811-5DD1-4E79-BD71-311B3ADE3385}" dt="2022-08-16T10:28:32.230" v="343" actId="1076"/>
          <ac:spMkLst>
            <pc:docMk/>
            <pc:sldMk cId="2615004540" sldId="436"/>
            <ac:spMk id="2" creationId="{C98308D5-5EF4-C54D-9278-D00F1B73F303}"/>
          </ac:spMkLst>
        </pc:spChg>
        <pc:spChg chg="del mod">
          <ac:chgData name="T H" userId="270efafb50020bd6" providerId="LiveId" clId="{6F9DA811-5DD1-4E79-BD71-311B3ADE3385}" dt="2022-08-16T10:48:36.504" v="1183" actId="478"/>
          <ac:spMkLst>
            <pc:docMk/>
            <pc:sldMk cId="2615004540" sldId="436"/>
            <ac:spMk id="4" creationId="{00000000-0000-0000-0000-000000000000}"/>
          </ac:spMkLst>
        </pc:spChg>
        <pc:spChg chg="del">
          <ac:chgData name="T H" userId="270efafb50020bd6" providerId="LiveId" clId="{6F9DA811-5DD1-4E79-BD71-311B3ADE3385}" dt="2022-08-16T10:28:28.071" v="341" actId="478"/>
          <ac:spMkLst>
            <pc:docMk/>
            <pc:sldMk cId="2615004540" sldId="436"/>
            <ac:spMk id="6" creationId="{DFE0223B-42C2-B67B-2FD4-F887BD3A891C}"/>
          </ac:spMkLst>
        </pc:spChg>
      </pc:sldChg>
      <pc:sldChg chg="addSp delSp modSp mod ord modAnim">
        <pc:chgData name="T H" userId="270efafb50020bd6" providerId="LiveId" clId="{6F9DA811-5DD1-4E79-BD71-311B3ADE3385}" dt="2022-08-16T11:03:28.086" v="1412" actId="14100"/>
        <pc:sldMkLst>
          <pc:docMk/>
          <pc:sldMk cId="389932026" sldId="437"/>
        </pc:sldMkLst>
        <pc:spChg chg="del">
          <ac:chgData name="T H" userId="270efafb50020bd6" providerId="LiveId" clId="{6F9DA811-5DD1-4E79-BD71-311B3ADE3385}" dt="2022-08-16T10:52:06.056" v="1190" actId="478"/>
          <ac:spMkLst>
            <pc:docMk/>
            <pc:sldMk cId="389932026" sldId="437"/>
            <ac:spMk id="4" creationId="{97FB859A-C121-B66F-D1D3-BCF41F773700}"/>
          </ac:spMkLst>
        </pc:spChg>
        <pc:spChg chg="add mod">
          <ac:chgData name="T H" userId="270efafb50020bd6" providerId="LiveId" clId="{6F9DA811-5DD1-4E79-BD71-311B3ADE3385}" dt="2022-08-16T10:52:07.056" v="1191"/>
          <ac:spMkLst>
            <pc:docMk/>
            <pc:sldMk cId="389932026" sldId="437"/>
            <ac:spMk id="5" creationId="{CEFC1E77-21EE-4E9C-A943-1C51B2C10E04}"/>
          </ac:spMkLst>
        </pc:spChg>
        <pc:spChg chg="add mod">
          <ac:chgData name="T H" userId="270efafb50020bd6" providerId="LiveId" clId="{6F9DA811-5DD1-4E79-BD71-311B3ADE3385}" dt="2022-08-16T10:53:56.234" v="1358" actId="1076"/>
          <ac:spMkLst>
            <pc:docMk/>
            <pc:sldMk cId="389932026" sldId="437"/>
            <ac:spMk id="6" creationId="{BD403497-357B-6DB2-B338-A83260C263B9}"/>
          </ac:spMkLst>
        </pc:spChg>
        <pc:picChg chg="add del mod">
          <ac:chgData name="T H" userId="270efafb50020bd6" providerId="LiveId" clId="{6F9DA811-5DD1-4E79-BD71-311B3ADE3385}" dt="2022-08-16T10:55:59.377" v="1366" actId="478"/>
          <ac:picMkLst>
            <pc:docMk/>
            <pc:sldMk cId="389932026" sldId="437"/>
            <ac:picMk id="2" creationId="{75C8B94E-FB51-2DE2-8500-46D95BC66D55}"/>
          </ac:picMkLst>
        </pc:picChg>
        <pc:picChg chg="del">
          <ac:chgData name="T H" userId="270efafb50020bd6" providerId="LiveId" clId="{6F9DA811-5DD1-4E79-BD71-311B3ADE3385}" dt="2022-08-16T10:51:43.227" v="1185" actId="478"/>
          <ac:picMkLst>
            <pc:docMk/>
            <pc:sldMk cId="389932026" sldId="437"/>
            <ac:picMk id="3" creationId="{A02C2011-AF1B-D401-75E6-AB7937668A29}"/>
          </ac:picMkLst>
        </pc:picChg>
        <pc:picChg chg="add del mod">
          <ac:chgData name="T H" userId="270efafb50020bd6" providerId="LiveId" clId="{6F9DA811-5DD1-4E79-BD71-311B3ADE3385}" dt="2022-08-16T11:01:42.226" v="1401" actId="478"/>
          <ac:picMkLst>
            <pc:docMk/>
            <pc:sldMk cId="389932026" sldId="437"/>
            <ac:picMk id="7" creationId="{DA8C0DB6-9F44-BF79-4D52-4146DBF60849}"/>
          </ac:picMkLst>
        </pc:picChg>
        <pc:picChg chg="add del mod">
          <ac:chgData name="T H" userId="270efafb50020bd6" providerId="LiveId" clId="{6F9DA811-5DD1-4E79-BD71-311B3ADE3385}" dt="2022-08-16T11:01:28.117" v="1396" actId="478"/>
          <ac:picMkLst>
            <pc:docMk/>
            <pc:sldMk cId="389932026" sldId="437"/>
            <ac:picMk id="8" creationId="{CBB8CD0F-4BBB-7D4C-0A85-59F6CB6E1C91}"/>
          </ac:picMkLst>
        </pc:picChg>
        <pc:picChg chg="add del mod">
          <ac:chgData name="T H" userId="270efafb50020bd6" providerId="LiveId" clId="{6F9DA811-5DD1-4E79-BD71-311B3ADE3385}" dt="2022-08-16T11:03:06.228" v="1406" actId="478"/>
          <ac:picMkLst>
            <pc:docMk/>
            <pc:sldMk cId="389932026" sldId="437"/>
            <ac:picMk id="9" creationId="{EFB8E0A3-6298-EBBD-65BC-394A16245D34}"/>
          </ac:picMkLst>
        </pc:picChg>
        <pc:picChg chg="add mod">
          <ac:chgData name="T H" userId="270efafb50020bd6" providerId="LiveId" clId="{6F9DA811-5DD1-4E79-BD71-311B3ADE3385}" dt="2022-08-16T11:03:28.086" v="1412" actId="14100"/>
          <ac:picMkLst>
            <pc:docMk/>
            <pc:sldMk cId="389932026" sldId="437"/>
            <ac:picMk id="10" creationId="{08F5A4F6-CAB3-136C-D605-1B20F6C1D79E}"/>
          </ac:picMkLst>
        </pc:picChg>
        <pc:picChg chg="del">
          <ac:chgData name="T H" userId="270efafb50020bd6" providerId="LiveId" clId="{6F9DA811-5DD1-4E79-BD71-311B3ADE3385}" dt="2022-08-16T10:51:48.990" v="1188" actId="478"/>
          <ac:picMkLst>
            <pc:docMk/>
            <pc:sldMk cId="389932026" sldId="437"/>
            <ac:picMk id="1026" creationId="{9668C952-7BE1-7190-17DA-40CE68A74B0B}"/>
          </ac:picMkLst>
        </pc:picChg>
        <pc:picChg chg="add mod">
          <ac:chgData name="T H" userId="270efafb50020bd6" providerId="LiveId" clId="{6F9DA811-5DD1-4E79-BD71-311B3ADE3385}" dt="2022-08-16T11:01:40.988" v="1400" actId="14100"/>
          <ac:picMkLst>
            <pc:docMk/>
            <pc:sldMk cId="389932026" sldId="437"/>
            <ac:picMk id="1028" creationId="{7BA51FF3-2547-B1A0-6FEE-3BA972FA6689}"/>
          </ac:picMkLst>
        </pc:picChg>
      </pc:sldChg>
      <pc:sldChg chg="addSp delSp modSp mod modAnim">
        <pc:chgData name="T H" userId="270efafb50020bd6" providerId="LiveId" clId="{6F9DA811-5DD1-4E79-BD71-311B3ADE3385}" dt="2022-08-16T10:51:53.672" v="1189" actId="1076"/>
        <pc:sldMkLst>
          <pc:docMk/>
          <pc:sldMk cId="3552546601" sldId="438"/>
        </pc:sldMkLst>
        <pc:spChg chg="mod">
          <ac:chgData name="T H" userId="270efafb50020bd6" providerId="LiveId" clId="{6F9DA811-5DD1-4E79-BD71-311B3ADE3385}" dt="2022-08-16T09:05:50.579" v="243" actId="20577"/>
          <ac:spMkLst>
            <pc:docMk/>
            <pc:sldMk cId="3552546601" sldId="438"/>
            <ac:spMk id="2" creationId="{A0BEA933-0D47-6D2A-85D0-679196D0462A}"/>
          </ac:spMkLst>
        </pc:spChg>
        <pc:spChg chg="add mod">
          <ac:chgData name="T H" userId="270efafb50020bd6" providerId="LiveId" clId="{6F9DA811-5DD1-4E79-BD71-311B3ADE3385}" dt="2022-08-16T10:51:53.672" v="1189" actId="1076"/>
          <ac:spMkLst>
            <pc:docMk/>
            <pc:sldMk cId="3552546601" sldId="438"/>
            <ac:spMk id="6" creationId="{04D9B43E-DE4A-078B-53A0-CE29DE46EEA6}"/>
          </ac:spMkLst>
        </pc:spChg>
        <pc:spChg chg="add mod">
          <ac:chgData name="T H" userId="270efafb50020bd6" providerId="LiveId" clId="{6F9DA811-5DD1-4E79-BD71-311B3ADE3385}" dt="2022-08-16T10:09:31.511" v="284" actId="339"/>
          <ac:spMkLst>
            <pc:docMk/>
            <pc:sldMk cId="3552546601" sldId="438"/>
            <ac:spMk id="7" creationId="{1A6DC7D0-64A5-8BB8-8604-A785AE6EFDBF}"/>
          </ac:spMkLst>
        </pc:spChg>
        <pc:spChg chg="del">
          <ac:chgData name="T H" userId="270efafb50020bd6" providerId="LiveId" clId="{6F9DA811-5DD1-4E79-BD71-311B3ADE3385}" dt="2022-08-16T09:44:09.770" v="250" actId="478"/>
          <ac:spMkLst>
            <pc:docMk/>
            <pc:sldMk cId="3552546601" sldId="438"/>
            <ac:spMk id="15" creationId="{00000000-0000-0000-0000-000000000000}"/>
          </ac:spMkLst>
        </pc:spChg>
        <pc:picChg chg="del">
          <ac:chgData name="T H" userId="270efafb50020bd6" providerId="LiveId" clId="{6F9DA811-5DD1-4E79-BD71-311B3ADE3385}" dt="2022-08-16T09:06:33.554" v="244" actId="478"/>
          <ac:picMkLst>
            <pc:docMk/>
            <pc:sldMk cId="3552546601" sldId="438"/>
            <ac:picMk id="4" creationId="{B0E69A6E-6974-DEE8-5EAF-AF7C1CB3F2EA}"/>
          </ac:picMkLst>
        </pc:picChg>
        <pc:picChg chg="add mod modCrop">
          <ac:chgData name="T H" userId="270efafb50020bd6" providerId="LiveId" clId="{6F9DA811-5DD1-4E79-BD71-311B3ADE3385}" dt="2022-08-16T09:57:00.411" v="279" actId="14100"/>
          <ac:picMkLst>
            <pc:docMk/>
            <pc:sldMk cId="3552546601" sldId="438"/>
            <ac:picMk id="5" creationId="{E7648C8B-8B9E-D19D-6725-0E262B9574D3}"/>
          </ac:picMkLst>
        </pc:picChg>
      </pc:sldChg>
      <pc:sldChg chg="del">
        <pc:chgData name="T H" userId="270efafb50020bd6" providerId="LiveId" clId="{6F9DA811-5DD1-4E79-BD71-311B3ADE3385}" dt="2022-08-16T11:03:58.967" v="1414" actId="2696"/>
        <pc:sldMkLst>
          <pc:docMk/>
          <pc:sldMk cId="3328368106" sldId="439"/>
        </pc:sldMkLst>
      </pc:sldChg>
      <pc:sldChg chg="del">
        <pc:chgData name="T H" userId="270efafb50020bd6" providerId="LiveId" clId="{6F9DA811-5DD1-4E79-BD71-311B3ADE3385}" dt="2022-08-16T11:04:03.097" v="1415" actId="2696"/>
        <pc:sldMkLst>
          <pc:docMk/>
          <pc:sldMk cId="1200341054" sldId="440"/>
        </pc:sldMkLst>
      </pc:sldChg>
      <pc:sldChg chg="addSp delSp modSp add mod delAnim modAnim">
        <pc:chgData name="T H" userId="270efafb50020bd6" providerId="LiveId" clId="{6F9DA811-5DD1-4E79-BD71-311B3ADE3385}" dt="2022-08-16T10:28:01.003" v="340"/>
        <pc:sldMkLst>
          <pc:docMk/>
          <pc:sldMk cId="1779769191" sldId="441"/>
        </pc:sldMkLst>
        <pc:spChg chg="del">
          <ac:chgData name="T H" userId="270efafb50020bd6" providerId="LiveId" clId="{6F9DA811-5DD1-4E79-BD71-311B3ADE3385}" dt="2022-08-16T10:12:20.051" v="290" actId="478"/>
          <ac:spMkLst>
            <pc:docMk/>
            <pc:sldMk cId="1779769191" sldId="441"/>
            <ac:spMk id="2" creationId="{A0BEA933-0D47-6D2A-85D0-679196D0462A}"/>
          </ac:spMkLst>
        </pc:spChg>
        <pc:spChg chg="add mod">
          <ac:chgData name="T H" userId="270efafb50020bd6" providerId="LiveId" clId="{6F9DA811-5DD1-4E79-BD71-311B3ADE3385}" dt="2022-08-16T10:18:24.612" v="316" actId="207"/>
          <ac:spMkLst>
            <pc:docMk/>
            <pc:sldMk cId="1779769191" sldId="441"/>
            <ac:spMk id="4" creationId="{F939EEAF-38A8-1AF0-AEE4-52DFC63A33C7}"/>
          </ac:spMkLst>
        </pc:spChg>
        <pc:spChg chg="del mod">
          <ac:chgData name="T H" userId="270efafb50020bd6" providerId="LiveId" clId="{6F9DA811-5DD1-4E79-BD71-311B3ADE3385}" dt="2022-08-16T10:12:16.676" v="289" actId="478"/>
          <ac:spMkLst>
            <pc:docMk/>
            <pc:sldMk cId="1779769191" sldId="441"/>
            <ac:spMk id="7" creationId="{1A6DC7D0-64A5-8BB8-8604-A785AE6EFDBF}"/>
          </ac:spMkLst>
        </pc:spChg>
        <pc:spChg chg="add mod">
          <ac:chgData name="T H" userId="270efafb50020bd6" providerId="LiveId" clId="{6F9DA811-5DD1-4E79-BD71-311B3ADE3385}" dt="2022-08-16T10:18:41.413" v="324" actId="14100"/>
          <ac:spMkLst>
            <pc:docMk/>
            <pc:sldMk cId="1779769191" sldId="441"/>
            <ac:spMk id="9" creationId="{91AF90F5-1119-8DBA-A260-C3106F97FC3A}"/>
          </ac:spMkLst>
        </pc:spChg>
        <pc:spChg chg="add mod">
          <ac:chgData name="T H" userId="270efafb50020bd6" providerId="LiveId" clId="{6F9DA811-5DD1-4E79-BD71-311B3ADE3385}" dt="2022-08-16T10:18:52.058" v="326" actId="1076"/>
          <ac:spMkLst>
            <pc:docMk/>
            <pc:sldMk cId="1779769191" sldId="441"/>
            <ac:spMk id="12" creationId="{E49D0330-00DA-0718-D672-A71940532217}"/>
          </ac:spMkLst>
        </pc:spChg>
        <pc:spChg chg="add mod">
          <ac:chgData name="T H" userId="270efafb50020bd6" providerId="LiveId" clId="{6F9DA811-5DD1-4E79-BD71-311B3ADE3385}" dt="2022-08-16T10:18:59.634" v="329" actId="20577"/>
          <ac:spMkLst>
            <pc:docMk/>
            <pc:sldMk cId="1779769191" sldId="441"/>
            <ac:spMk id="14" creationId="{4E62EEAA-41A1-DA47-C9FB-D96162CF90B9}"/>
          </ac:spMkLst>
        </pc:spChg>
        <pc:picChg chg="del">
          <ac:chgData name="T H" userId="270efafb50020bd6" providerId="LiveId" clId="{6F9DA811-5DD1-4E79-BD71-311B3ADE3385}" dt="2022-08-16T10:12:14.739" v="287" actId="478"/>
          <ac:picMkLst>
            <pc:docMk/>
            <pc:sldMk cId="1779769191" sldId="441"/>
            <ac:picMk id="5" creationId="{E7648C8B-8B9E-D19D-6725-0E262B9574D3}"/>
          </ac:picMkLst>
        </pc:picChg>
      </pc:sldChg>
      <pc:sldChg chg="addSp delSp modSp add mod delAnim modAnim">
        <pc:chgData name="T H" userId="270efafb50020bd6" providerId="LiveId" clId="{6F9DA811-5DD1-4E79-BD71-311B3ADE3385}" dt="2022-08-16T10:48:07.312" v="1182" actId="14100"/>
        <pc:sldMkLst>
          <pc:docMk/>
          <pc:sldMk cId="1028672308" sldId="442"/>
        </pc:sldMkLst>
        <pc:spChg chg="add mod">
          <ac:chgData name="T H" userId="270efafb50020bd6" providerId="LiveId" clId="{6F9DA811-5DD1-4E79-BD71-311B3ADE3385}" dt="2022-08-16T10:47:30.070" v="1174" actId="14100"/>
          <ac:spMkLst>
            <pc:docMk/>
            <pc:sldMk cId="1028672308" sldId="442"/>
            <ac:spMk id="2" creationId="{3A19CC58-D9D1-8F6C-6FBC-B4CFFE82E956}"/>
          </ac:spMkLst>
        </pc:spChg>
        <pc:spChg chg="add mod ord">
          <ac:chgData name="T H" userId="270efafb50020bd6" providerId="LiveId" clId="{6F9DA811-5DD1-4E79-BD71-311B3ADE3385}" dt="2022-08-16T10:48:07.312" v="1182" actId="14100"/>
          <ac:spMkLst>
            <pc:docMk/>
            <pc:sldMk cId="1028672308" sldId="442"/>
            <ac:spMk id="3" creationId="{1214C335-874F-5BD5-14D7-4405D4CD0433}"/>
          </ac:spMkLst>
        </pc:spChg>
        <pc:spChg chg="mod">
          <ac:chgData name="T H" userId="270efafb50020bd6" providerId="LiveId" clId="{6F9DA811-5DD1-4E79-BD71-311B3ADE3385}" dt="2022-08-16T10:33:27.304" v="475" actId="20577"/>
          <ac:spMkLst>
            <pc:docMk/>
            <pc:sldMk cId="1028672308" sldId="442"/>
            <ac:spMk id="4" creationId="{F939EEAF-38A8-1AF0-AEE4-52DFC63A33C7}"/>
          </ac:spMkLst>
        </pc:spChg>
        <pc:spChg chg="mod">
          <ac:chgData name="T H" userId="270efafb50020bd6" providerId="LiveId" clId="{6F9DA811-5DD1-4E79-BD71-311B3ADE3385}" dt="2022-08-16T10:38:36.932" v="501" actId="20577"/>
          <ac:spMkLst>
            <pc:docMk/>
            <pc:sldMk cId="1028672308" sldId="442"/>
            <ac:spMk id="9" creationId="{91AF90F5-1119-8DBA-A260-C3106F97FC3A}"/>
          </ac:spMkLst>
        </pc:spChg>
        <pc:spChg chg="del">
          <ac:chgData name="T H" userId="270efafb50020bd6" providerId="LiveId" clId="{6F9DA811-5DD1-4E79-BD71-311B3ADE3385}" dt="2022-08-16T10:32:43.167" v="459" actId="478"/>
          <ac:spMkLst>
            <pc:docMk/>
            <pc:sldMk cId="1028672308" sldId="442"/>
            <ac:spMk id="12" creationId="{E49D0330-00DA-0718-D672-A71940532217}"/>
          </ac:spMkLst>
        </pc:spChg>
        <pc:spChg chg="del mod">
          <ac:chgData name="T H" userId="270efafb50020bd6" providerId="LiveId" clId="{6F9DA811-5DD1-4E79-BD71-311B3ADE3385}" dt="2022-08-16T10:32:03.235" v="452" actId="478"/>
          <ac:spMkLst>
            <pc:docMk/>
            <pc:sldMk cId="1028672308" sldId="442"/>
            <ac:spMk id="14" creationId="{4E62EEAA-41A1-DA47-C9FB-D96162CF90B9}"/>
          </ac:spMkLst>
        </pc:spChg>
      </pc:sldChg>
      <pc:sldChg chg="delSp modSp add mod modAnim">
        <pc:chgData name="T H" userId="270efafb50020bd6" providerId="LiveId" clId="{6F9DA811-5DD1-4E79-BD71-311B3ADE3385}" dt="2022-08-16T11:03:49.867" v="1413"/>
        <pc:sldMkLst>
          <pc:docMk/>
          <pc:sldMk cId="1035188385" sldId="443"/>
        </pc:sldMkLst>
        <pc:picChg chg="mod">
          <ac:chgData name="T H" userId="270efafb50020bd6" providerId="LiveId" clId="{6F9DA811-5DD1-4E79-BD71-311B3ADE3385}" dt="2022-08-16T11:01:19.417" v="1393" actId="1076"/>
          <ac:picMkLst>
            <pc:docMk/>
            <pc:sldMk cId="1035188385" sldId="443"/>
            <ac:picMk id="7" creationId="{DA8C0DB6-9F44-BF79-4D52-4146DBF60849}"/>
          </ac:picMkLst>
        </pc:picChg>
        <pc:picChg chg="mod">
          <ac:chgData name="T H" userId="270efafb50020bd6" providerId="LiveId" clId="{6F9DA811-5DD1-4E79-BD71-311B3ADE3385}" dt="2022-08-16T11:01:09.435" v="1390" actId="14100"/>
          <ac:picMkLst>
            <pc:docMk/>
            <pc:sldMk cId="1035188385" sldId="443"/>
            <ac:picMk id="8" creationId="{CBB8CD0F-4BBB-7D4C-0A85-59F6CB6E1C91}"/>
          </ac:picMkLst>
        </pc:picChg>
        <pc:picChg chg="del mod">
          <ac:chgData name="T H" userId="270efafb50020bd6" providerId="LiveId" clId="{6F9DA811-5DD1-4E79-BD71-311B3ADE3385}" dt="2022-08-16T11:01:03.646" v="1387" actId="478"/>
          <ac:picMkLst>
            <pc:docMk/>
            <pc:sldMk cId="1035188385" sldId="443"/>
            <ac:picMk id="9" creationId="{EFB8E0A3-6298-EBBD-65BC-394A16245D34}"/>
          </ac:picMkLst>
        </pc:picChg>
        <pc:picChg chg="del">
          <ac:chgData name="T H" userId="270efafb50020bd6" providerId="LiveId" clId="{6F9DA811-5DD1-4E79-BD71-311B3ADE3385}" dt="2022-08-16T11:01:04.555" v="1388" actId="478"/>
          <ac:picMkLst>
            <pc:docMk/>
            <pc:sldMk cId="1035188385" sldId="443"/>
            <ac:picMk id="1028" creationId="{7BA51FF3-2547-B1A0-6FEE-3BA972FA6689}"/>
          </ac:picMkLst>
        </pc:picChg>
      </pc:sldChg>
    </pc:docChg>
  </pc:docChgLst>
  <pc:docChgLst>
    <pc:chgData name="T H" userId="270efafb50020bd6" providerId="LiveId" clId="{40FACCF1-B762-4456-96B0-DA664675B8DD}"/>
    <pc:docChg chg="addSld modSld">
      <pc:chgData name="T H" userId="270efafb50020bd6" providerId="LiveId" clId="{40FACCF1-B762-4456-96B0-DA664675B8DD}" dt="2022-08-26T23:53:43.789" v="10" actId="478"/>
      <pc:docMkLst>
        <pc:docMk/>
      </pc:docMkLst>
      <pc:sldChg chg="modSp">
        <pc:chgData name="T H" userId="270efafb50020bd6" providerId="LiveId" clId="{40FACCF1-B762-4456-96B0-DA664675B8DD}" dt="2022-08-26T23:51:06.305" v="0" actId="1076"/>
        <pc:sldMkLst>
          <pc:docMk/>
          <pc:sldMk cId="4184934910" sldId="427"/>
        </pc:sldMkLst>
        <pc:picChg chg="mod">
          <ac:chgData name="T H" userId="270efafb50020bd6" providerId="LiveId" clId="{40FACCF1-B762-4456-96B0-DA664675B8DD}" dt="2022-08-26T23:51:06.305" v="0" actId="1076"/>
          <ac:picMkLst>
            <pc:docMk/>
            <pc:sldMk cId="4184934910" sldId="427"/>
            <ac:picMk id="30" creationId="{00000000-0000-0000-0000-000000000000}"/>
          </ac:picMkLst>
        </pc:picChg>
      </pc:sldChg>
      <pc:sldChg chg="modSp mod">
        <pc:chgData name="T H" userId="270efafb50020bd6" providerId="LiveId" clId="{40FACCF1-B762-4456-96B0-DA664675B8DD}" dt="2022-08-26T23:51:36.447" v="3" actId="1076"/>
        <pc:sldMkLst>
          <pc:docMk/>
          <pc:sldMk cId="2432748071" sldId="432"/>
        </pc:sldMkLst>
        <pc:spChg chg="mod">
          <ac:chgData name="T H" userId="270efafb50020bd6" providerId="LiveId" clId="{40FACCF1-B762-4456-96B0-DA664675B8DD}" dt="2022-08-26T23:51:36.447" v="3" actId="1076"/>
          <ac:spMkLst>
            <pc:docMk/>
            <pc:sldMk cId="2432748071" sldId="432"/>
            <ac:spMk id="7" creationId="{04BE4210-9AE4-9814-51F2-460C5358F8C3}"/>
          </ac:spMkLst>
        </pc:spChg>
        <pc:picChg chg="mod">
          <ac:chgData name="T H" userId="270efafb50020bd6" providerId="LiveId" clId="{40FACCF1-B762-4456-96B0-DA664675B8DD}" dt="2022-08-26T23:51:21.971" v="2"/>
          <ac:picMkLst>
            <pc:docMk/>
            <pc:sldMk cId="2432748071" sldId="432"/>
            <ac:picMk id="4" creationId="{C176993E-1C59-B302-9B30-3DB9BA624A4E}"/>
          </ac:picMkLst>
        </pc:picChg>
      </pc:sldChg>
      <pc:sldChg chg="modSp">
        <pc:chgData name="T H" userId="270efafb50020bd6" providerId="LiveId" clId="{40FACCF1-B762-4456-96B0-DA664675B8DD}" dt="2022-08-26T23:53:17.066" v="6" actId="1440"/>
        <pc:sldMkLst>
          <pc:docMk/>
          <pc:sldMk cId="389932026" sldId="437"/>
        </pc:sldMkLst>
        <pc:picChg chg="mod">
          <ac:chgData name="T H" userId="270efafb50020bd6" providerId="LiveId" clId="{40FACCF1-B762-4456-96B0-DA664675B8DD}" dt="2022-08-26T23:53:17.066" v="6" actId="1440"/>
          <ac:picMkLst>
            <pc:docMk/>
            <pc:sldMk cId="389932026" sldId="437"/>
            <ac:picMk id="1028" creationId="{7BA51FF3-2547-B1A0-6FEE-3BA972FA6689}"/>
          </ac:picMkLst>
        </pc:picChg>
      </pc:sldChg>
      <pc:sldChg chg="modSp">
        <pc:chgData name="T H" userId="270efafb50020bd6" providerId="LiveId" clId="{40FACCF1-B762-4456-96B0-DA664675B8DD}" dt="2022-08-26T23:51:57.380" v="4"/>
        <pc:sldMkLst>
          <pc:docMk/>
          <pc:sldMk cId="3552546601" sldId="438"/>
        </pc:sldMkLst>
        <pc:picChg chg="mod">
          <ac:chgData name="T H" userId="270efafb50020bd6" providerId="LiveId" clId="{40FACCF1-B762-4456-96B0-DA664675B8DD}" dt="2022-08-26T23:51:57.380" v="4"/>
          <ac:picMkLst>
            <pc:docMk/>
            <pc:sldMk cId="3552546601" sldId="438"/>
            <ac:picMk id="5" creationId="{E7648C8B-8B9E-D19D-6725-0E262B9574D3}"/>
          </ac:picMkLst>
        </pc:picChg>
      </pc:sldChg>
      <pc:sldChg chg="modSp">
        <pc:chgData name="T H" userId="270efafb50020bd6" providerId="LiveId" clId="{40FACCF1-B762-4456-96B0-DA664675B8DD}" dt="2022-08-26T23:52:34.823" v="5"/>
        <pc:sldMkLst>
          <pc:docMk/>
          <pc:sldMk cId="1035188385" sldId="443"/>
        </pc:sldMkLst>
        <pc:picChg chg="mod">
          <ac:chgData name="T H" userId="270efafb50020bd6" providerId="LiveId" clId="{40FACCF1-B762-4456-96B0-DA664675B8DD}" dt="2022-08-26T23:52:34.823" v="5"/>
          <ac:picMkLst>
            <pc:docMk/>
            <pc:sldMk cId="1035188385" sldId="443"/>
            <ac:picMk id="8" creationId="{CBB8CD0F-4BBB-7D4C-0A85-59F6CB6E1C91}"/>
          </ac:picMkLst>
        </pc:picChg>
      </pc:sldChg>
      <pc:sldChg chg="delSp modSp new mod">
        <pc:chgData name="T H" userId="270efafb50020bd6" providerId="LiveId" clId="{40FACCF1-B762-4456-96B0-DA664675B8DD}" dt="2022-08-26T23:53:43.789" v="10" actId="478"/>
        <pc:sldMkLst>
          <pc:docMk/>
          <pc:sldMk cId="3422382807" sldId="444"/>
        </pc:sldMkLst>
        <pc:spChg chg="del">
          <ac:chgData name="T H" userId="270efafb50020bd6" providerId="LiveId" clId="{40FACCF1-B762-4456-96B0-DA664675B8DD}" dt="2022-08-26T23:53:40.667" v="8" actId="478"/>
          <ac:spMkLst>
            <pc:docMk/>
            <pc:sldMk cId="3422382807" sldId="444"/>
            <ac:spMk id="2" creationId="{DE5CF1EA-C96F-CE17-641B-1E2F4CA9D065}"/>
          </ac:spMkLst>
        </pc:spChg>
        <pc:spChg chg="del mod">
          <ac:chgData name="T H" userId="270efafb50020bd6" providerId="LiveId" clId="{40FACCF1-B762-4456-96B0-DA664675B8DD}" dt="2022-08-26T23:53:43.789" v="10" actId="478"/>
          <ac:spMkLst>
            <pc:docMk/>
            <pc:sldMk cId="3422382807" sldId="444"/>
            <ac:spMk id="3" creationId="{B13A28B2-7432-D9CE-F362-A4F9EB53FB33}"/>
          </ac:spMkLst>
        </pc:spChg>
      </pc:sldChg>
    </pc:docChg>
  </pc:docChgLst>
  <pc:docChgLst>
    <pc:chgData name="T H" userId="270efafb50020bd6" providerId="LiveId" clId="{A968D6D8-F504-4642-BCDE-18EEA25669A1}"/>
    <pc:docChg chg="custSel addSld delSld modSld sldOrd">
      <pc:chgData name="T H" userId="270efafb50020bd6" providerId="LiveId" clId="{A968D6D8-F504-4642-BCDE-18EEA25669A1}" dt="2022-08-14T20:33:47.910" v="691" actId="2696"/>
      <pc:docMkLst>
        <pc:docMk/>
      </pc:docMkLst>
      <pc:sldChg chg="modSp mod">
        <pc:chgData name="T H" userId="270efafb50020bd6" providerId="LiveId" clId="{A968D6D8-F504-4642-BCDE-18EEA25669A1}" dt="2022-08-14T19:21:14.684" v="4"/>
        <pc:sldMkLst>
          <pc:docMk/>
          <pc:sldMk cId="4184934910" sldId="427"/>
        </pc:sldMkLst>
        <pc:spChg chg="mod">
          <ac:chgData name="T H" userId="270efafb50020bd6" providerId="LiveId" clId="{A968D6D8-F504-4642-BCDE-18EEA25669A1}" dt="2022-08-14T19:21:14.684" v="4"/>
          <ac:spMkLst>
            <pc:docMk/>
            <pc:sldMk cId="4184934910" sldId="427"/>
            <ac:spMk id="28" creationId="{00000000-0000-0000-0000-000000000000}"/>
          </ac:spMkLst>
        </pc:spChg>
      </pc:sldChg>
      <pc:sldChg chg="addSp delSp modSp mod delAnim modAnim">
        <pc:chgData name="T H" userId="270efafb50020bd6" providerId="LiveId" clId="{A968D6D8-F504-4642-BCDE-18EEA25669A1}" dt="2022-08-14T19:44:13.889" v="262" actId="20577"/>
        <pc:sldMkLst>
          <pc:docMk/>
          <pc:sldMk cId="2432748071" sldId="432"/>
        </pc:sldMkLst>
        <pc:spChg chg="add mod">
          <ac:chgData name="T H" userId="270efafb50020bd6" providerId="LiveId" clId="{A968D6D8-F504-4642-BCDE-18EEA25669A1}" dt="2022-08-14T19:39:53.727" v="228" actId="113"/>
          <ac:spMkLst>
            <pc:docMk/>
            <pc:sldMk cId="2432748071" sldId="432"/>
            <ac:spMk id="2" creationId="{A0BEA933-0D47-6D2A-85D0-679196D0462A}"/>
          </ac:spMkLst>
        </pc:spChg>
        <pc:spChg chg="del">
          <ac:chgData name="T H" userId="270efafb50020bd6" providerId="LiveId" clId="{A968D6D8-F504-4642-BCDE-18EEA25669A1}" dt="2022-08-14T19:26:39.250" v="10" actId="478"/>
          <ac:spMkLst>
            <pc:docMk/>
            <pc:sldMk cId="2432748071" sldId="432"/>
            <ac:spMk id="3" creationId="{00000000-0000-0000-0000-000000000000}"/>
          </ac:spMkLst>
        </pc:spChg>
        <pc:spChg chg="add mod">
          <ac:chgData name="T H" userId="270efafb50020bd6" providerId="LiveId" clId="{A968D6D8-F504-4642-BCDE-18EEA25669A1}" dt="2022-08-14T19:44:13.889" v="262" actId="20577"/>
          <ac:spMkLst>
            <pc:docMk/>
            <pc:sldMk cId="2432748071" sldId="432"/>
            <ac:spMk id="7" creationId="{04BE4210-9AE4-9814-51F2-460C5358F8C3}"/>
          </ac:spMkLst>
        </pc:spChg>
        <pc:spChg chg="mod">
          <ac:chgData name="T H" userId="270efafb50020bd6" providerId="LiveId" clId="{A968D6D8-F504-4642-BCDE-18EEA25669A1}" dt="2022-08-14T19:38:43.364" v="103" actId="115"/>
          <ac:spMkLst>
            <pc:docMk/>
            <pc:sldMk cId="2432748071" sldId="432"/>
            <ac:spMk id="10" creationId="{00000000-0000-0000-0000-000000000000}"/>
          </ac:spMkLst>
        </pc:spChg>
        <pc:spChg chg="del">
          <ac:chgData name="T H" userId="270efafb50020bd6" providerId="LiveId" clId="{A968D6D8-F504-4642-BCDE-18EEA25669A1}" dt="2022-08-14T19:26:42.290" v="12" actId="478"/>
          <ac:spMkLst>
            <pc:docMk/>
            <pc:sldMk cId="2432748071" sldId="432"/>
            <ac:spMk id="14" creationId="{00000000-0000-0000-0000-000000000000}"/>
          </ac:spMkLst>
        </pc:spChg>
        <pc:spChg chg="mod">
          <ac:chgData name="T H" userId="270efafb50020bd6" providerId="LiveId" clId="{A968D6D8-F504-4642-BCDE-18EEA25669A1}" dt="2022-08-14T19:26:29.403" v="9" actId="108"/>
          <ac:spMkLst>
            <pc:docMk/>
            <pc:sldMk cId="2432748071" sldId="432"/>
            <ac:spMk id="15" creationId="{00000000-0000-0000-0000-000000000000}"/>
          </ac:spMkLst>
        </pc:spChg>
        <pc:spChg chg="del mod">
          <ac:chgData name="T H" userId="270efafb50020bd6" providerId="LiveId" clId="{A968D6D8-F504-4642-BCDE-18EEA25669A1}" dt="2022-08-14T19:39:58.438" v="229" actId="478"/>
          <ac:spMkLst>
            <pc:docMk/>
            <pc:sldMk cId="2432748071" sldId="432"/>
            <ac:spMk id="18" creationId="{00000000-0000-0000-0000-000000000000}"/>
          </ac:spMkLst>
        </pc:spChg>
        <pc:picChg chg="del">
          <ac:chgData name="T H" userId="270efafb50020bd6" providerId="LiveId" clId="{A968D6D8-F504-4642-BCDE-18EEA25669A1}" dt="2022-08-14T19:26:40.257" v="11" actId="478"/>
          <ac:picMkLst>
            <pc:docMk/>
            <pc:sldMk cId="2432748071" sldId="432"/>
            <ac:picMk id="4" creationId="{57441AB3-2CB3-1C07-6C3A-7B4639276E95}"/>
          </ac:picMkLst>
        </pc:picChg>
        <pc:picChg chg="add mod modCrop">
          <ac:chgData name="T H" userId="270efafb50020bd6" providerId="LiveId" clId="{A968D6D8-F504-4642-BCDE-18EEA25669A1}" dt="2022-08-14T19:42:37.725" v="247" actId="1076"/>
          <ac:picMkLst>
            <pc:docMk/>
            <pc:sldMk cId="2432748071" sldId="432"/>
            <ac:picMk id="6" creationId="{3E2EE43E-E91A-17C4-9684-6CBEA2A70BFD}"/>
          </ac:picMkLst>
        </pc:picChg>
      </pc:sldChg>
      <pc:sldChg chg="del">
        <pc:chgData name="T H" userId="270efafb50020bd6" providerId="LiveId" clId="{A968D6D8-F504-4642-BCDE-18EEA25669A1}" dt="2022-08-14T19:41:37.113" v="244" actId="2696"/>
        <pc:sldMkLst>
          <pc:docMk/>
          <pc:sldMk cId="3348958241" sldId="433"/>
        </pc:sldMkLst>
      </pc:sldChg>
      <pc:sldChg chg="del">
        <pc:chgData name="T H" userId="270efafb50020bd6" providerId="LiveId" clId="{A968D6D8-F504-4642-BCDE-18EEA25669A1}" dt="2022-08-14T20:33:40.291" v="690" actId="2696"/>
        <pc:sldMkLst>
          <pc:docMk/>
          <pc:sldMk cId="1818089509" sldId="434"/>
        </pc:sldMkLst>
      </pc:sldChg>
      <pc:sldChg chg="del">
        <pc:chgData name="T H" userId="270efafb50020bd6" providerId="LiveId" clId="{A968D6D8-F504-4642-BCDE-18EEA25669A1}" dt="2022-08-14T20:33:47.910" v="691" actId="2696"/>
        <pc:sldMkLst>
          <pc:docMk/>
          <pc:sldMk cId="3133606272" sldId="435"/>
        </pc:sldMkLst>
      </pc:sldChg>
      <pc:sldChg chg="addSp delSp modSp mod ord">
        <pc:chgData name="T H" userId="270efafb50020bd6" providerId="LiveId" clId="{A968D6D8-F504-4642-BCDE-18EEA25669A1}" dt="2022-08-14T19:49:59.148" v="657" actId="1076"/>
        <pc:sldMkLst>
          <pc:docMk/>
          <pc:sldMk cId="2615004540" sldId="436"/>
        </pc:sldMkLst>
        <pc:spChg chg="mod">
          <ac:chgData name="T H" userId="270efafb50020bd6" providerId="LiveId" clId="{A968D6D8-F504-4642-BCDE-18EEA25669A1}" dt="2022-08-14T19:49:59.148" v="657" actId="1076"/>
          <ac:spMkLst>
            <pc:docMk/>
            <pc:sldMk cId="2615004540" sldId="436"/>
            <ac:spMk id="4" creationId="{00000000-0000-0000-0000-000000000000}"/>
          </ac:spMkLst>
        </pc:spChg>
        <pc:spChg chg="del">
          <ac:chgData name="T H" userId="270efafb50020bd6" providerId="LiveId" clId="{A968D6D8-F504-4642-BCDE-18EEA25669A1}" dt="2022-08-14T19:47:38.309" v="286" actId="478"/>
          <ac:spMkLst>
            <pc:docMk/>
            <pc:sldMk cId="2615004540" sldId="436"/>
            <ac:spMk id="5" creationId="{9A1602C6-7A9E-290E-8335-9464FDA1E036}"/>
          </ac:spMkLst>
        </pc:spChg>
        <pc:spChg chg="add mod">
          <ac:chgData name="T H" userId="270efafb50020bd6" providerId="LiveId" clId="{A968D6D8-F504-4642-BCDE-18EEA25669A1}" dt="2022-08-14T19:47:42.343" v="288" actId="1076"/>
          <ac:spMkLst>
            <pc:docMk/>
            <pc:sldMk cId="2615004540" sldId="436"/>
            <ac:spMk id="6" creationId="{DFE0223B-42C2-B67B-2FD4-F887BD3A891C}"/>
          </ac:spMkLst>
        </pc:spChg>
        <pc:picChg chg="add del mod">
          <ac:chgData name="T H" userId="270efafb50020bd6" providerId="LiveId" clId="{A968D6D8-F504-4642-BCDE-18EEA25669A1}" dt="2022-08-14T19:49:21.294" v="626" actId="478"/>
          <ac:picMkLst>
            <pc:docMk/>
            <pc:sldMk cId="2615004540" sldId="436"/>
            <ac:picMk id="3" creationId="{CBBD9E71-2117-FAE6-E00D-117118C98531}"/>
          </ac:picMkLst>
        </pc:picChg>
      </pc:sldChg>
      <pc:sldChg chg="addSp delSp modSp mod delAnim modAnim">
        <pc:chgData name="T H" userId="270efafb50020bd6" providerId="LiveId" clId="{A968D6D8-F504-4642-BCDE-18EEA25669A1}" dt="2022-08-14T20:19:27.777" v="688" actId="14100"/>
        <pc:sldMkLst>
          <pc:docMk/>
          <pc:sldMk cId="389932026" sldId="437"/>
        </pc:sldMkLst>
        <pc:spChg chg="del">
          <ac:chgData name="T H" userId="270efafb50020bd6" providerId="LiveId" clId="{A968D6D8-F504-4642-BCDE-18EEA25669A1}" dt="2022-08-14T20:18:40.926" v="681" actId="478"/>
          <ac:spMkLst>
            <pc:docMk/>
            <pc:sldMk cId="389932026" sldId="437"/>
            <ac:spMk id="2" creationId="{040448D0-C195-3C46-0BEA-B0D8CF51AD32}"/>
          </ac:spMkLst>
        </pc:spChg>
        <pc:spChg chg="add mod">
          <ac:chgData name="T H" userId="270efafb50020bd6" providerId="LiveId" clId="{A968D6D8-F504-4642-BCDE-18EEA25669A1}" dt="2022-08-14T20:18:41.626" v="682"/>
          <ac:spMkLst>
            <pc:docMk/>
            <pc:sldMk cId="389932026" sldId="437"/>
            <ac:spMk id="4" creationId="{97FB859A-C121-B66F-D1D3-BCF41F773700}"/>
          </ac:spMkLst>
        </pc:spChg>
        <pc:spChg chg="del">
          <ac:chgData name="T H" userId="270efafb50020bd6" providerId="LiveId" clId="{A968D6D8-F504-4642-BCDE-18EEA25669A1}" dt="2022-08-14T20:19:12.875" v="683" actId="478"/>
          <ac:spMkLst>
            <pc:docMk/>
            <pc:sldMk cId="389932026" sldId="437"/>
            <ac:spMk id="10" creationId="{00000000-0000-0000-0000-000000000000}"/>
          </ac:spMkLst>
        </pc:spChg>
        <pc:spChg chg="del mod">
          <ac:chgData name="T H" userId="270efafb50020bd6" providerId="LiveId" clId="{A968D6D8-F504-4642-BCDE-18EEA25669A1}" dt="2022-08-14T19:55:00.200" v="660" actId="478"/>
          <ac:spMkLst>
            <pc:docMk/>
            <pc:sldMk cId="389932026" sldId="437"/>
            <ac:spMk id="11" creationId="{00000000-0000-0000-0000-000000000000}"/>
          </ac:spMkLst>
        </pc:spChg>
        <pc:spChg chg="del">
          <ac:chgData name="T H" userId="270efafb50020bd6" providerId="LiveId" clId="{A968D6D8-F504-4642-BCDE-18EEA25669A1}" dt="2022-08-14T19:54:56.778" v="658" actId="478"/>
          <ac:spMkLst>
            <pc:docMk/>
            <pc:sldMk cId="389932026" sldId="437"/>
            <ac:spMk id="12" creationId="{E67F24D3-0AD6-439E-DE65-6E278F4F3F2B}"/>
          </ac:spMkLst>
        </pc:spChg>
        <pc:spChg chg="del">
          <ac:chgData name="T H" userId="270efafb50020bd6" providerId="LiveId" clId="{A968D6D8-F504-4642-BCDE-18EEA25669A1}" dt="2022-08-14T19:54:56.778" v="658" actId="478"/>
          <ac:spMkLst>
            <pc:docMk/>
            <pc:sldMk cId="389932026" sldId="437"/>
            <ac:spMk id="13" creationId="{2C2C3FE3-218E-C127-569D-7968FD0619A3}"/>
          </ac:spMkLst>
        </pc:spChg>
        <pc:spChg chg="del">
          <ac:chgData name="T H" userId="270efafb50020bd6" providerId="LiveId" clId="{A968D6D8-F504-4642-BCDE-18EEA25669A1}" dt="2022-08-14T19:54:56.778" v="658" actId="478"/>
          <ac:spMkLst>
            <pc:docMk/>
            <pc:sldMk cId="389932026" sldId="437"/>
            <ac:spMk id="14" creationId="{91716007-3DA0-1D39-DAE2-407C9DC64265}"/>
          </ac:spMkLst>
        </pc:spChg>
        <pc:spChg chg="del">
          <ac:chgData name="T H" userId="270efafb50020bd6" providerId="LiveId" clId="{A968D6D8-F504-4642-BCDE-18EEA25669A1}" dt="2022-08-14T19:54:56.778" v="658" actId="478"/>
          <ac:spMkLst>
            <pc:docMk/>
            <pc:sldMk cId="389932026" sldId="437"/>
            <ac:spMk id="15" creationId="{D19C0911-6C21-CA0A-9688-CEE0C95E7006}"/>
          </ac:spMkLst>
        </pc:spChg>
        <pc:picChg chg="add mod">
          <ac:chgData name="T H" userId="270efafb50020bd6" providerId="LiveId" clId="{A968D6D8-F504-4642-BCDE-18EEA25669A1}" dt="2022-08-14T20:19:16.819" v="684" actId="14100"/>
          <ac:picMkLst>
            <pc:docMk/>
            <pc:sldMk cId="389932026" sldId="437"/>
            <ac:picMk id="3" creationId="{A02C2011-AF1B-D401-75E6-AB7937668A29}"/>
          </ac:picMkLst>
        </pc:picChg>
        <pc:picChg chg="del">
          <ac:chgData name="T H" userId="270efafb50020bd6" providerId="LiveId" clId="{A968D6D8-F504-4642-BCDE-18EEA25669A1}" dt="2022-08-14T19:54:56.778" v="658" actId="478"/>
          <ac:picMkLst>
            <pc:docMk/>
            <pc:sldMk cId="389932026" sldId="437"/>
            <ac:picMk id="5" creationId="{57B6B457-611A-7691-3BB0-8FEE3BDFBE21}"/>
          </ac:picMkLst>
        </pc:picChg>
        <pc:picChg chg="add mod">
          <ac:chgData name="T H" userId="270efafb50020bd6" providerId="LiveId" clId="{A968D6D8-F504-4642-BCDE-18EEA25669A1}" dt="2022-08-14T20:19:27.777" v="688" actId="14100"/>
          <ac:picMkLst>
            <pc:docMk/>
            <pc:sldMk cId="389932026" sldId="437"/>
            <ac:picMk id="1026" creationId="{9668C952-7BE1-7190-17DA-40CE68A74B0B}"/>
          </ac:picMkLst>
        </pc:picChg>
      </pc:sldChg>
      <pc:sldChg chg="addSp delSp modSp add mod delAnim">
        <pc:chgData name="T H" userId="270efafb50020bd6" providerId="LiveId" clId="{A968D6D8-F504-4642-BCDE-18EEA25669A1}" dt="2022-08-14T19:46:47.199" v="282" actId="732"/>
        <pc:sldMkLst>
          <pc:docMk/>
          <pc:sldMk cId="3552546601" sldId="438"/>
        </pc:sldMkLst>
        <pc:spChg chg="mod">
          <ac:chgData name="T H" userId="270efafb50020bd6" providerId="LiveId" clId="{A968D6D8-F504-4642-BCDE-18EEA25669A1}" dt="2022-08-14T19:45:15.541" v="270" actId="14100"/>
          <ac:spMkLst>
            <pc:docMk/>
            <pc:sldMk cId="3552546601" sldId="438"/>
            <ac:spMk id="2" creationId="{A0BEA933-0D47-6D2A-85D0-679196D0462A}"/>
          </ac:spMkLst>
        </pc:spChg>
        <pc:picChg chg="add mod modCrop">
          <ac:chgData name="T H" userId="270efafb50020bd6" providerId="LiveId" clId="{A968D6D8-F504-4642-BCDE-18EEA25669A1}" dt="2022-08-14T19:46:47.199" v="282" actId="732"/>
          <ac:picMkLst>
            <pc:docMk/>
            <pc:sldMk cId="3552546601" sldId="438"/>
            <ac:picMk id="4" creationId="{B0E69A6E-6974-DEE8-5EAF-AF7C1CB3F2EA}"/>
          </ac:picMkLst>
        </pc:picChg>
        <pc:picChg chg="del">
          <ac:chgData name="T H" userId="270efafb50020bd6" providerId="LiveId" clId="{A968D6D8-F504-4642-BCDE-18EEA25669A1}" dt="2022-08-14T19:45:18.757" v="271" actId="478"/>
          <ac:picMkLst>
            <pc:docMk/>
            <pc:sldMk cId="3552546601" sldId="438"/>
            <ac:picMk id="6" creationId="{3E2EE43E-E91A-17C4-9684-6CBEA2A70BFD}"/>
          </ac:picMkLst>
        </pc:picChg>
      </pc:sldChg>
      <pc:sldChg chg="add">
        <pc:chgData name="T H" userId="270efafb50020bd6" providerId="LiveId" clId="{A968D6D8-F504-4642-BCDE-18EEA25669A1}" dt="2022-08-14T20:19:34.564" v="689" actId="2890"/>
        <pc:sldMkLst>
          <pc:docMk/>
          <pc:sldMk cId="3328368106" sldId="4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Khoi%20dong/Cau%201.pptx" TargetMode="External"/><Relationship Id="rId3" Type="http://schemas.openxmlformats.org/officeDocument/2006/relationships/image" Target="../media/image7.jpg"/><Relationship Id="rId7" Type="http://schemas.openxmlformats.org/officeDocument/2006/relationships/hyperlink" Target="Khoi%20dong/Cau%202.pptx"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Khoi%20dong/Cau%203.pptx" TargetMode="External"/><Relationship Id="rId5" Type="http://schemas.openxmlformats.org/officeDocument/2006/relationships/image" Target="../media/image9.tiff"/><Relationship Id="rId4" Type="http://schemas.openxmlformats.org/officeDocument/2006/relationships/image" Target="../media/image8.tiff"/><Relationship Id="rId9" Type="http://schemas.openxmlformats.org/officeDocument/2006/relationships/hyperlink" Target="Khoi%20dong/Cau%204.ppt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746919" y="3962400"/>
            <a:ext cx="13868400" cy="143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marL="457200" marR="0" lvl="0" indent="-457200" algn="ctr" defTabSz="914400" rtl="0" eaLnBrk="0" fontAlgn="base" latinLnBrk="0" hangingPunct="0">
              <a:lnSpc>
                <a:spcPct val="120000"/>
              </a:lnSpc>
              <a:spcBef>
                <a:spcPct val="0"/>
              </a:spcBef>
              <a:spcAft>
                <a:spcPct val="0"/>
              </a:spcAft>
              <a:buClrTx/>
              <a:buSzTx/>
              <a:buFontTx/>
              <a:buNone/>
              <a:tabLst/>
              <a:defRPr/>
            </a:pPr>
            <a:r>
              <a:rPr kumimoji="0" lang="nl-NL" sz="40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Times New Roman" panose="02020603050405020304" pitchFamily="18" charset="0"/>
                <a:cs typeface="+mn-cs"/>
              </a:rPr>
              <a:t>Bài 6: TRUYỀN THỐNG TRƯỜNG EM </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(T2)</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056" y="5562208"/>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41BFA32-9992-4F4B-A6AA-F90447B24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1" y="0"/>
            <a:ext cx="16276638" cy="9144000"/>
          </a:xfrm>
          <a:prstGeom prst="rect">
            <a:avLst/>
          </a:prstGeom>
        </p:spPr>
      </p:pic>
      <p:pic>
        <p:nvPicPr>
          <p:cNvPr id="22" name="Picture 21">
            <a:extLst>
              <a:ext uri="{FF2B5EF4-FFF2-40B4-BE49-F238E27FC236}">
                <a16:creationId xmlns:a16="http://schemas.microsoft.com/office/drawing/2014/main" id="{57E119E7-3740-4F4B-94FC-F4E46AA98BC5}"/>
              </a:ext>
            </a:extLst>
          </p:cNvPr>
          <p:cNvPicPr>
            <a:picLocks noChangeAspect="1"/>
          </p:cNvPicPr>
          <p:nvPr/>
        </p:nvPicPr>
        <p:blipFill>
          <a:blip r:embed="rId4"/>
          <a:srcRect l="4021" t="2522" r="4267" b="4368"/>
          <a:stretch>
            <a:fillRect/>
          </a:stretch>
        </p:blipFill>
        <p:spPr>
          <a:xfrm>
            <a:off x="5122247" y="1434940"/>
            <a:ext cx="5940810" cy="5933277"/>
          </a:xfrm>
          <a:custGeom>
            <a:avLst/>
            <a:gdLst>
              <a:gd name="connsiteX0" fmla="*/ 2736000 w 5472000"/>
              <a:gd name="connsiteY0" fmla="*/ 0 h 5472000"/>
              <a:gd name="connsiteX1" fmla="*/ 5472000 w 5472000"/>
              <a:gd name="connsiteY1" fmla="*/ 2736000 h 5472000"/>
              <a:gd name="connsiteX2" fmla="*/ 2736000 w 5472000"/>
              <a:gd name="connsiteY2" fmla="*/ 5472000 h 5472000"/>
              <a:gd name="connsiteX3" fmla="*/ 0 w 5472000"/>
              <a:gd name="connsiteY3" fmla="*/ 2736000 h 5472000"/>
              <a:gd name="connsiteX4" fmla="*/ 2736000 w 5472000"/>
              <a:gd name="connsiteY4" fmla="*/ 0 h 54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2000" h="5472000">
                <a:moveTo>
                  <a:pt x="2736000" y="0"/>
                </a:moveTo>
                <a:cubicBezTo>
                  <a:pt x="4247051" y="0"/>
                  <a:pt x="5472000" y="1224949"/>
                  <a:pt x="5472000" y="2736000"/>
                </a:cubicBezTo>
                <a:cubicBezTo>
                  <a:pt x="5472000" y="4247051"/>
                  <a:pt x="4247051" y="5472000"/>
                  <a:pt x="2736000" y="5472000"/>
                </a:cubicBezTo>
                <a:cubicBezTo>
                  <a:pt x="1224949" y="5472000"/>
                  <a:pt x="0" y="4247051"/>
                  <a:pt x="0" y="2736000"/>
                </a:cubicBezTo>
                <a:cubicBezTo>
                  <a:pt x="0" y="1224949"/>
                  <a:pt x="1224949" y="0"/>
                  <a:pt x="2736000" y="0"/>
                </a:cubicBezTo>
                <a:close/>
              </a:path>
            </a:pathLst>
          </a:custGeom>
          <a:ln w="47625">
            <a:solidFill>
              <a:srgbClr val="66C4E8"/>
            </a:solidFill>
          </a:ln>
        </p:spPr>
      </p:pic>
      <p:sp>
        <p:nvSpPr>
          <p:cNvPr id="23" name="Star: 32 Points 3">
            <a:extLst>
              <a:ext uri="{FF2B5EF4-FFF2-40B4-BE49-F238E27FC236}">
                <a16:creationId xmlns:a16="http://schemas.microsoft.com/office/drawing/2014/main" id="{6CDA40C8-F676-4BD6-B35D-92037163B130}"/>
              </a:ext>
            </a:extLst>
          </p:cNvPr>
          <p:cNvSpPr>
            <a:spLocks noChangeAspect="1"/>
          </p:cNvSpPr>
          <p:nvPr/>
        </p:nvSpPr>
        <p:spPr>
          <a:xfrm>
            <a:off x="5935105" y="2192618"/>
            <a:ext cx="4432873" cy="4427252"/>
          </a:xfrm>
          <a:prstGeom prst="star32">
            <a:avLst>
              <a:gd name="adj" fmla="val 11198"/>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sp>
        <p:nvSpPr>
          <p:cNvPr id="24" name="Star: 32 Points 42">
            <a:extLst>
              <a:ext uri="{FF2B5EF4-FFF2-40B4-BE49-F238E27FC236}">
                <a16:creationId xmlns:a16="http://schemas.microsoft.com/office/drawing/2014/main" id="{71E0B8DA-8869-4F7A-A553-35EB2AF3448F}"/>
              </a:ext>
            </a:extLst>
          </p:cNvPr>
          <p:cNvSpPr>
            <a:spLocks noChangeAspect="1"/>
          </p:cNvSpPr>
          <p:nvPr/>
        </p:nvSpPr>
        <p:spPr>
          <a:xfrm>
            <a:off x="6003202" y="2192618"/>
            <a:ext cx="4157027" cy="4151756"/>
          </a:xfrm>
          <a:prstGeom prst="star32">
            <a:avLst>
              <a:gd name="adj" fmla="val 11198"/>
            </a:avLst>
          </a:prstGeom>
          <a:noFill/>
          <a:ln>
            <a:solidFill>
              <a:srgbClr val="51C7EC"/>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pic>
        <p:nvPicPr>
          <p:cNvPr id="25" name="Picture 24">
            <a:extLst>
              <a:ext uri="{FF2B5EF4-FFF2-40B4-BE49-F238E27FC236}">
                <a16:creationId xmlns:a16="http://schemas.microsoft.com/office/drawing/2014/main" id="{0DE0DC2E-1378-9E4A-95DA-214D973183CE}"/>
              </a:ext>
            </a:extLst>
          </p:cNvPr>
          <p:cNvPicPr>
            <a:picLocks noChangeAspect="1"/>
          </p:cNvPicPr>
          <p:nvPr/>
        </p:nvPicPr>
        <p:blipFill>
          <a:blip r:embed="rId5"/>
          <a:stretch>
            <a:fillRect/>
          </a:stretch>
        </p:blipFill>
        <p:spPr>
          <a:xfrm>
            <a:off x="728558" y="264189"/>
            <a:ext cx="1578734" cy="1038700"/>
          </a:xfrm>
          <a:prstGeom prst="rect">
            <a:avLst/>
          </a:prstGeom>
        </p:spPr>
      </p:pic>
      <p:sp>
        <p:nvSpPr>
          <p:cNvPr id="26" name="Plaque 25">
            <a:hlinkClick r:id="rId6" action="ppaction://hlinkpres?slideindex=1&amp;slidetitle="/>
          </p:cNvPr>
          <p:cNvSpPr/>
          <p:nvPr/>
        </p:nvSpPr>
        <p:spPr>
          <a:xfrm>
            <a:off x="12253119" y="35052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3</a:t>
            </a:r>
          </a:p>
        </p:txBody>
      </p:sp>
      <p:sp>
        <p:nvSpPr>
          <p:cNvPr id="27" name="Plaque 26">
            <a:hlinkClick r:id="rId7" action="ppaction://hlinkpres?slideindex=1&amp;slidetitle="/>
          </p:cNvPr>
          <p:cNvSpPr/>
          <p:nvPr/>
        </p:nvSpPr>
        <p:spPr>
          <a:xfrm>
            <a:off x="12253119" y="47244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2</a:t>
            </a:r>
          </a:p>
        </p:txBody>
      </p:sp>
      <p:sp>
        <p:nvSpPr>
          <p:cNvPr id="28" name="Plaque 27">
            <a:hlinkClick r:id="rId8" action="ppaction://hlinkpres?slideindex=1&amp;slidetitle="/>
          </p:cNvPr>
          <p:cNvSpPr/>
          <p:nvPr/>
        </p:nvSpPr>
        <p:spPr>
          <a:xfrm>
            <a:off x="12253119" y="58674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1</a:t>
            </a:r>
          </a:p>
        </p:txBody>
      </p:sp>
      <p:sp>
        <p:nvSpPr>
          <p:cNvPr id="29" name="Plaque 28">
            <a:hlinkClick r:id="rId9" action="ppaction://hlinkpres?slideindex=1&amp;slidetitle="/>
          </p:cNvPr>
          <p:cNvSpPr/>
          <p:nvPr/>
        </p:nvSpPr>
        <p:spPr>
          <a:xfrm>
            <a:off x="12253119" y="23622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4</a:t>
            </a:r>
          </a:p>
        </p:txBody>
      </p:sp>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3000" fill="hold" grpId="0" nodeType="withEffect">
                                  <p:stCondLst>
                                    <p:cond delay="500"/>
                                  </p:stCondLst>
                                  <p:childTnLst>
                                    <p:animRot by="21600000">
                                      <p:cBhvr>
                                        <p:cTn id="6" dur="7867" fill="hold"/>
                                        <p:tgtEl>
                                          <p:spTgt spid="23"/>
                                        </p:tgtEl>
                                        <p:attrNameLst>
                                          <p:attrName>r</p:attrName>
                                        </p:attrNameLst>
                                      </p:cBhvr>
                                    </p:animRot>
                                  </p:childTnLst>
                                </p:cTn>
                              </p:par>
                              <p:par>
                                <p:cTn id="7" presetID="8" presetClass="emph" presetSubtype="0" fill="hold" grpId="0" nodeType="withEffect">
                                  <p:stCondLst>
                                    <p:cond delay="500"/>
                                  </p:stCondLst>
                                  <p:childTnLst>
                                    <p:animRot by="-21600000">
                                      <p:cBhvr>
                                        <p:cTn id="8" dur="24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3. Tổng hợp và trình bày kết quả</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15" name="Text Box 14"/>
          <p:cNvSpPr txBox="1">
            <a:spLocks noChangeArrowheads="1"/>
          </p:cNvSpPr>
          <p:nvPr/>
        </p:nvSpPr>
        <p:spPr bwMode="auto">
          <a:xfrm>
            <a:off x="3185319" y="1097280"/>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6: TRUYỀN THỐNG TRƯỜNG EM (T2)</a:t>
            </a:r>
          </a:p>
        </p:txBody>
      </p:sp>
      <p:sp>
        <p:nvSpPr>
          <p:cNvPr id="2" name="TextBox 1">
            <a:extLst>
              <a:ext uri="{FF2B5EF4-FFF2-40B4-BE49-F238E27FC236}">
                <a16:creationId xmlns:a16="http://schemas.microsoft.com/office/drawing/2014/main" id="{A0BEA933-0D47-6D2A-85D0-679196D0462A}"/>
              </a:ext>
            </a:extLst>
          </p:cNvPr>
          <p:cNvSpPr txBox="1"/>
          <p:nvPr/>
        </p:nvSpPr>
        <p:spPr>
          <a:xfrm>
            <a:off x="1464834" y="2667000"/>
            <a:ext cx="11702685"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1. Báo cáo và tổng hợp thông tin trong nhóm.</a:t>
            </a:r>
          </a:p>
        </p:txBody>
      </p:sp>
      <p:sp>
        <p:nvSpPr>
          <p:cNvPr id="7" name="Cloud 6">
            <a:extLst>
              <a:ext uri="{FF2B5EF4-FFF2-40B4-BE49-F238E27FC236}">
                <a16:creationId xmlns:a16="http://schemas.microsoft.com/office/drawing/2014/main" id="{04BE4210-9AE4-9814-51F2-460C5358F8C3}"/>
              </a:ext>
            </a:extLst>
          </p:cNvPr>
          <p:cNvSpPr/>
          <p:nvPr/>
        </p:nvSpPr>
        <p:spPr>
          <a:xfrm>
            <a:off x="11948319" y="3313331"/>
            <a:ext cx="4126769" cy="3626883"/>
          </a:xfrm>
          <a:prstGeom prst="cloud">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0">
                <a:solidFill>
                  <a:srgbClr val="00B050"/>
                </a:solidFill>
                <a:effectLst/>
                <a:latin typeface="Times New Roman" panose="02020603050405020304" pitchFamily="18" charset="0"/>
                <a:cs typeface="Times New Roman" panose="02020603050405020304" pitchFamily="18" charset="0"/>
              </a:rPr>
              <a:t>Học sinh báo cáo và tổng hợp thông tin trong nhóm</a:t>
            </a:r>
            <a:r>
              <a:rPr lang="en-US" sz="3600" b="0" i="0">
                <a:solidFill>
                  <a:srgbClr val="000000"/>
                </a:solidFill>
                <a:effectLst/>
                <a:latin typeface="Roboto" panose="02000000000000000000" pitchFamily="2" charset="0"/>
              </a:rPr>
              <a:t>.</a:t>
            </a:r>
            <a:endParaRPr lang="en-US" sz="3600" b="1">
              <a:solidFill>
                <a:srgbClr val="00B05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176993E-1C59-B302-9B30-3DB9BA624A4E}"/>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966119" y="3343060"/>
            <a:ext cx="9906000" cy="5667889"/>
          </a:xfrm>
          <a:prstGeom prst="rect">
            <a:avLst/>
          </a:prstGeom>
        </p:spPr>
      </p:pic>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3. Tổng hợp và trình bày kết quả</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A0BEA933-0D47-6D2A-85D0-679196D0462A}"/>
              </a:ext>
            </a:extLst>
          </p:cNvPr>
          <p:cNvSpPr txBox="1"/>
          <p:nvPr/>
        </p:nvSpPr>
        <p:spPr>
          <a:xfrm>
            <a:off x="1464834" y="2667000"/>
            <a:ext cx="12845685"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2.</a:t>
            </a:r>
            <a:r>
              <a:rPr lang="vi-VN" sz="3600" b="1">
                <a:solidFill>
                  <a:srgbClr val="FF0000"/>
                </a:solidFill>
                <a:latin typeface="Times New Roman" panose="02020603050405020304" pitchFamily="18" charset="0"/>
                <a:cs typeface="Times New Roman" panose="02020603050405020304" pitchFamily="18" charset="0"/>
              </a:rPr>
              <a:t> Trình bày kết quả </a:t>
            </a:r>
            <a:r>
              <a:rPr lang="en-US" sz="3600" b="1">
                <a:solidFill>
                  <a:srgbClr val="FF0000"/>
                </a:solidFill>
                <a:latin typeface="Times New Roman" panose="02020603050405020304" pitchFamily="18" charset="0"/>
                <a:cs typeface="Times New Roman" panose="02020603050405020304" pitchFamily="18" charset="0"/>
              </a:rPr>
              <a:t>trước lớp:</a:t>
            </a:r>
          </a:p>
        </p:txBody>
      </p:sp>
      <p:pic>
        <p:nvPicPr>
          <p:cNvPr id="5" name="Picture 4">
            <a:extLst>
              <a:ext uri="{FF2B5EF4-FFF2-40B4-BE49-F238E27FC236}">
                <a16:creationId xmlns:a16="http://schemas.microsoft.com/office/drawing/2014/main" id="{E7648C8B-8B9E-D19D-6725-0E262B9574D3}"/>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16552" t="30570" r="5419" b="-1035"/>
          <a:stretch/>
        </p:blipFill>
        <p:spPr>
          <a:xfrm>
            <a:off x="2575719" y="3313331"/>
            <a:ext cx="9905999" cy="5602069"/>
          </a:xfrm>
          <a:prstGeom prst="rect">
            <a:avLst/>
          </a:prstGeom>
        </p:spPr>
      </p:pic>
      <p:sp>
        <p:nvSpPr>
          <p:cNvPr id="6" name="Text Box 14">
            <a:extLst>
              <a:ext uri="{FF2B5EF4-FFF2-40B4-BE49-F238E27FC236}">
                <a16:creationId xmlns:a16="http://schemas.microsoft.com/office/drawing/2014/main" id="{04D9B43E-DE4A-078B-53A0-CE29DE46EEA6}"/>
              </a:ext>
            </a:extLst>
          </p:cNvPr>
          <p:cNvSpPr txBox="1">
            <a:spLocks noChangeArrowheads="1"/>
          </p:cNvSpPr>
          <p:nvPr/>
        </p:nvSpPr>
        <p:spPr bwMode="auto">
          <a:xfrm>
            <a:off x="3032919" y="122803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6: TRUYỀN THỐNG TRƯỜNG EM (T2)</a:t>
            </a:r>
          </a:p>
        </p:txBody>
      </p:sp>
      <p:sp>
        <p:nvSpPr>
          <p:cNvPr id="7" name="Speech Bubble: Rectangle with Corners Rounded 6">
            <a:extLst>
              <a:ext uri="{FF2B5EF4-FFF2-40B4-BE49-F238E27FC236}">
                <a16:creationId xmlns:a16="http://schemas.microsoft.com/office/drawing/2014/main" id="{1A6DC7D0-64A5-8BB8-8604-A785AE6EFDBF}"/>
              </a:ext>
            </a:extLst>
          </p:cNvPr>
          <p:cNvSpPr/>
          <p:nvPr/>
        </p:nvSpPr>
        <p:spPr>
          <a:xfrm>
            <a:off x="12710319" y="3352801"/>
            <a:ext cx="3429000" cy="2124736"/>
          </a:xfrm>
          <a:prstGeom prst="wedgeRoundRectCallout">
            <a:avLst>
              <a:gd name="adj1" fmla="val -59414"/>
              <a:gd name="adj2" fmla="val 96517"/>
              <a:gd name="adj3" fmla="val 16667"/>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i="0">
                <a:solidFill>
                  <a:srgbClr val="00B050"/>
                </a:solidFill>
                <a:effectLst/>
                <a:latin typeface="Times New Roman" panose="02020603050405020304" pitchFamily="18" charset="0"/>
                <a:cs typeface="Times New Roman" panose="02020603050405020304" pitchFamily="18" charset="0"/>
              </a:rPr>
              <a:t>Học sinh trình bày kết quả trước lớp.</a:t>
            </a:r>
            <a:endParaRPr lang="en-US" sz="3600" b="1">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254660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3. Tổng hợp và trình bày kết quả</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6" name="Text Box 14">
            <a:extLst>
              <a:ext uri="{FF2B5EF4-FFF2-40B4-BE49-F238E27FC236}">
                <a16:creationId xmlns:a16="http://schemas.microsoft.com/office/drawing/2014/main" id="{04D9B43E-DE4A-078B-53A0-CE29DE46EEA6}"/>
              </a:ext>
            </a:extLst>
          </p:cNvPr>
          <p:cNvSpPr txBox="1">
            <a:spLocks noChangeArrowheads="1"/>
          </p:cNvSpPr>
          <p:nvPr/>
        </p:nvSpPr>
        <p:spPr bwMode="auto">
          <a:xfrm>
            <a:off x="3185319" y="1097280"/>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6: TRUYỀN THỐNG TRƯỜNG EM (T2)</a:t>
            </a:r>
          </a:p>
        </p:txBody>
      </p:sp>
      <p:sp>
        <p:nvSpPr>
          <p:cNvPr id="4" name="TextBox 3">
            <a:extLst>
              <a:ext uri="{FF2B5EF4-FFF2-40B4-BE49-F238E27FC236}">
                <a16:creationId xmlns:a16="http://schemas.microsoft.com/office/drawing/2014/main" id="{F939EEAF-38A8-1AF0-AEE4-52DFC63A33C7}"/>
              </a:ext>
            </a:extLst>
          </p:cNvPr>
          <p:cNvSpPr txBox="1"/>
          <p:nvPr/>
        </p:nvSpPr>
        <p:spPr>
          <a:xfrm>
            <a:off x="1464834" y="2816423"/>
            <a:ext cx="14325600" cy="615553"/>
          </a:xfrm>
          <a:prstGeom prst="rect">
            <a:avLst/>
          </a:prstGeom>
          <a:noFill/>
        </p:spPr>
        <p:txBody>
          <a:bodyPr wrap="square">
            <a:spAutoFit/>
          </a:bodyPr>
          <a:lstStyle/>
          <a:p>
            <a:r>
              <a:rPr lang="en-US" sz="3400" b="1" i="0">
                <a:solidFill>
                  <a:srgbClr val="FF0000"/>
                </a:solidFill>
                <a:effectLst/>
                <a:latin typeface="Times New Roman" panose="02020603050405020304" pitchFamily="18" charset="0"/>
                <a:cs typeface="Times New Roman" panose="02020603050405020304" pitchFamily="18" charset="0"/>
              </a:rPr>
              <a:t>1. </a:t>
            </a:r>
            <a:r>
              <a:rPr lang="vi-VN" sz="3400" b="1" i="0">
                <a:solidFill>
                  <a:srgbClr val="FF0000"/>
                </a:solidFill>
                <a:effectLst/>
                <a:latin typeface="Times New Roman" panose="02020603050405020304" pitchFamily="18" charset="0"/>
                <a:cs typeface="Times New Roman" panose="02020603050405020304" pitchFamily="18" charset="0"/>
              </a:rPr>
              <a:t>Em ấn tượng nhất với thông tin nào về truyền thống nhà trường? Vì sao?</a:t>
            </a:r>
            <a:endParaRPr lang="en-US" sz="3400" b="1">
              <a:solidFill>
                <a:srgbClr val="FF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1AF90F5-1119-8DBA-A260-C3106F97FC3A}"/>
              </a:ext>
            </a:extLst>
          </p:cNvPr>
          <p:cNvSpPr txBox="1"/>
          <p:nvPr/>
        </p:nvSpPr>
        <p:spPr>
          <a:xfrm>
            <a:off x="1516569" y="3508923"/>
            <a:ext cx="13784550" cy="1661993"/>
          </a:xfrm>
          <a:prstGeom prst="rect">
            <a:avLst/>
          </a:prstGeom>
          <a:noFill/>
        </p:spPr>
        <p:txBody>
          <a:bodyPr wrap="square">
            <a:spAutoFit/>
          </a:bodyPr>
          <a:lstStyle/>
          <a:p>
            <a:r>
              <a:rPr lang="en-US" sz="3400" b="1" i="0">
                <a:solidFill>
                  <a:srgbClr val="0000CC"/>
                </a:solidFill>
                <a:effectLst/>
                <a:latin typeface="Times New Roman" panose="02020603050405020304" pitchFamily="18" charset="0"/>
                <a:cs typeface="Times New Roman" panose="02020603050405020304" pitchFamily="18" charset="0"/>
              </a:rPr>
              <a:t>- </a:t>
            </a:r>
            <a:r>
              <a:rPr lang="vi-VN" sz="3400" b="1" i="0">
                <a:solidFill>
                  <a:srgbClr val="0000CC"/>
                </a:solidFill>
                <a:effectLst/>
                <a:latin typeface="Times New Roman" panose="02020603050405020304" pitchFamily="18" charset="0"/>
                <a:cs typeface="Times New Roman" panose="02020603050405020304" pitchFamily="18" charset="0"/>
              </a:rPr>
              <a:t>Em ấn tượng nhất là trường có đến </a:t>
            </a:r>
            <a:r>
              <a:rPr lang="en-US" sz="3400" b="1">
                <a:solidFill>
                  <a:srgbClr val="0000CC"/>
                </a:solidFill>
                <a:latin typeface="Times New Roman" panose="02020603050405020304" pitchFamily="18" charset="0"/>
                <a:cs typeface="Times New Roman" panose="02020603050405020304" pitchFamily="18" charset="0"/>
              </a:rPr>
              <a:t>22</a:t>
            </a:r>
            <a:r>
              <a:rPr lang="vi-VN" sz="3400" b="1" i="0">
                <a:solidFill>
                  <a:srgbClr val="0000CC"/>
                </a:solidFill>
                <a:effectLst/>
                <a:latin typeface="Times New Roman" panose="02020603050405020304" pitchFamily="18" charset="0"/>
                <a:cs typeface="Times New Roman" panose="02020603050405020304" pitchFamily="18" charset="0"/>
              </a:rPr>
              <a:t> năm thành lập. Vì với bề dày lịch sử như vậy, trường chính là điểm tựa vững chắc về chất lượng giảng dạy cho học sinh.</a:t>
            </a:r>
            <a:endParaRPr lang="en-US" sz="3400" b="1">
              <a:solidFill>
                <a:srgbClr val="0000CC"/>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49D0330-00DA-0718-D672-A71940532217}"/>
              </a:ext>
            </a:extLst>
          </p:cNvPr>
          <p:cNvSpPr txBox="1"/>
          <p:nvPr/>
        </p:nvSpPr>
        <p:spPr>
          <a:xfrm>
            <a:off x="1439071" y="5260325"/>
            <a:ext cx="13335000" cy="615553"/>
          </a:xfrm>
          <a:prstGeom prst="rect">
            <a:avLst/>
          </a:prstGeom>
          <a:noFill/>
        </p:spPr>
        <p:txBody>
          <a:bodyPr wrap="square">
            <a:spAutoFit/>
          </a:bodyPr>
          <a:lstStyle/>
          <a:p>
            <a:r>
              <a:rPr lang="en-US" sz="3400" b="1" i="0">
                <a:solidFill>
                  <a:srgbClr val="FF0000"/>
                </a:solidFill>
                <a:effectLst/>
                <a:latin typeface="Times New Roman" panose="02020603050405020304" pitchFamily="18" charset="0"/>
                <a:cs typeface="Times New Roman" panose="02020603050405020304" pitchFamily="18" charset="0"/>
              </a:rPr>
              <a:t>2. </a:t>
            </a:r>
            <a:r>
              <a:rPr lang="vi-VN" sz="3400" b="1" i="0">
                <a:solidFill>
                  <a:srgbClr val="FF0000"/>
                </a:solidFill>
                <a:effectLst/>
                <a:latin typeface="Times New Roman" panose="02020603050405020304" pitchFamily="18" charset="0"/>
                <a:cs typeface="Times New Roman" panose="02020603050405020304" pitchFamily="18" charset="0"/>
              </a:rPr>
              <a:t> Hãy nói về tình cảm hoặc mong ước của em đối với nhà trường.</a:t>
            </a:r>
            <a:endParaRPr lang="en-US" sz="3400" b="1">
              <a:solidFill>
                <a:srgbClr val="FF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4E62EEAA-41A1-DA47-C9FB-D96162CF90B9}"/>
              </a:ext>
            </a:extLst>
          </p:cNvPr>
          <p:cNvSpPr txBox="1"/>
          <p:nvPr/>
        </p:nvSpPr>
        <p:spPr>
          <a:xfrm>
            <a:off x="1502451" y="5923002"/>
            <a:ext cx="13722467" cy="2708434"/>
          </a:xfrm>
          <a:prstGeom prst="rect">
            <a:avLst/>
          </a:prstGeom>
          <a:noFill/>
        </p:spPr>
        <p:txBody>
          <a:bodyPr wrap="square">
            <a:spAutoFit/>
          </a:bodyPr>
          <a:lstStyle/>
          <a:p>
            <a:r>
              <a:rPr lang="en-US" sz="3400" b="1" i="0">
                <a:solidFill>
                  <a:srgbClr val="0000CC"/>
                </a:solidFill>
                <a:effectLst/>
                <a:latin typeface="Times New Roman" panose="02020603050405020304" pitchFamily="18" charset="0"/>
                <a:cs typeface="Times New Roman" panose="02020603050405020304" pitchFamily="18" charset="0"/>
              </a:rPr>
              <a:t>- </a:t>
            </a:r>
            <a:r>
              <a:rPr lang="vi-VN" sz="3400" b="1" i="0">
                <a:solidFill>
                  <a:srgbClr val="0000CC"/>
                </a:solidFill>
                <a:effectLst/>
                <a:latin typeface="Times New Roman" panose="02020603050405020304" pitchFamily="18" charset="0"/>
                <a:cs typeface="Times New Roman" panose="02020603050405020304" pitchFamily="18" charset="0"/>
              </a:rPr>
              <a:t>Em rất yêu trường em. Trường đã gắn bó với em từ khi em chập chững bước vào lớp 1. Trải qua 3 năm học, trường đã dạy dỗ vun đắp em nên người. Cho em những kiến thức bổ ích để em trưởng thành hơn. Em mong rằng trong tương lai, trường sẽ ngày càng đổi mới hiện đại hơn, đáp ứng những nhu cầu mong muốn của học sinh.</a:t>
            </a:r>
            <a:endParaRPr lang="en-US" sz="3400" b="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76919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Diagonal Corners Snipped 2">
            <a:extLst>
              <a:ext uri="{FF2B5EF4-FFF2-40B4-BE49-F238E27FC236}">
                <a16:creationId xmlns:a16="http://schemas.microsoft.com/office/drawing/2014/main" id="{1214C335-874F-5BD5-14D7-4405D4CD0433}"/>
              </a:ext>
            </a:extLst>
          </p:cNvPr>
          <p:cNvSpPr/>
          <p:nvPr/>
        </p:nvSpPr>
        <p:spPr>
          <a:xfrm>
            <a:off x="1737519" y="6477000"/>
            <a:ext cx="13218787" cy="1981200"/>
          </a:xfrm>
          <a:prstGeom prst="snip2DiagRect">
            <a:avLst>
              <a:gd name="adj1" fmla="val 23077"/>
              <a:gd name="adj2"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i="1">
              <a:solidFill>
                <a:srgbClr val="FF0000"/>
              </a:solidFill>
              <a:latin typeface="Times New Roman" panose="02020603050405020304" pitchFamily="18" charset="0"/>
              <a:cs typeface="Times New Roman" panose="02020603050405020304" pitchFamily="18" charset="0"/>
            </a:endParaRPr>
          </a:p>
        </p:txBody>
      </p:sp>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3. Tổng hợp và trình bày kết quả</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6" name="Text Box 14">
            <a:extLst>
              <a:ext uri="{FF2B5EF4-FFF2-40B4-BE49-F238E27FC236}">
                <a16:creationId xmlns:a16="http://schemas.microsoft.com/office/drawing/2014/main" id="{04D9B43E-DE4A-078B-53A0-CE29DE46EEA6}"/>
              </a:ext>
            </a:extLst>
          </p:cNvPr>
          <p:cNvSpPr txBox="1">
            <a:spLocks noChangeArrowheads="1"/>
          </p:cNvSpPr>
          <p:nvPr/>
        </p:nvSpPr>
        <p:spPr bwMode="auto">
          <a:xfrm>
            <a:off x="3185319" y="1097280"/>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6: TRUYỀN THỐNG TRƯỜNG EM (T2)</a:t>
            </a:r>
          </a:p>
        </p:txBody>
      </p:sp>
      <p:sp>
        <p:nvSpPr>
          <p:cNvPr id="4" name="TextBox 3">
            <a:extLst>
              <a:ext uri="{FF2B5EF4-FFF2-40B4-BE49-F238E27FC236}">
                <a16:creationId xmlns:a16="http://schemas.microsoft.com/office/drawing/2014/main" id="{F939EEAF-38A8-1AF0-AEE4-52DFC63A33C7}"/>
              </a:ext>
            </a:extLst>
          </p:cNvPr>
          <p:cNvSpPr txBox="1"/>
          <p:nvPr/>
        </p:nvSpPr>
        <p:spPr>
          <a:xfrm>
            <a:off x="1453066" y="2696817"/>
            <a:ext cx="14325600" cy="1200329"/>
          </a:xfrm>
          <a:prstGeom prst="rect">
            <a:avLst/>
          </a:prstGeom>
          <a:noFill/>
        </p:spPr>
        <p:txBody>
          <a:bodyPr wrap="square">
            <a:spAutoFit/>
          </a:bodyPr>
          <a:lstStyle/>
          <a:p>
            <a:pPr algn="just"/>
            <a:r>
              <a:rPr lang="vi-VN" sz="3600" b="1">
                <a:solidFill>
                  <a:srgbClr val="FF0000"/>
                </a:solidFill>
                <a:latin typeface="Times New Roman" panose="02020603050405020304" pitchFamily="18" charset="0"/>
                <a:cs typeface="Times New Roman" panose="02020603050405020304" pitchFamily="18" charset="0"/>
              </a:rPr>
              <a:t>Những việc em nên làm để góp phần phát huy truyền thống nhà trường</a:t>
            </a:r>
            <a:r>
              <a:rPr lang="vi-VN" sz="3600" b="1" i="0">
                <a:solidFill>
                  <a:srgbClr val="FF0000"/>
                </a:solidFill>
                <a:effectLst/>
                <a:latin typeface="Times New Roman" panose="02020603050405020304" pitchFamily="18" charset="0"/>
                <a:cs typeface="Times New Roman" panose="02020603050405020304" pitchFamily="18" charset="0"/>
              </a:rPr>
              <a:t>?</a:t>
            </a:r>
            <a:endParaRPr lang="en-US" sz="3600" b="1">
              <a:solidFill>
                <a:srgbClr val="FF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1AF90F5-1119-8DBA-A260-C3106F97FC3A}"/>
              </a:ext>
            </a:extLst>
          </p:cNvPr>
          <p:cNvSpPr txBox="1"/>
          <p:nvPr/>
        </p:nvSpPr>
        <p:spPr>
          <a:xfrm>
            <a:off x="1588944" y="3926963"/>
            <a:ext cx="13784550" cy="2308324"/>
          </a:xfrm>
          <a:prstGeom prst="rect">
            <a:avLst/>
          </a:prstGeom>
          <a:noFill/>
        </p:spPr>
        <p:txBody>
          <a:bodyPr wrap="square">
            <a:spAutoFit/>
          </a:bodyPr>
          <a:lstStyle/>
          <a:p>
            <a:pPr algn="just"/>
            <a:r>
              <a:rPr lang="en-US" sz="3600" b="1" i="0">
                <a:solidFill>
                  <a:srgbClr val="0000CC"/>
                </a:solidFill>
                <a:effectLst/>
                <a:latin typeface="Times New Roman" panose="02020603050405020304" pitchFamily="18" charset="0"/>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Học tập chăm chỉ và nghe lời thầy cô giáo.</a:t>
            </a:r>
          </a:p>
          <a:p>
            <a:pPr algn="just"/>
            <a:r>
              <a:rPr lang="en-US" sz="3600" b="1">
                <a:solidFill>
                  <a:srgbClr val="0000CC"/>
                </a:solidFill>
                <a:latin typeface="Times New Roman" panose="02020603050405020304" pitchFamily="18" charset="0"/>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Luôn tôn trọng và biết ơn thầy cô.</a:t>
            </a:r>
          </a:p>
          <a:p>
            <a:pPr algn="just"/>
            <a:r>
              <a:rPr lang="en-US" sz="3600" b="1">
                <a:solidFill>
                  <a:srgbClr val="0000CC"/>
                </a:solidFill>
                <a:latin typeface="Times New Roman" panose="02020603050405020304" pitchFamily="18" charset="0"/>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Hòa đồng và đoàn kết với bạn bè.</a:t>
            </a:r>
          </a:p>
          <a:p>
            <a:pPr algn="just"/>
            <a:r>
              <a:rPr lang="en-US" sz="3600" b="1">
                <a:solidFill>
                  <a:srgbClr val="0000CC"/>
                </a:solidFill>
                <a:latin typeface="Times New Roman" panose="02020603050405020304" pitchFamily="18" charset="0"/>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Giúp đ</a:t>
            </a:r>
            <a:r>
              <a:rPr lang="en-US" sz="3600" b="1">
                <a:solidFill>
                  <a:srgbClr val="0000CC"/>
                </a:solidFill>
                <a:latin typeface="Times New Roman" panose="02020603050405020304" pitchFamily="18" charset="0"/>
                <a:cs typeface="Times New Roman" panose="02020603050405020304" pitchFamily="18" charset="0"/>
              </a:rPr>
              <a:t>ỡ</a:t>
            </a:r>
            <a:r>
              <a:rPr lang="vi-VN" sz="3600" b="1">
                <a:solidFill>
                  <a:srgbClr val="0000CC"/>
                </a:solidFill>
                <a:latin typeface="Times New Roman" panose="02020603050405020304" pitchFamily="18" charset="0"/>
                <a:cs typeface="Times New Roman" panose="02020603050405020304" pitchFamily="18" charset="0"/>
              </a:rPr>
              <a:t> bạn bè trong học tập.</a:t>
            </a:r>
          </a:p>
        </p:txBody>
      </p:sp>
      <p:sp>
        <p:nvSpPr>
          <p:cNvPr id="2" name="TextBox 1">
            <a:extLst>
              <a:ext uri="{FF2B5EF4-FFF2-40B4-BE49-F238E27FC236}">
                <a16:creationId xmlns:a16="http://schemas.microsoft.com/office/drawing/2014/main" id="{3A19CC58-D9D1-8F6C-6FBC-B4CFFE82E956}"/>
              </a:ext>
            </a:extLst>
          </p:cNvPr>
          <p:cNvSpPr txBox="1"/>
          <p:nvPr/>
        </p:nvSpPr>
        <p:spPr>
          <a:xfrm>
            <a:off x="1966118" y="6553200"/>
            <a:ext cx="12990187" cy="1754326"/>
          </a:xfrm>
          <a:prstGeom prst="rect">
            <a:avLst/>
          </a:prstGeom>
          <a:noFill/>
        </p:spPr>
        <p:txBody>
          <a:bodyPr wrap="square" rtlCol="0">
            <a:spAutoFit/>
          </a:bodyPr>
          <a:lstStyle/>
          <a:p>
            <a:r>
              <a:rPr lang="en-US" sz="3600" b="1" i="1">
                <a:solidFill>
                  <a:srgbClr val="FF0000"/>
                </a:solidFill>
                <a:latin typeface="Times New Roman" panose="02020603050405020304" pitchFamily="18" charset="0"/>
                <a:cs typeface="Times New Roman" panose="02020603050405020304" pitchFamily="18" charset="0"/>
              </a:rPr>
              <a:t>	Mỗi nhà trường đều có những truyền thống riêng. Mỗi người trong nhà trường hãy giữ gìn phát huy những những truyền thống tốt đẹp đó và góp phần xây dựng nhà trường lớn mạnh hơn.</a:t>
            </a:r>
          </a:p>
        </p:txBody>
      </p:sp>
    </p:spTree>
    <p:extLst>
      <p:ext uri="{BB962C8B-B14F-4D97-AF65-F5344CB8AC3E}">
        <p14:creationId xmlns:p14="http://schemas.microsoft.com/office/powerpoint/2010/main" val="102867230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 name="Text Box 14">
            <a:extLst>
              <a:ext uri="{FF2B5EF4-FFF2-40B4-BE49-F238E27FC236}">
                <a16:creationId xmlns:a16="http://schemas.microsoft.com/office/drawing/2014/main" id="{CEFC1E77-21EE-4E9C-A943-1C51B2C10E04}"/>
              </a:ext>
            </a:extLst>
          </p:cNvPr>
          <p:cNvSpPr txBox="1">
            <a:spLocks noChangeArrowheads="1"/>
          </p:cNvSpPr>
          <p:nvPr/>
        </p:nvSpPr>
        <p:spPr bwMode="auto">
          <a:xfrm>
            <a:off x="3032919" y="122803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6: TRUYỀN THỐNG TRƯỜNG EM (T2)</a:t>
            </a:r>
          </a:p>
        </p:txBody>
      </p:sp>
      <p:sp>
        <p:nvSpPr>
          <p:cNvPr id="6" name="TextBox 5">
            <a:extLst>
              <a:ext uri="{FF2B5EF4-FFF2-40B4-BE49-F238E27FC236}">
                <a16:creationId xmlns:a16="http://schemas.microsoft.com/office/drawing/2014/main" id="{BD403497-357B-6DB2-B338-A83260C263B9}"/>
              </a:ext>
            </a:extLst>
          </p:cNvPr>
          <p:cNvSpPr txBox="1"/>
          <p:nvPr/>
        </p:nvSpPr>
        <p:spPr>
          <a:xfrm>
            <a:off x="4991679" y="1753177"/>
            <a:ext cx="6674279"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Các hoạt động trong nhà trường</a:t>
            </a:r>
          </a:p>
        </p:txBody>
      </p:sp>
      <p:pic>
        <p:nvPicPr>
          <p:cNvPr id="7" name="Picture 6">
            <a:extLst>
              <a:ext uri="{FF2B5EF4-FFF2-40B4-BE49-F238E27FC236}">
                <a16:creationId xmlns:a16="http://schemas.microsoft.com/office/drawing/2014/main" id="{DA8C0DB6-9F44-BF79-4D52-4146DBF60849}"/>
              </a:ext>
            </a:extLst>
          </p:cNvPr>
          <p:cNvPicPr>
            <a:picLocks noChangeAspect="1"/>
          </p:cNvPicPr>
          <p:nvPr/>
        </p:nvPicPr>
        <p:blipFill>
          <a:blip r:embed="rId3"/>
          <a:stretch>
            <a:fillRect/>
          </a:stretch>
        </p:blipFill>
        <p:spPr>
          <a:xfrm>
            <a:off x="8588353" y="2714806"/>
            <a:ext cx="6674279" cy="6074698"/>
          </a:xfrm>
          <a:prstGeom prst="rect">
            <a:avLst/>
          </a:prstGeom>
        </p:spPr>
      </p:pic>
      <p:pic>
        <p:nvPicPr>
          <p:cNvPr id="8" name="Picture 7">
            <a:extLst>
              <a:ext uri="{FF2B5EF4-FFF2-40B4-BE49-F238E27FC236}">
                <a16:creationId xmlns:a16="http://schemas.microsoft.com/office/drawing/2014/main" id="{CBB8CD0F-4BBB-7D4C-0A85-59F6CB6E1C91}"/>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051719" y="2665111"/>
            <a:ext cx="7162800" cy="6174089"/>
          </a:xfrm>
          <a:prstGeom prst="rect">
            <a:avLst/>
          </a:prstGeom>
        </p:spPr>
      </p:pic>
    </p:spTree>
    <p:extLst>
      <p:ext uri="{BB962C8B-B14F-4D97-AF65-F5344CB8AC3E}">
        <p14:creationId xmlns:p14="http://schemas.microsoft.com/office/powerpoint/2010/main" val="103518838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 name="Text Box 14">
            <a:extLst>
              <a:ext uri="{FF2B5EF4-FFF2-40B4-BE49-F238E27FC236}">
                <a16:creationId xmlns:a16="http://schemas.microsoft.com/office/drawing/2014/main" id="{CEFC1E77-21EE-4E9C-A943-1C51B2C10E04}"/>
              </a:ext>
            </a:extLst>
          </p:cNvPr>
          <p:cNvSpPr txBox="1">
            <a:spLocks noChangeArrowheads="1"/>
          </p:cNvSpPr>
          <p:nvPr/>
        </p:nvSpPr>
        <p:spPr bwMode="auto">
          <a:xfrm>
            <a:off x="3032919" y="122803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6: TRUYỀN THỐNG TRƯỜNG EM (T2)</a:t>
            </a:r>
          </a:p>
        </p:txBody>
      </p:sp>
      <p:sp>
        <p:nvSpPr>
          <p:cNvPr id="6" name="TextBox 5">
            <a:extLst>
              <a:ext uri="{FF2B5EF4-FFF2-40B4-BE49-F238E27FC236}">
                <a16:creationId xmlns:a16="http://schemas.microsoft.com/office/drawing/2014/main" id="{BD403497-357B-6DB2-B338-A83260C263B9}"/>
              </a:ext>
            </a:extLst>
          </p:cNvPr>
          <p:cNvSpPr txBox="1"/>
          <p:nvPr/>
        </p:nvSpPr>
        <p:spPr>
          <a:xfrm>
            <a:off x="4991679" y="1753177"/>
            <a:ext cx="6674279"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Các hoạt động trong nhà trường</a:t>
            </a:r>
          </a:p>
        </p:txBody>
      </p:sp>
      <p:pic>
        <p:nvPicPr>
          <p:cNvPr id="1028" name="Picture 4" descr="Nâng cao chất lượng công tác GDTC và thể thao trong trường học - Vĩnh Long  Online">
            <a:extLst>
              <a:ext uri="{FF2B5EF4-FFF2-40B4-BE49-F238E27FC236}">
                <a16:creationId xmlns:a16="http://schemas.microsoft.com/office/drawing/2014/main" id="{7BA51FF3-2547-B1A0-6FEE-3BA972FA6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658659"/>
            <a:ext cx="6934200" cy="5909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8F5A4F6-CAB3-136C-D605-1B20F6C1D79E}"/>
              </a:ext>
            </a:extLst>
          </p:cNvPr>
          <p:cNvPicPr>
            <a:picLocks noChangeAspect="1"/>
          </p:cNvPicPr>
          <p:nvPr/>
        </p:nvPicPr>
        <p:blipFill>
          <a:blip r:embed="rId4"/>
          <a:stretch>
            <a:fillRect/>
          </a:stretch>
        </p:blipFill>
        <p:spPr>
          <a:xfrm>
            <a:off x="8113298" y="2648720"/>
            <a:ext cx="6934200" cy="5919817"/>
          </a:xfrm>
          <a:prstGeom prst="rect">
            <a:avLst/>
          </a:prstGeom>
        </p:spPr>
      </p:pic>
    </p:spTree>
    <p:extLst>
      <p:ext uri="{BB962C8B-B14F-4D97-AF65-F5344CB8AC3E}">
        <p14:creationId xmlns:p14="http://schemas.microsoft.com/office/powerpoint/2010/main" val="38993202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3828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10258</TotalTime>
  <Words>549</Words>
  <Application>Microsoft Office PowerPoint</Application>
  <PresentationFormat>Custom</PresentationFormat>
  <Paragraphs>51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Roboto</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1165</cp:revision>
  <dcterms:created xsi:type="dcterms:W3CDTF">2008-09-09T22:52:10Z</dcterms:created>
  <dcterms:modified xsi:type="dcterms:W3CDTF">2022-08-26T23:53:46Z</dcterms:modified>
</cp:coreProperties>
</file>