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86" r:id="rId4"/>
    <p:sldId id="295" r:id="rId5"/>
    <p:sldId id="296" r:id="rId6"/>
    <p:sldId id="297" r:id="rId7"/>
    <p:sldId id="298" r:id="rId8"/>
    <p:sldId id="268" r:id="rId9"/>
  </p:sldIdLst>
  <p:sldSz cx="16276638" cy="9144000"/>
  <p:notesSz cx="6858000" cy="9144000"/>
  <p:defaultText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512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FF"/>
    <a:srgbClr val="373B89"/>
    <a:srgbClr val="88DFE8"/>
    <a:srgbClr val="FFCC29"/>
    <a:srgbClr val="FFDB69"/>
    <a:srgbClr val="FEF4EC"/>
    <a:srgbClr val="F68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62" d="100"/>
          <a:sy n="62" d="100"/>
        </p:scale>
        <p:origin x="-110" y="-206"/>
      </p:cViewPr>
      <p:guideLst>
        <p:guide orient="horz" pos="2880"/>
        <p:guide pos="512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079AE0-E343-4431-9E77-3AB2AF9D83DA}" type="datetimeFigureOut">
              <a:rPr lang="en-US" smtClean="0"/>
              <a:t>8/23/2022</a:t>
            </a:fld>
            <a:endParaRPr lang="en-US"/>
          </a:p>
        </p:txBody>
      </p:sp>
      <p:sp>
        <p:nvSpPr>
          <p:cNvPr id="4" name="Slide Image Placeholder 3"/>
          <p:cNvSpPr>
            <a:spLocks noGrp="1" noRot="1" noChangeAspect="1"/>
          </p:cNvSpPr>
          <p:nvPr>
            <p:ph type="sldImg" idx="2"/>
          </p:nvPr>
        </p:nvSpPr>
        <p:spPr>
          <a:xfrm>
            <a:off x="377825" y="685800"/>
            <a:ext cx="61023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D46B89-F200-43AA-B36B-6A2EF4B500BB}" type="slidenum">
              <a:rPr lang="en-US" smtClean="0"/>
              <a:t>‹#›</a:t>
            </a:fld>
            <a:endParaRPr lang="en-US"/>
          </a:p>
        </p:txBody>
      </p:sp>
    </p:spTree>
    <p:extLst>
      <p:ext uri="{BB962C8B-B14F-4D97-AF65-F5344CB8AC3E}">
        <p14:creationId xmlns:p14="http://schemas.microsoft.com/office/powerpoint/2010/main" val="4054154378"/>
      </p:ext>
    </p:extLst>
  </p:cSld>
  <p:clrMap bg1="lt1" tx1="dk1" bg2="lt2" tx2="dk2" accent1="accent1" accent2="accent2" accent3="accent3" accent4="accent4" accent5="accent5" accent6="accent6" hlink="hlink" folHlink="folHlink"/>
  <p:notesStyle>
    <a:lvl1pPr marL="0" algn="l" defTabSz="1452524" rtl="0" eaLnBrk="1" latinLnBrk="0" hangingPunct="1">
      <a:defRPr sz="1900" kern="1200">
        <a:solidFill>
          <a:schemeClr val="tx1"/>
        </a:solidFill>
        <a:latin typeface="+mn-lt"/>
        <a:ea typeface="+mn-ea"/>
        <a:cs typeface="+mn-cs"/>
      </a:defRPr>
    </a:lvl1pPr>
    <a:lvl2pPr marL="726262" algn="l" defTabSz="1452524" rtl="0" eaLnBrk="1" latinLnBrk="0" hangingPunct="1">
      <a:defRPr sz="1900" kern="1200">
        <a:solidFill>
          <a:schemeClr val="tx1"/>
        </a:solidFill>
        <a:latin typeface="+mn-lt"/>
        <a:ea typeface="+mn-ea"/>
        <a:cs typeface="+mn-cs"/>
      </a:defRPr>
    </a:lvl2pPr>
    <a:lvl3pPr marL="1452524" algn="l" defTabSz="1452524" rtl="0" eaLnBrk="1" latinLnBrk="0" hangingPunct="1">
      <a:defRPr sz="1900" kern="1200">
        <a:solidFill>
          <a:schemeClr val="tx1"/>
        </a:solidFill>
        <a:latin typeface="+mn-lt"/>
        <a:ea typeface="+mn-ea"/>
        <a:cs typeface="+mn-cs"/>
      </a:defRPr>
    </a:lvl3pPr>
    <a:lvl4pPr marL="2178787" algn="l" defTabSz="1452524" rtl="0" eaLnBrk="1" latinLnBrk="0" hangingPunct="1">
      <a:defRPr sz="1900" kern="1200">
        <a:solidFill>
          <a:schemeClr val="tx1"/>
        </a:solidFill>
        <a:latin typeface="+mn-lt"/>
        <a:ea typeface="+mn-ea"/>
        <a:cs typeface="+mn-cs"/>
      </a:defRPr>
    </a:lvl4pPr>
    <a:lvl5pPr marL="2905049" algn="l" defTabSz="1452524" rtl="0" eaLnBrk="1" latinLnBrk="0" hangingPunct="1">
      <a:defRPr sz="1900" kern="1200">
        <a:solidFill>
          <a:schemeClr val="tx1"/>
        </a:solidFill>
        <a:latin typeface="+mn-lt"/>
        <a:ea typeface="+mn-ea"/>
        <a:cs typeface="+mn-cs"/>
      </a:defRPr>
    </a:lvl5pPr>
    <a:lvl6pPr marL="3631311" algn="l" defTabSz="1452524" rtl="0" eaLnBrk="1" latinLnBrk="0" hangingPunct="1">
      <a:defRPr sz="1900" kern="1200">
        <a:solidFill>
          <a:schemeClr val="tx1"/>
        </a:solidFill>
        <a:latin typeface="+mn-lt"/>
        <a:ea typeface="+mn-ea"/>
        <a:cs typeface="+mn-cs"/>
      </a:defRPr>
    </a:lvl6pPr>
    <a:lvl7pPr marL="4357573" algn="l" defTabSz="1452524" rtl="0" eaLnBrk="1" latinLnBrk="0" hangingPunct="1">
      <a:defRPr sz="1900" kern="1200">
        <a:solidFill>
          <a:schemeClr val="tx1"/>
        </a:solidFill>
        <a:latin typeface="+mn-lt"/>
        <a:ea typeface="+mn-ea"/>
        <a:cs typeface="+mn-cs"/>
      </a:defRPr>
    </a:lvl7pPr>
    <a:lvl8pPr marL="5083835" algn="l" defTabSz="1452524" rtl="0" eaLnBrk="1" latinLnBrk="0" hangingPunct="1">
      <a:defRPr sz="1900" kern="1200">
        <a:solidFill>
          <a:schemeClr val="tx1"/>
        </a:solidFill>
        <a:latin typeface="+mn-lt"/>
        <a:ea typeface="+mn-ea"/>
        <a:cs typeface="+mn-cs"/>
      </a:defRPr>
    </a:lvl8pPr>
    <a:lvl9pPr marL="5810098" algn="l" defTabSz="1452524"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8D46B89-F200-43AA-B36B-6A2EF4B500BB}" type="slidenum">
              <a:rPr lang="en-US" smtClean="0"/>
              <a:t>8</a:t>
            </a:fld>
            <a:endParaRPr lang="en-US"/>
          </a:p>
        </p:txBody>
      </p:sp>
    </p:spTree>
    <p:extLst>
      <p:ext uri="{BB962C8B-B14F-4D97-AF65-F5344CB8AC3E}">
        <p14:creationId xmlns:p14="http://schemas.microsoft.com/office/powerpoint/2010/main" val="17987558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20748" y="2840568"/>
            <a:ext cx="13835142" cy="1960033"/>
          </a:xfrm>
        </p:spPr>
        <p:txBody>
          <a:bodyPr/>
          <a:lstStyle/>
          <a:p>
            <a:r>
              <a:rPr lang="en-US"/>
              <a:t>Click to edit Master title style</a:t>
            </a:r>
          </a:p>
        </p:txBody>
      </p:sp>
      <p:sp>
        <p:nvSpPr>
          <p:cNvPr id="3" name="Subtitle 2"/>
          <p:cNvSpPr>
            <a:spLocks noGrp="1"/>
          </p:cNvSpPr>
          <p:nvPr>
            <p:ph type="subTitle" idx="1"/>
          </p:nvPr>
        </p:nvSpPr>
        <p:spPr>
          <a:xfrm>
            <a:off x="2441496" y="5181600"/>
            <a:ext cx="11393647" cy="2336800"/>
          </a:xfrm>
        </p:spPr>
        <p:txBody>
          <a:bodyPr/>
          <a:lstStyle>
            <a:lvl1pPr marL="0" indent="0" algn="ctr">
              <a:buNone/>
              <a:defRPr>
                <a:solidFill>
                  <a:schemeClr val="tx1">
                    <a:tint val="75000"/>
                  </a:schemeClr>
                </a:solidFill>
              </a:defRPr>
            </a:lvl1pPr>
            <a:lvl2pPr marL="726262" indent="0" algn="ctr">
              <a:buNone/>
              <a:defRPr>
                <a:solidFill>
                  <a:schemeClr val="tx1">
                    <a:tint val="75000"/>
                  </a:schemeClr>
                </a:solidFill>
              </a:defRPr>
            </a:lvl2pPr>
            <a:lvl3pPr marL="1452524" indent="0" algn="ctr">
              <a:buNone/>
              <a:defRPr>
                <a:solidFill>
                  <a:schemeClr val="tx1">
                    <a:tint val="75000"/>
                  </a:schemeClr>
                </a:solidFill>
              </a:defRPr>
            </a:lvl3pPr>
            <a:lvl4pPr marL="2178787" indent="0" algn="ctr">
              <a:buNone/>
              <a:defRPr>
                <a:solidFill>
                  <a:schemeClr val="tx1">
                    <a:tint val="75000"/>
                  </a:schemeClr>
                </a:solidFill>
              </a:defRPr>
            </a:lvl4pPr>
            <a:lvl5pPr marL="2905049" indent="0" algn="ctr">
              <a:buNone/>
              <a:defRPr>
                <a:solidFill>
                  <a:schemeClr val="tx1">
                    <a:tint val="75000"/>
                  </a:schemeClr>
                </a:solidFill>
              </a:defRPr>
            </a:lvl5pPr>
            <a:lvl6pPr marL="3631311" indent="0" algn="ctr">
              <a:buNone/>
              <a:defRPr>
                <a:solidFill>
                  <a:schemeClr val="tx1">
                    <a:tint val="75000"/>
                  </a:schemeClr>
                </a:solidFill>
              </a:defRPr>
            </a:lvl6pPr>
            <a:lvl7pPr marL="4357573" indent="0" algn="ctr">
              <a:buNone/>
              <a:defRPr>
                <a:solidFill>
                  <a:schemeClr val="tx1">
                    <a:tint val="75000"/>
                  </a:schemeClr>
                </a:solidFill>
              </a:defRPr>
            </a:lvl7pPr>
            <a:lvl8pPr marL="5083835" indent="0" algn="ctr">
              <a:buNone/>
              <a:defRPr>
                <a:solidFill>
                  <a:schemeClr val="tx1">
                    <a:tint val="75000"/>
                  </a:schemeClr>
                </a:solidFill>
              </a:defRPr>
            </a:lvl8pPr>
            <a:lvl9pPr marL="58100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070776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046370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007037" y="488951"/>
            <a:ext cx="6516307" cy="10401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49640" y="488951"/>
            <a:ext cx="19286120"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7108464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882744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85742" y="5875867"/>
            <a:ext cx="13835142" cy="1816100"/>
          </a:xfrm>
        </p:spPr>
        <p:txBody>
          <a:bodyPr anchor="t"/>
          <a:lstStyle>
            <a:lvl1pPr algn="l">
              <a:defRPr sz="6400" b="1" cap="all"/>
            </a:lvl1pPr>
          </a:lstStyle>
          <a:p>
            <a:r>
              <a:rPr lang="en-US"/>
              <a:t>Click to edit Master title style</a:t>
            </a:r>
          </a:p>
        </p:txBody>
      </p:sp>
      <p:sp>
        <p:nvSpPr>
          <p:cNvPr id="3" name="Text Placeholder 2"/>
          <p:cNvSpPr>
            <a:spLocks noGrp="1"/>
          </p:cNvSpPr>
          <p:nvPr>
            <p:ph type="body" idx="1"/>
          </p:nvPr>
        </p:nvSpPr>
        <p:spPr>
          <a:xfrm>
            <a:off x="1285742" y="3875618"/>
            <a:ext cx="13835142" cy="2000249"/>
          </a:xfrm>
        </p:spPr>
        <p:txBody>
          <a:bodyPr anchor="b"/>
          <a:lstStyle>
            <a:lvl1pPr marL="0" indent="0">
              <a:buNone/>
              <a:defRPr sz="3200">
                <a:solidFill>
                  <a:schemeClr val="tx1">
                    <a:tint val="75000"/>
                  </a:schemeClr>
                </a:solidFill>
              </a:defRPr>
            </a:lvl1pPr>
            <a:lvl2pPr marL="726262" indent="0">
              <a:buNone/>
              <a:defRPr sz="2900">
                <a:solidFill>
                  <a:schemeClr val="tx1">
                    <a:tint val="75000"/>
                  </a:schemeClr>
                </a:solidFill>
              </a:defRPr>
            </a:lvl2pPr>
            <a:lvl3pPr marL="1452524" indent="0">
              <a:buNone/>
              <a:defRPr sz="2500">
                <a:solidFill>
                  <a:schemeClr val="tx1">
                    <a:tint val="75000"/>
                  </a:schemeClr>
                </a:solidFill>
              </a:defRPr>
            </a:lvl3pPr>
            <a:lvl4pPr marL="2178787" indent="0">
              <a:buNone/>
              <a:defRPr sz="2200">
                <a:solidFill>
                  <a:schemeClr val="tx1">
                    <a:tint val="75000"/>
                  </a:schemeClr>
                </a:solidFill>
              </a:defRPr>
            </a:lvl4pPr>
            <a:lvl5pPr marL="2905049" indent="0">
              <a:buNone/>
              <a:defRPr sz="2200">
                <a:solidFill>
                  <a:schemeClr val="tx1">
                    <a:tint val="75000"/>
                  </a:schemeClr>
                </a:solidFill>
              </a:defRPr>
            </a:lvl5pPr>
            <a:lvl6pPr marL="3631311" indent="0">
              <a:buNone/>
              <a:defRPr sz="2200">
                <a:solidFill>
                  <a:schemeClr val="tx1">
                    <a:tint val="75000"/>
                  </a:schemeClr>
                </a:solidFill>
              </a:defRPr>
            </a:lvl6pPr>
            <a:lvl7pPr marL="4357573" indent="0">
              <a:buNone/>
              <a:defRPr sz="2200">
                <a:solidFill>
                  <a:schemeClr val="tx1">
                    <a:tint val="75000"/>
                  </a:schemeClr>
                </a:solidFill>
              </a:defRPr>
            </a:lvl7pPr>
            <a:lvl8pPr marL="5083835" indent="0">
              <a:buNone/>
              <a:defRPr sz="2200">
                <a:solidFill>
                  <a:schemeClr val="tx1">
                    <a:tint val="75000"/>
                  </a:schemeClr>
                </a:solidFill>
              </a:defRPr>
            </a:lvl8pPr>
            <a:lvl9pPr marL="5810098" indent="0">
              <a:buNone/>
              <a:defRPr sz="2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4B3276-3901-471F-8285-C92A8E75787C}" type="datetimeFigureOut">
              <a:rPr lang="en-US" smtClean="0"/>
              <a:t>8/23/2022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801532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449640" y="2844800"/>
            <a:ext cx="12899800"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4620717" y="2844800"/>
            <a:ext cx="12902627" cy="8045451"/>
          </a:xfrm>
        </p:spPr>
        <p:txBody>
          <a:bodyPr/>
          <a:lstStyle>
            <a:lvl1pPr>
              <a:defRPr sz="4400"/>
            </a:lvl1pPr>
            <a:lvl2pPr>
              <a:defRPr sz="3800"/>
            </a:lvl2pPr>
            <a:lvl3pPr>
              <a:defRPr sz="3200"/>
            </a:lvl3pPr>
            <a:lvl4pPr>
              <a:defRPr sz="2900"/>
            </a:lvl4pPr>
            <a:lvl5pPr>
              <a:defRPr sz="2900"/>
            </a:lvl5pPr>
            <a:lvl6pPr>
              <a:defRPr sz="2900"/>
            </a:lvl6pPr>
            <a:lvl7pPr>
              <a:defRPr sz="2900"/>
            </a:lvl7pPr>
            <a:lvl8pPr>
              <a:defRPr sz="2900"/>
            </a:lvl8pPr>
            <a:lvl9pPr>
              <a:defRPr sz="2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066589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3832" y="366184"/>
            <a:ext cx="14648974" cy="1524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13832" y="2046817"/>
            <a:ext cx="7191675"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4" name="Content Placeholder 3"/>
          <p:cNvSpPr>
            <a:spLocks noGrp="1"/>
          </p:cNvSpPr>
          <p:nvPr>
            <p:ph sz="half" idx="2"/>
          </p:nvPr>
        </p:nvSpPr>
        <p:spPr>
          <a:xfrm>
            <a:off x="813832" y="2899833"/>
            <a:ext cx="7191675"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8268307" y="2046817"/>
            <a:ext cx="7194500" cy="853016"/>
          </a:xfrm>
        </p:spPr>
        <p:txBody>
          <a:bodyPr anchor="b"/>
          <a:lstStyle>
            <a:lvl1pPr marL="0" indent="0">
              <a:buNone/>
              <a:defRPr sz="3800" b="1"/>
            </a:lvl1pPr>
            <a:lvl2pPr marL="726262" indent="0">
              <a:buNone/>
              <a:defRPr sz="3200" b="1"/>
            </a:lvl2pPr>
            <a:lvl3pPr marL="1452524" indent="0">
              <a:buNone/>
              <a:defRPr sz="2900" b="1"/>
            </a:lvl3pPr>
            <a:lvl4pPr marL="2178787" indent="0">
              <a:buNone/>
              <a:defRPr sz="2500" b="1"/>
            </a:lvl4pPr>
            <a:lvl5pPr marL="2905049" indent="0">
              <a:buNone/>
              <a:defRPr sz="2500" b="1"/>
            </a:lvl5pPr>
            <a:lvl6pPr marL="3631311" indent="0">
              <a:buNone/>
              <a:defRPr sz="2500" b="1"/>
            </a:lvl6pPr>
            <a:lvl7pPr marL="4357573" indent="0">
              <a:buNone/>
              <a:defRPr sz="2500" b="1"/>
            </a:lvl7pPr>
            <a:lvl8pPr marL="5083835" indent="0">
              <a:buNone/>
              <a:defRPr sz="2500" b="1"/>
            </a:lvl8pPr>
            <a:lvl9pPr marL="5810098" indent="0">
              <a:buNone/>
              <a:defRPr sz="2500" b="1"/>
            </a:lvl9pPr>
          </a:lstStyle>
          <a:p>
            <a:pPr lvl="0"/>
            <a:r>
              <a:rPr lang="en-US"/>
              <a:t>Click to edit Master text styles</a:t>
            </a:r>
          </a:p>
        </p:txBody>
      </p:sp>
      <p:sp>
        <p:nvSpPr>
          <p:cNvPr id="6" name="Content Placeholder 5"/>
          <p:cNvSpPr>
            <a:spLocks noGrp="1"/>
          </p:cNvSpPr>
          <p:nvPr>
            <p:ph sz="quarter" idx="4"/>
          </p:nvPr>
        </p:nvSpPr>
        <p:spPr>
          <a:xfrm>
            <a:off x="8268307" y="2899833"/>
            <a:ext cx="7194500" cy="5268384"/>
          </a:xfrm>
        </p:spPr>
        <p:txBody>
          <a:bodyPr/>
          <a:lstStyle>
            <a:lvl1pPr>
              <a:defRPr sz="3800"/>
            </a:lvl1pPr>
            <a:lvl2pPr>
              <a:defRPr sz="3200"/>
            </a:lvl2pPr>
            <a:lvl3pPr>
              <a:defRPr sz="2900"/>
            </a:lvl3pPr>
            <a:lvl4pPr>
              <a:defRPr sz="2500"/>
            </a:lvl4pPr>
            <a:lvl5pPr>
              <a:defRPr sz="2500"/>
            </a:lvl5pPr>
            <a:lvl6pPr>
              <a:defRPr sz="2500"/>
            </a:lvl6pPr>
            <a:lvl7pPr>
              <a:defRPr sz="2500"/>
            </a:lvl7pPr>
            <a:lvl8pPr>
              <a:defRPr sz="2500"/>
            </a:lvl8pPr>
            <a:lvl9pPr>
              <a:defRPr sz="2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74B3276-3901-471F-8285-C92A8E75787C}" type="datetimeFigureOut">
              <a:rPr lang="en-US" smtClean="0"/>
              <a:t>8/23/2022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3776448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4B3276-3901-471F-8285-C92A8E75787C}" type="datetimeFigureOut">
              <a:rPr lang="en-US" smtClean="0"/>
              <a:t>8/23/2022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78900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4B3276-3901-471F-8285-C92A8E75787C}" type="datetimeFigureOut">
              <a:rPr lang="en-US" smtClean="0"/>
              <a:t>8/23/2022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904073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3833" y="364067"/>
            <a:ext cx="5354902" cy="1549400"/>
          </a:xfrm>
        </p:spPr>
        <p:txBody>
          <a:bodyPr anchor="b"/>
          <a:lstStyle>
            <a:lvl1pPr algn="l">
              <a:defRPr sz="3200" b="1"/>
            </a:lvl1pPr>
          </a:lstStyle>
          <a:p>
            <a:r>
              <a:rPr lang="en-US"/>
              <a:t>Click to edit Master title style</a:t>
            </a:r>
          </a:p>
        </p:txBody>
      </p:sp>
      <p:sp>
        <p:nvSpPr>
          <p:cNvPr id="3" name="Content Placeholder 2"/>
          <p:cNvSpPr>
            <a:spLocks noGrp="1"/>
          </p:cNvSpPr>
          <p:nvPr>
            <p:ph idx="1"/>
          </p:nvPr>
        </p:nvSpPr>
        <p:spPr>
          <a:xfrm>
            <a:off x="6363713" y="364067"/>
            <a:ext cx="9099093" cy="7804151"/>
          </a:xfrm>
        </p:spPr>
        <p:txBody>
          <a:bodyPr/>
          <a:lstStyle>
            <a:lvl1pPr>
              <a:defRPr sz="5100"/>
            </a:lvl1pPr>
            <a:lvl2pPr>
              <a:defRPr sz="4400"/>
            </a:lvl2pPr>
            <a:lvl3pPr>
              <a:defRPr sz="38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13833" y="1913467"/>
            <a:ext cx="5354902" cy="6254751"/>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21749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190335" y="6400800"/>
            <a:ext cx="9765983" cy="755651"/>
          </a:xfrm>
        </p:spPr>
        <p:txBody>
          <a:bodyPr anchor="b"/>
          <a:lstStyle>
            <a:lvl1pPr algn="l">
              <a:defRPr sz="3200" b="1"/>
            </a:lvl1pPr>
          </a:lstStyle>
          <a:p>
            <a:r>
              <a:rPr lang="en-US"/>
              <a:t>Click to edit Master title style</a:t>
            </a:r>
          </a:p>
        </p:txBody>
      </p:sp>
      <p:sp>
        <p:nvSpPr>
          <p:cNvPr id="3" name="Picture Placeholder 2"/>
          <p:cNvSpPr>
            <a:spLocks noGrp="1"/>
          </p:cNvSpPr>
          <p:nvPr>
            <p:ph type="pic" idx="1"/>
          </p:nvPr>
        </p:nvSpPr>
        <p:spPr>
          <a:xfrm>
            <a:off x="3190335" y="817033"/>
            <a:ext cx="9765983" cy="5486400"/>
          </a:xfrm>
        </p:spPr>
        <p:txBody>
          <a:bodyPr/>
          <a:lstStyle>
            <a:lvl1pPr marL="0" indent="0">
              <a:buNone/>
              <a:defRPr sz="5100"/>
            </a:lvl1pPr>
            <a:lvl2pPr marL="726262" indent="0">
              <a:buNone/>
              <a:defRPr sz="4400"/>
            </a:lvl2pPr>
            <a:lvl3pPr marL="1452524" indent="0">
              <a:buNone/>
              <a:defRPr sz="3800"/>
            </a:lvl3pPr>
            <a:lvl4pPr marL="2178787" indent="0">
              <a:buNone/>
              <a:defRPr sz="3200"/>
            </a:lvl4pPr>
            <a:lvl5pPr marL="2905049" indent="0">
              <a:buNone/>
              <a:defRPr sz="3200"/>
            </a:lvl5pPr>
            <a:lvl6pPr marL="3631311" indent="0">
              <a:buNone/>
              <a:defRPr sz="3200"/>
            </a:lvl6pPr>
            <a:lvl7pPr marL="4357573" indent="0">
              <a:buNone/>
              <a:defRPr sz="3200"/>
            </a:lvl7pPr>
            <a:lvl8pPr marL="5083835" indent="0">
              <a:buNone/>
              <a:defRPr sz="3200"/>
            </a:lvl8pPr>
            <a:lvl9pPr marL="5810098" indent="0">
              <a:buNone/>
              <a:defRPr sz="3200"/>
            </a:lvl9pPr>
          </a:lstStyle>
          <a:p>
            <a:endParaRPr lang="en-US"/>
          </a:p>
        </p:txBody>
      </p:sp>
      <p:sp>
        <p:nvSpPr>
          <p:cNvPr id="4" name="Text Placeholder 3"/>
          <p:cNvSpPr>
            <a:spLocks noGrp="1"/>
          </p:cNvSpPr>
          <p:nvPr>
            <p:ph type="body" sz="half" idx="2"/>
          </p:nvPr>
        </p:nvSpPr>
        <p:spPr>
          <a:xfrm>
            <a:off x="3190335" y="7156451"/>
            <a:ext cx="9765983" cy="1073149"/>
          </a:xfrm>
        </p:spPr>
        <p:txBody>
          <a:bodyPr/>
          <a:lstStyle>
            <a:lvl1pPr marL="0" indent="0">
              <a:buNone/>
              <a:defRPr sz="2200"/>
            </a:lvl1pPr>
            <a:lvl2pPr marL="726262" indent="0">
              <a:buNone/>
              <a:defRPr sz="1900"/>
            </a:lvl2pPr>
            <a:lvl3pPr marL="1452524" indent="0">
              <a:buNone/>
              <a:defRPr sz="1600"/>
            </a:lvl3pPr>
            <a:lvl4pPr marL="2178787" indent="0">
              <a:buNone/>
              <a:defRPr sz="1400"/>
            </a:lvl4pPr>
            <a:lvl5pPr marL="2905049" indent="0">
              <a:buNone/>
              <a:defRPr sz="1400"/>
            </a:lvl5pPr>
            <a:lvl6pPr marL="3631311" indent="0">
              <a:buNone/>
              <a:defRPr sz="1400"/>
            </a:lvl6pPr>
            <a:lvl7pPr marL="4357573" indent="0">
              <a:buNone/>
              <a:defRPr sz="1400"/>
            </a:lvl7pPr>
            <a:lvl8pPr marL="5083835" indent="0">
              <a:buNone/>
              <a:defRPr sz="1400"/>
            </a:lvl8pPr>
            <a:lvl9pPr marL="5810098" indent="0">
              <a:buNone/>
              <a:defRPr sz="1400"/>
            </a:lvl9pPr>
          </a:lstStyle>
          <a:p>
            <a:pPr lvl="0"/>
            <a:r>
              <a:rPr lang="en-US"/>
              <a:t>Click to edit Master text styles</a:t>
            </a:r>
          </a:p>
        </p:txBody>
      </p:sp>
      <p:sp>
        <p:nvSpPr>
          <p:cNvPr id="5" name="Date Placeholder 4"/>
          <p:cNvSpPr>
            <a:spLocks noGrp="1"/>
          </p:cNvSpPr>
          <p:nvPr>
            <p:ph type="dt" sz="half" idx="10"/>
          </p:nvPr>
        </p:nvSpPr>
        <p:spPr/>
        <p:txBody>
          <a:bodyPr/>
          <a:lstStyle/>
          <a:p>
            <a:fld id="{774B3276-3901-471F-8285-C92A8E75787C}" type="datetimeFigureOut">
              <a:rPr lang="en-US" smtClean="0"/>
              <a:t>8/23/2022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56E0E0-0191-4DF9-B347-48BEABCB12B3}" type="slidenum">
              <a:rPr lang="en-US" smtClean="0"/>
              <a:t>‹#›</a:t>
            </a:fld>
            <a:endParaRPr lang="en-US"/>
          </a:p>
        </p:txBody>
      </p:sp>
    </p:spTree>
    <p:extLst>
      <p:ext uri="{BB962C8B-B14F-4D97-AF65-F5344CB8AC3E}">
        <p14:creationId xmlns:p14="http://schemas.microsoft.com/office/powerpoint/2010/main" val="1569980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3832" y="366184"/>
            <a:ext cx="14648974" cy="1524000"/>
          </a:xfrm>
          <a:prstGeom prst="rect">
            <a:avLst/>
          </a:prstGeom>
        </p:spPr>
        <p:txBody>
          <a:bodyPr vert="horz" lIns="145252" tIns="72626" rIns="145252" bIns="72626" rtlCol="0" anchor="ctr">
            <a:normAutofit/>
          </a:bodyPr>
          <a:lstStyle/>
          <a:p>
            <a:r>
              <a:rPr lang="en-US"/>
              <a:t>Click to edit Master title style</a:t>
            </a:r>
          </a:p>
        </p:txBody>
      </p:sp>
      <p:sp>
        <p:nvSpPr>
          <p:cNvPr id="3" name="Text Placeholder 2"/>
          <p:cNvSpPr>
            <a:spLocks noGrp="1"/>
          </p:cNvSpPr>
          <p:nvPr>
            <p:ph type="body" idx="1"/>
          </p:nvPr>
        </p:nvSpPr>
        <p:spPr>
          <a:xfrm>
            <a:off x="813832" y="2133601"/>
            <a:ext cx="14648974" cy="6034617"/>
          </a:xfrm>
          <a:prstGeom prst="rect">
            <a:avLst/>
          </a:prstGeom>
        </p:spPr>
        <p:txBody>
          <a:bodyPr vert="horz" lIns="145252" tIns="72626" rIns="145252" bIns="7262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13832" y="8475134"/>
            <a:ext cx="3797882" cy="486833"/>
          </a:xfrm>
          <a:prstGeom prst="rect">
            <a:avLst/>
          </a:prstGeom>
        </p:spPr>
        <p:txBody>
          <a:bodyPr vert="horz" lIns="145252" tIns="72626" rIns="145252" bIns="72626" rtlCol="0" anchor="ctr"/>
          <a:lstStyle>
            <a:lvl1pPr algn="l">
              <a:defRPr sz="1900">
                <a:solidFill>
                  <a:schemeClr val="tx1">
                    <a:tint val="75000"/>
                  </a:schemeClr>
                </a:solidFill>
              </a:defRPr>
            </a:lvl1pPr>
          </a:lstStyle>
          <a:p>
            <a:fld id="{774B3276-3901-471F-8285-C92A8E75787C}" type="datetimeFigureOut">
              <a:rPr lang="en-US" smtClean="0"/>
              <a:t>8/23/2022</a:t>
            </a:fld>
            <a:endParaRPr lang="en-US"/>
          </a:p>
        </p:txBody>
      </p:sp>
      <p:sp>
        <p:nvSpPr>
          <p:cNvPr id="5" name="Footer Placeholder 4"/>
          <p:cNvSpPr>
            <a:spLocks noGrp="1"/>
          </p:cNvSpPr>
          <p:nvPr>
            <p:ph type="ftr" sz="quarter" idx="3"/>
          </p:nvPr>
        </p:nvSpPr>
        <p:spPr>
          <a:xfrm>
            <a:off x="5561185" y="8475134"/>
            <a:ext cx="5154269" cy="486833"/>
          </a:xfrm>
          <a:prstGeom prst="rect">
            <a:avLst/>
          </a:prstGeom>
        </p:spPr>
        <p:txBody>
          <a:bodyPr vert="horz" lIns="145252" tIns="72626" rIns="145252" bIns="72626" rtlCol="0" anchor="ctr"/>
          <a:lstStyle>
            <a:lvl1pPr algn="ctr">
              <a:defRPr sz="1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664924" y="8475134"/>
            <a:ext cx="3797882" cy="486833"/>
          </a:xfrm>
          <a:prstGeom prst="rect">
            <a:avLst/>
          </a:prstGeom>
        </p:spPr>
        <p:txBody>
          <a:bodyPr vert="horz" lIns="145252" tIns="72626" rIns="145252" bIns="72626" rtlCol="0" anchor="ctr"/>
          <a:lstStyle>
            <a:lvl1pPr algn="r">
              <a:defRPr sz="1900">
                <a:solidFill>
                  <a:schemeClr val="tx1">
                    <a:tint val="75000"/>
                  </a:schemeClr>
                </a:solidFill>
              </a:defRPr>
            </a:lvl1pPr>
          </a:lstStyle>
          <a:p>
            <a:fld id="{4356E0E0-0191-4DF9-B347-48BEABCB12B3}" type="slidenum">
              <a:rPr lang="en-US" smtClean="0"/>
              <a:t>‹#›</a:t>
            </a:fld>
            <a:endParaRPr lang="en-US"/>
          </a:p>
        </p:txBody>
      </p:sp>
    </p:spTree>
    <p:extLst>
      <p:ext uri="{BB962C8B-B14F-4D97-AF65-F5344CB8AC3E}">
        <p14:creationId xmlns:p14="http://schemas.microsoft.com/office/powerpoint/2010/main" val="226579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452524" rtl="0" eaLnBrk="1" latinLnBrk="0" hangingPunct="1">
        <a:spcBef>
          <a:spcPct val="0"/>
        </a:spcBef>
        <a:buNone/>
        <a:defRPr sz="7000" kern="1200">
          <a:solidFill>
            <a:schemeClr val="tx1"/>
          </a:solidFill>
          <a:latin typeface="+mj-lt"/>
          <a:ea typeface="+mj-ea"/>
          <a:cs typeface="+mj-cs"/>
        </a:defRPr>
      </a:lvl1pPr>
    </p:titleStyle>
    <p:bodyStyle>
      <a:lvl1pPr marL="544697" indent="-544697" algn="l" defTabSz="1452524" rtl="0" eaLnBrk="1" latinLnBrk="0" hangingPunct="1">
        <a:spcBef>
          <a:spcPct val="20000"/>
        </a:spcBef>
        <a:buFont typeface="Arial" pitchFamily="34" charset="0"/>
        <a:buChar char="•"/>
        <a:defRPr sz="5100" kern="1200">
          <a:solidFill>
            <a:schemeClr val="tx1"/>
          </a:solidFill>
          <a:latin typeface="+mn-lt"/>
          <a:ea typeface="+mn-ea"/>
          <a:cs typeface="+mn-cs"/>
        </a:defRPr>
      </a:lvl1pPr>
      <a:lvl2pPr marL="1180176" indent="-453914" algn="l" defTabSz="1452524" rtl="0" eaLnBrk="1" latinLnBrk="0" hangingPunct="1">
        <a:spcBef>
          <a:spcPct val="20000"/>
        </a:spcBef>
        <a:buFont typeface="Arial" pitchFamily="34" charset="0"/>
        <a:buChar char="–"/>
        <a:defRPr sz="4400" kern="1200">
          <a:solidFill>
            <a:schemeClr val="tx1"/>
          </a:solidFill>
          <a:latin typeface="+mn-lt"/>
          <a:ea typeface="+mn-ea"/>
          <a:cs typeface="+mn-cs"/>
        </a:defRPr>
      </a:lvl2pPr>
      <a:lvl3pPr marL="1815656" indent="-363131" algn="l" defTabSz="1452524" rtl="0" eaLnBrk="1" latinLnBrk="0" hangingPunct="1">
        <a:spcBef>
          <a:spcPct val="20000"/>
        </a:spcBef>
        <a:buFont typeface="Arial" pitchFamily="34" charset="0"/>
        <a:buChar char="•"/>
        <a:defRPr sz="3800" kern="1200">
          <a:solidFill>
            <a:schemeClr val="tx1"/>
          </a:solidFill>
          <a:latin typeface="+mn-lt"/>
          <a:ea typeface="+mn-ea"/>
          <a:cs typeface="+mn-cs"/>
        </a:defRPr>
      </a:lvl3pPr>
      <a:lvl4pPr marL="2541918"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4pPr>
      <a:lvl5pPr marL="3268180"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5pPr>
      <a:lvl6pPr marL="3994442"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6pPr>
      <a:lvl7pPr marL="4720704"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7pPr>
      <a:lvl8pPr marL="5446967"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8pPr>
      <a:lvl9pPr marL="6173229" indent="-363131" algn="l" defTabSz="1452524" rtl="0" eaLnBrk="1" latinLnBrk="0" hangingPunct="1">
        <a:spcBef>
          <a:spcPct val="20000"/>
        </a:spcBef>
        <a:buFont typeface="Arial" pitchFamily="34" charset="0"/>
        <a:buChar char="•"/>
        <a:defRPr sz="3200" kern="1200">
          <a:solidFill>
            <a:schemeClr val="tx1"/>
          </a:solidFill>
          <a:latin typeface="+mn-lt"/>
          <a:ea typeface="+mn-ea"/>
          <a:cs typeface="+mn-cs"/>
        </a:defRPr>
      </a:lvl9pPr>
    </p:bodyStyle>
    <p:otherStyle>
      <a:defPPr>
        <a:defRPr lang="en-US"/>
      </a:defPPr>
      <a:lvl1pPr marL="0" algn="l" defTabSz="1452524" rtl="0" eaLnBrk="1" latinLnBrk="0" hangingPunct="1">
        <a:defRPr sz="2900" kern="1200">
          <a:solidFill>
            <a:schemeClr val="tx1"/>
          </a:solidFill>
          <a:latin typeface="+mn-lt"/>
          <a:ea typeface="+mn-ea"/>
          <a:cs typeface="+mn-cs"/>
        </a:defRPr>
      </a:lvl1pPr>
      <a:lvl2pPr marL="726262" algn="l" defTabSz="1452524" rtl="0" eaLnBrk="1" latinLnBrk="0" hangingPunct="1">
        <a:defRPr sz="2900" kern="1200">
          <a:solidFill>
            <a:schemeClr val="tx1"/>
          </a:solidFill>
          <a:latin typeface="+mn-lt"/>
          <a:ea typeface="+mn-ea"/>
          <a:cs typeface="+mn-cs"/>
        </a:defRPr>
      </a:lvl2pPr>
      <a:lvl3pPr marL="1452524" algn="l" defTabSz="1452524" rtl="0" eaLnBrk="1" latinLnBrk="0" hangingPunct="1">
        <a:defRPr sz="2900" kern="1200">
          <a:solidFill>
            <a:schemeClr val="tx1"/>
          </a:solidFill>
          <a:latin typeface="+mn-lt"/>
          <a:ea typeface="+mn-ea"/>
          <a:cs typeface="+mn-cs"/>
        </a:defRPr>
      </a:lvl3pPr>
      <a:lvl4pPr marL="2178787" algn="l" defTabSz="1452524" rtl="0" eaLnBrk="1" latinLnBrk="0" hangingPunct="1">
        <a:defRPr sz="2900" kern="1200">
          <a:solidFill>
            <a:schemeClr val="tx1"/>
          </a:solidFill>
          <a:latin typeface="+mn-lt"/>
          <a:ea typeface="+mn-ea"/>
          <a:cs typeface="+mn-cs"/>
        </a:defRPr>
      </a:lvl4pPr>
      <a:lvl5pPr marL="2905049" algn="l" defTabSz="1452524" rtl="0" eaLnBrk="1" latinLnBrk="0" hangingPunct="1">
        <a:defRPr sz="2900" kern="1200">
          <a:solidFill>
            <a:schemeClr val="tx1"/>
          </a:solidFill>
          <a:latin typeface="+mn-lt"/>
          <a:ea typeface="+mn-ea"/>
          <a:cs typeface="+mn-cs"/>
        </a:defRPr>
      </a:lvl5pPr>
      <a:lvl6pPr marL="3631311" algn="l" defTabSz="1452524" rtl="0" eaLnBrk="1" latinLnBrk="0" hangingPunct="1">
        <a:defRPr sz="2900" kern="1200">
          <a:solidFill>
            <a:schemeClr val="tx1"/>
          </a:solidFill>
          <a:latin typeface="+mn-lt"/>
          <a:ea typeface="+mn-ea"/>
          <a:cs typeface="+mn-cs"/>
        </a:defRPr>
      </a:lvl6pPr>
      <a:lvl7pPr marL="4357573" algn="l" defTabSz="1452524" rtl="0" eaLnBrk="1" latinLnBrk="0" hangingPunct="1">
        <a:defRPr sz="2900" kern="1200">
          <a:solidFill>
            <a:schemeClr val="tx1"/>
          </a:solidFill>
          <a:latin typeface="+mn-lt"/>
          <a:ea typeface="+mn-ea"/>
          <a:cs typeface="+mn-cs"/>
        </a:defRPr>
      </a:lvl7pPr>
      <a:lvl8pPr marL="5083835" algn="l" defTabSz="1452524" rtl="0" eaLnBrk="1" latinLnBrk="0" hangingPunct="1">
        <a:defRPr sz="2900" kern="1200">
          <a:solidFill>
            <a:schemeClr val="tx1"/>
          </a:solidFill>
          <a:latin typeface="+mn-lt"/>
          <a:ea typeface="+mn-ea"/>
          <a:cs typeface="+mn-cs"/>
        </a:defRPr>
      </a:lvl8pPr>
      <a:lvl9pPr marL="5810098" algn="l" defTabSz="1452524" rtl="0" eaLnBrk="1" latinLnBrk="0" hangingPunct="1">
        <a:defRPr sz="2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5" descr="POINSET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35719" y="6962586"/>
            <a:ext cx="2444531" cy="214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p:cNvSpPr txBox="1">
            <a:spLocks noChangeArrowheads="1"/>
          </p:cNvSpPr>
          <p:nvPr/>
        </p:nvSpPr>
        <p:spPr bwMode="auto">
          <a:xfrm>
            <a:off x="3197197" y="723901"/>
            <a:ext cx="10037260" cy="684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43689" tIns="71844" rIns="143689" bIns="71844">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3500" b="1">
                <a:solidFill>
                  <a:srgbClr val="FFFF00"/>
                </a:solidFill>
                <a:latin typeface="Times New Roman" pitchFamily="18" charset="0"/>
              </a:rPr>
              <a:t>TRƯỜNG TIỂU HỌC ……</a:t>
            </a:r>
          </a:p>
        </p:txBody>
      </p:sp>
      <p:sp>
        <p:nvSpPr>
          <p:cNvPr id="10" name="Text Box 14"/>
          <p:cNvSpPr txBox="1">
            <a:spLocks noChangeArrowheads="1"/>
          </p:cNvSpPr>
          <p:nvPr/>
        </p:nvSpPr>
        <p:spPr bwMode="auto">
          <a:xfrm>
            <a:off x="1465777" y="4696471"/>
            <a:ext cx="13500099" cy="1437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800"/>
              </a:spcBef>
              <a:defRPr/>
            </a:pPr>
            <a:r>
              <a:rPr lang="en-US" sz="40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 Đạo đức lớp 3</a:t>
            </a:r>
          </a:p>
          <a:p>
            <a:pPr algn="ctr" eaLnBrk="1" hangingPunct="1">
              <a:defRPr/>
            </a:pP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BÀI 8: </a:t>
            </a:r>
            <a:r>
              <a:rPr lang="en-US" sz="4400" b="1">
                <a:solidFill>
                  <a:srgbClr val="FF0000"/>
                </a:solidFill>
                <a:latin typeface="Times New Roman" pitchFamily="18" charset="0"/>
                <a:cs typeface="Times New Roman" pitchFamily="18" charset="0"/>
              </a:rPr>
              <a:t>EM HOÀN THIỆN BẢN THÂN </a:t>
            </a:r>
            <a:r>
              <a:rPr lang="en-US" sz="4400" b="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(T2)</a:t>
            </a:r>
          </a:p>
        </p:txBody>
      </p:sp>
      <p:sp>
        <p:nvSpPr>
          <p:cNvPr id="11" name="Text Box 17"/>
          <p:cNvSpPr txBox="1">
            <a:spLocks noChangeArrowheads="1"/>
          </p:cNvSpPr>
          <p:nvPr/>
        </p:nvSpPr>
        <p:spPr bwMode="auto">
          <a:xfrm>
            <a:off x="1330324" y="1905000"/>
            <a:ext cx="13132595" cy="2176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spcBef>
                <a:spcPts val="0"/>
              </a:spcBef>
              <a:defRPr/>
            </a:pPr>
            <a:r>
              <a:rPr lang="en-US" sz="6600"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pic>
        <p:nvPicPr>
          <p:cNvPr id="12" name="Picture 22" descr="bd21315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92672" y="6019799"/>
            <a:ext cx="5616086"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p:cNvCxnSpPr/>
          <p:nvPr/>
        </p:nvCxnSpPr>
        <p:spPr>
          <a:xfrm flipV="1">
            <a:off x="5407784" y="1447800"/>
            <a:ext cx="5985862" cy="0"/>
          </a:xfrm>
          <a:prstGeom prst="line">
            <a:avLst/>
          </a:prstGeom>
          <a:ln>
            <a:solidFill>
              <a:srgbClr val="FFFF00"/>
            </a:solidFill>
          </a:ln>
        </p:spPr>
        <p:style>
          <a:lnRef idx="2">
            <a:schemeClr val="dk1"/>
          </a:lnRef>
          <a:fillRef idx="0">
            <a:schemeClr val="dk1"/>
          </a:fillRef>
          <a:effectRef idx="1">
            <a:schemeClr val="dk1"/>
          </a:effectRef>
          <a:fontRef idx="minor">
            <a:schemeClr val="tx1"/>
          </a:fontRef>
        </p:style>
      </p:cxnSp>
      <p:pic>
        <p:nvPicPr>
          <p:cNvPr id="14"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1308424">
            <a:off x="14263487" y="307883"/>
            <a:ext cx="1162751" cy="1516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2891907" y="6715346"/>
            <a:ext cx="1069334" cy="777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a:off x="14692416" y="-109904"/>
            <a:ext cx="1382714" cy="16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5" descr="POINSET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5400000" flipV="1">
            <a:off x="127452" y="-5633"/>
            <a:ext cx="1382714" cy="1524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257319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11"/>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11"/>
                                        </p:tgtEl>
                                        <p:attrNameLst>
                                          <p:attrName>style.color</p:attrName>
                                        </p:attrNameLst>
                                      </p:cBhvr>
                                      <p:by>
                                        <p:hsl h="7200000" s="0" l="0"/>
                                      </p:by>
                                    </p:animClr>
                                    <p:animClr clrSpc="hsl" dir="cw">
                                      <p:cBhvr>
                                        <p:cTn id="9" dur="2000" fill="hold"/>
                                        <p:tgtEl>
                                          <p:spTgt spid="11"/>
                                        </p:tgtEl>
                                        <p:attrNameLst>
                                          <p:attrName>fillcolor</p:attrName>
                                        </p:attrNameLst>
                                      </p:cBhvr>
                                      <p:by>
                                        <p:hsl h="7200000" s="0" l="0"/>
                                      </p:by>
                                    </p:animClr>
                                    <p:animClr clrSpc="hsl" dir="cw">
                                      <p:cBhvr>
                                        <p:cTn id="10" dur="2000" fill="hold"/>
                                        <p:tgtEl>
                                          <p:spTgt spid="11"/>
                                        </p:tgtEl>
                                        <p:attrNameLst>
                                          <p:attrName>stroke.color</p:attrName>
                                        </p:attrNameLst>
                                      </p:cBhvr>
                                      <p:by>
                                        <p:hsl h="7200000" s="0" l="0"/>
                                      </p:by>
                                    </p:animClr>
                                    <p:set>
                                      <p:cBhvr>
                                        <p:cTn id="11" dur="2000" fill="hold"/>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1"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t1s.com - Em Muốn Làm  Candy Ngọc Hà  Nhạc Thiếu Nhi Em muốn làm cảnh sát bắt cướp thật oai phong MV 4K">
            <a:hlinkClick r:id="" action="ppaction://media"/>
            <a:extLst>
              <a:ext uri="{FF2B5EF4-FFF2-40B4-BE49-F238E27FC236}">
                <a16:creationId xmlns:a16="http://schemas.microsoft.com/office/drawing/2014/main" xmlns="" id="{0FD25FB6-3264-43E8-8686-DE0A4E0DF5C4}"/>
              </a:ext>
            </a:extLst>
          </p:cNvPr>
          <p:cNvPicPr>
            <a:picLocks noChangeAspect="1"/>
          </p:cNvPicPr>
          <p:nvPr>
            <a:videoFile r:link="rId1"/>
            <p:extLst>
              <p:ext uri="{DAA4B4D4-6D71-4841-9C94-3DE7FCFB9230}">
                <p14:media xmlns:p14="http://schemas.microsoft.com/office/powerpoint/2010/main" r:embed="rId2">
                  <p14:trim st="8793"/>
                </p14:media>
              </p:ext>
            </p:extLst>
          </p:nvPr>
        </p:nvPicPr>
        <p:blipFill>
          <a:blip r:embed="rId4"/>
          <a:stretch>
            <a:fillRect/>
          </a:stretch>
        </p:blipFill>
        <p:spPr>
          <a:xfrm>
            <a:off x="0" y="0"/>
            <a:ext cx="16256000" cy="9144000"/>
          </a:xfrm>
          <a:prstGeom prst="rect">
            <a:avLst/>
          </a:prstGeom>
        </p:spPr>
      </p:pic>
      <p:sp>
        <p:nvSpPr>
          <p:cNvPr id="5" name="Rectangle 4">
            <a:extLst>
              <a:ext uri="{FF2B5EF4-FFF2-40B4-BE49-F238E27FC236}">
                <a16:creationId xmlns:a16="http://schemas.microsoft.com/office/drawing/2014/main" xmlns="" id="{22682B81-B5B8-4E9F-A912-37D2938C3C4B}"/>
              </a:ext>
            </a:extLst>
          </p:cNvPr>
          <p:cNvSpPr/>
          <p:nvPr/>
        </p:nvSpPr>
        <p:spPr>
          <a:xfrm>
            <a:off x="4020652" y="8077200"/>
            <a:ext cx="7934865" cy="699102"/>
          </a:xfrm>
          <a:prstGeom prst="rect">
            <a:avLst/>
          </a:prstGeom>
          <a:solidFill>
            <a:schemeClr val="bg1"/>
          </a:solidFill>
        </p:spPr>
        <p:txBody>
          <a:bodyPr wrap="none">
            <a:spAutoFit/>
          </a:bodyPr>
          <a:lstStyle/>
          <a:p>
            <a:pPr algn="just">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Các bạn nhỏ trong video muốn làm gì?</a:t>
            </a:r>
            <a:r>
              <a:rPr lang="nl-NL" sz="3200" b="1">
                <a:solidFill>
                  <a:srgbClr val="FF0000"/>
                </a:solidFill>
                <a:latin typeface="Times New Roman" panose="02020603050405020304" pitchFamily="18" charset="0"/>
                <a:ea typeface="Times New Roman" panose="02020603050405020304" pitchFamily="18" charset="0"/>
              </a:rPr>
              <a:t>.</a:t>
            </a:r>
            <a:endParaRPr lang="vi-VN" sz="3200" b="1">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2043667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885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2"/>
                </p:tgtEl>
              </p:cMediaNode>
            </p:video>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2"/>
                                        </p:tgtEl>
                                      </p:cBhvr>
                                    </p:cmd>
                                  </p:childTnLst>
                                </p:cTn>
                              </p:par>
                            </p:childTnLst>
                          </p:cTn>
                        </p:par>
                      </p:childTnLst>
                    </p:cTn>
                  </p:par>
                </p:childTnLst>
              </p:cTn>
              <p:nextCondLst>
                <p:cond evt="onClick" delay="0">
                  <p:tgtEl>
                    <p:spTgt spid="2"/>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74568" y="-35881"/>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(T2)</a:t>
              </a:r>
            </a:p>
          </p:txBody>
        </p:sp>
      </p:grpSp>
      <p:sp>
        <p:nvSpPr>
          <p:cNvPr id="46" name="Text Box 14"/>
          <p:cNvSpPr txBox="1">
            <a:spLocks noChangeArrowheads="1"/>
          </p:cNvSpPr>
          <p:nvPr/>
        </p:nvSpPr>
        <p:spPr bwMode="auto">
          <a:xfrm>
            <a:off x="965835" y="1357741"/>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dirty="0">
                <a:solidFill>
                  <a:srgbClr val="FF0000"/>
                </a:solidFill>
                <a:latin typeface="Times New Roman" pitchFamily="18" charset="0"/>
              </a:rPr>
              <a:t>1. </a:t>
            </a:r>
            <a:r>
              <a:rPr lang="en-US" sz="3200" b="1" u="sng" dirty="0" err="1">
                <a:solidFill>
                  <a:srgbClr val="FF0000"/>
                </a:solidFill>
                <a:latin typeface="Times New Roman" pitchFamily="18" charset="0"/>
              </a:rPr>
              <a:t>Đọc</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tình</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huống</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và</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trả</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lời</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câu</a:t>
            </a:r>
            <a:r>
              <a:rPr lang="en-US" sz="3200" b="1" u="sng" dirty="0">
                <a:solidFill>
                  <a:srgbClr val="FF0000"/>
                </a:solidFill>
                <a:latin typeface="Times New Roman" pitchFamily="18" charset="0"/>
              </a:rPr>
              <a:t> </a:t>
            </a:r>
            <a:r>
              <a:rPr lang="en-US" sz="3200" b="1" u="sng" dirty="0" err="1">
                <a:solidFill>
                  <a:srgbClr val="FF0000"/>
                </a:solidFill>
                <a:latin typeface="Times New Roman" pitchFamily="18" charset="0"/>
              </a:rPr>
              <a:t>hỏi</a:t>
            </a:r>
            <a:r>
              <a:rPr lang="en-US" sz="3200" b="1" u="sng" dirty="0">
                <a:solidFill>
                  <a:srgbClr val="FF0000"/>
                </a:solidFill>
                <a:latin typeface="Times New Roman" pitchFamily="18" charset="0"/>
              </a:rPr>
              <a:t> </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457866" y="2624601"/>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sp>
        <p:nvSpPr>
          <p:cNvPr id="15" name="Rectangle 14">
            <a:extLst>
              <a:ext uri="{FF2B5EF4-FFF2-40B4-BE49-F238E27FC236}">
                <a16:creationId xmlns:a16="http://schemas.microsoft.com/office/drawing/2014/main" xmlns="" id="{3F2979E6-A151-45BA-BC0D-D825B958C66F}"/>
              </a:ext>
            </a:extLst>
          </p:cNvPr>
          <p:cNvSpPr/>
          <p:nvPr/>
        </p:nvSpPr>
        <p:spPr>
          <a:xfrm>
            <a:off x="964874" y="2070537"/>
            <a:ext cx="12817933" cy="584775"/>
          </a:xfrm>
          <a:prstGeom prst="rect">
            <a:avLst/>
          </a:prstGeom>
        </p:spPr>
        <p:txBody>
          <a:bodyPr wrap="none">
            <a:spAutoFit/>
          </a:bodyPr>
          <a:lstStyle/>
          <a:p>
            <a:r>
              <a:rPr lang="vi-VN" sz="3200" b="1" i="1" dirty="0">
                <a:solidFill>
                  <a:srgbClr val="FF0000"/>
                </a:solidFill>
                <a:latin typeface="Times New Roman" panose="02020603050405020304" pitchFamily="18" charset="0"/>
                <a:ea typeface="Times New Roman" panose="02020603050405020304" pitchFamily="18" charset="0"/>
              </a:rPr>
              <a:t>Em có nhận xét gì đối với các bạn Vũ, Quyên, và Ký trong tình huống sau.</a:t>
            </a:r>
          </a:p>
        </p:txBody>
      </p:sp>
      <p:sp>
        <p:nvSpPr>
          <p:cNvPr id="16" name="Oval 15">
            <a:extLst>
              <a:ext uri="{FF2B5EF4-FFF2-40B4-BE49-F238E27FC236}">
                <a16:creationId xmlns:a16="http://schemas.microsoft.com/office/drawing/2014/main" xmlns="" id="{5AEDEB84-197A-47C6-AEE1-A7EDC11BAD7D}"/>
              </a:ext>
            </a:extLst>
          </p:cNvPr>
          <p:cNvSpPr/>
          <p:nvPr/>
        </p:nvSpPr>
        <p:spPr>
          <a:xfrm>
            <a:off x="823119" y="6096000"/>
            <a:ext cx="13797172" cy="2819400"/>
          </a:xfrm>
          <a:prstGeom prst="ellipse">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a:solidFill>
                  <a:srgbClr val="FF0000"/>
                </a:solidFill>
                <a:latin typeface="Times New Roman" panose="02020603050405020304" pitchFamily="18" charset="0"/>
                <a:ea typeface="Times New Roman" panose="02020603050405020304" pitchFamily="18" charset="0"/>
              </a:rPr>
              <a:t>Bạn Vũ hiểu được điểm yếu của bản thân nên đã biết cách khắc phục bằng cách tham khảo ý kiến của bạn Hoàng.</a:t>
            </a:r>
            <a:endParaRPr lang="vi-VN"/>
          </a:p>
        </p:txBody>
      </p:sp>
      <p:sp>
        <p:nvSpPr>
          <p:cNvPr id="17" name="Rectangle: Rounded Corners 16">
            <a:extLst>
              <a:ext uri="{FF2B5EF4-FFF2-40B4-BE49-F238E27FC236}">
                <a16:creationId xmlns:a16="http://schemas.microsoft.com/office/drawing/2014/main" xmlns="" id="{20B919A9-8E1E-47F0-851C-D178E79A07C8}"/>
              </a:ext>
            </a:extLst>
          </p:cNvPr>
          <p:cNvSpPr/>
          <p:nvPr/>
        </p:nvSpPr>
        <p:spPr>
          <a:xfrm>
            <a:off x="1494922" y="2912335"/>
            <a:ext cx="12624053" cy="2743200"/>
          </a:xfrm>
          <a:prstGeom prst="roundRect">
            <a:avLst/>
          </a:prstGeom>
          <a:solidFill>
            <a:schemeClr val="bg1"/>
          </a:solid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1200"/>
              </a:spcBef>
            </a:pPr>
            <a:r>
              <a:rPr lang="vi-VN"/>
              <a:t>Tình huống 1: Thấ</a:t>
            </a:r>
          </a:p>
          <a:p>
            <a:pPr lvl="0" algn="ctr">
              <a:spcBef>
                <a:spcPts val="1200"/>
              </a:spcBef>
            </a:pPr>
            <a:r>
              <a:rPr lang="vi-VN" sz="3600" b="1">
                <a:solidFill>
                  <a:srgbClr val="FF0000"/>
                </a:solidFill>
                <a:latin typeface="Times New Roman" panose="02020603050405020304" pitchFamily="18" charset="0"/>
              </a:rPr>
              <a:t>Tình huống 1: </a:t>
            </a:r>
            <a:r>
              <a:rPr lang="vi-VN" sz="3600" b="1">
                <a:solidFill>
                  <a:srgbClr val="0000FF"/>
                </a:solidFill>
                <a:latin typeface="Times New Roman" panose="02020603050405020304" pitchFamily="18" charset="0"/>
              </a:rPr>
              <a:t>Thấy giọng của mình quá nhỏ, nghe lại không hay nên Vũ rất ít nói, ngại phát biểu ý kiến. Vũ hỏi Hoàng làm sao có hể nói to, rõ ràng. Hoàng khuyên Vũ nên luyện giọng hằng ngày bằng cách đọc to truyện, thơ,...</a:t>
            </a:r>
          </a:p>
          <a:p>
            <a:pPr algn="ctr"/>
            <a:r>
              <a:rPr lang="vi-VN"/>
              <a:t>y Vũ nên luyện giọng hằng ngày bằng cách đọc to truyện, thơ,...</a:t>
            </a:r>
          </a:p>
        </p:txBody>
      </p:sp>
    </p:spTree>
    <p:extLst>
      <p:ext uri="{BB962C8B-B14F-4D97-AF65-F5344CB8AC3E}">
        <p14:creationId xmlns:p14="http://schemas.microsoft.com/office/powerpoint/2010/main" val="651659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 calcmode="lin" valueType="num">
                                      <p:cBhvr additive="base">
                                        <p:cTn id="7" dur="500" fill="hold"/>
                                        <p:tgtEl>
                                          <p:spTgt spid="46"/>
                                        </p:tgtEl>
                                        <p:attrNameLst>
                                          <p:attrName>ppt_x</p:attrName>
                                        </p:attrNameLst>
                                      </p:cBhvr>
                                      <p:tavLst>
                                        <p:tav tm="0">
                                          <p:val>
                                            <p:strVal val="#ppt_x"/>
                                          </p:val>
                                        </p:tav>
                                        <p:tav tm="100000">
                                          <p:val>
                                            <p:strVal val="#ppt_x"/>
                                          </p:val>
                                        </p:tav>
                                      </p:tavLst>
                                    </p:anim>
                                    <p:anim calcmode="lin" valueType="num">
                                      <p:cBhvr additive="base">
                                        <p:cTn id="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circle(in)">
                                      <p:cBhvr>
                                        <p:cTn id="13" dur="20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circle(in)">
                                      <p:cBhvr>
                                        <p:cTn id="18" dur="20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1+#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15" grpId="0"/>
      <p:bldP spid="16" grpId="0" animBg="1"/>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74568" y="-35881"/>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(T2)</a:t>
              </a:r>
            </a:p>
          </p:txBody>
        </p:sp>
      </p:grpSp>
      <p:sp>
        <p:nvSpPr>
          <p:cNvPr id="46" name="Text Box 14"/>
          <p:cNvSpPr txBox="1">
            <a:spLocks noChangeArrowheads="1"/>
          </p:cNvSpPr>
          <p:nvPr/>
        </p:nvSpPr>
        <p:spPr bwMode="auto">
          <a:xfrm>
            <a:off x="965835" y="1357741"/>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Đọc tình huống và trả lời câu hỏi </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457866" y="2624601"/>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sp>
        <p:nvSpPr>
          <p:cNvPr id="15" name="Rectangle 14">
            <a:extLst>
              <a:ext uri="{FF2B5EF4-FFF2-40B4-BE49-F238E27FC236}">
                <a16:creationId xmlns:a16="http://schemas.microsoft.com/office/drawing/2014/main" xmlns="" id="{3F2979E6-A151-45BA-BC0D-D825B958C66F}"/>
              </a:ext>
            </a:extLst>
          </p:cNvPr>
          <p:cNvSpPr/>
          <p:nvPr/>
        </p:nvSpPr>
        <p:spPr>
          <a:xfrm>
            <a:off x="964874" y="2070537"/>
            <a:ext cx="12817933" cy="584775"/>
          </a:xfrm>
          <a:prstGeom prst="rect">
            <a:avLst/>
          </a:prstGeom>
        </p:spPr>
        <p:txBody>
          <a:bodyPr wrap="none">
            <a:spAutoFit/>
          </a:bodyPr>
          <a:lstStyle/>
          <a:p>
            <a:r>
              <a:rPr lang="vi-VN" sz="3200" b="1" i="1">
                <a:solidFill>
                  <a:srgbClr val="FF0000"/>
                </a:solidFill>
                <a:latin typeface="Times New Roman" panose="02020603050405020304" pitchFamily="18" charset="0"/>
                <a:ea typeface="Times New Roman" panose="02020603050405020304" pitchFamily="18" charset="0"/>
              </a:rPr>
              <a:t>Em có nhận xét gì đối với các bạn Vũ, Quyên, và Ký trong tình huống sau:</a:t>
            </a:r>
          </a:p>
        </p:txBody>
      </p:sp>
      <p:sp>
        <p:nvSpPr>
          <p:cNvPr id="16" name="Oval 15">
            <a:extLst>
              <a:ext uri="{FF2B5EF4-FFF2-40B4-BE49-F238E27FC236}">
                <a16:creationId xmlns:a16="http://schemas.microsoft.com/office/drawing/2014/main" xmlns="" id="{5AEDEB84-197A-47C6-AEE1-A7EDC11BAD7D}"/>
              </a:ext>
            </a:extLst>
          </p:cNvPr>
          <p:cNvSpPr/>
          <p:nvPr/>
        </p:nvSpPr>
        <p:spPr>
          <a:xfrm>
            <a:off x="823119" y="5820298"/>
            <a:ext cx="13797172" cy="3095102"/>
          </a:xfrm>
          <a:prstGeom prst="ellipse">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Times New Roman" panose="02020603050405020304" pitchFamily="18" charset="0"/>
                <a:ea typeface="Times New Roman" panose="02020603050405020304" pitchFamily="18" charset="0"/>
              </a:rPr>
              <a:t>Bạn Quyên là bạn có điểm mạnh là chạy nhanh, tuy nhiên lại không giữ thói quen chạy bộ mỗi sáng từ sau khi đạt giải. Như vậy, có thể biến điểm mạnh thành điểm yếu của bạn nếu bạn không tập luyện thường xuyên</a:t>
            </a:r>
            <a:r>
              <a:rPr lang="vi-VN" sz="3600" b="1">
                <a:solidFill>
                  <a:srgbClr val="FF0000"/>
                </a:solidFill>
                <a:latin typeface="Times New Roman" panose="02020603050405020304" pitchFamily="18" charset="0"/>
                <a:ea typeface="Times New Roman" panose="02020603050405020304" pitchFamily="18" charset="0"/>
              </a:rPr>
              <a:t>.</a:t>
            </a:r>
            <a:endParaRPr lang="vi-VN"/>
          </a:p>
        </p:txBody>
      </p:sp>
      <p:sp>
        <p:nvSpPr>
          <p:cNvPr id="14" name="Rectangle: Rounded Corners 13">
            <a:extLst>
              <a:ext uri="{FF2B5EF4-FFF2-40B4-BE49-F238E27FC236}">
                <a16:creationId xmlns:a16="http://schemas.microsoft.com/office/drawing/2014/main" xmlns="" id="{8CB559EE-A618-4964-9F06-099F834389FF}"/>
              </a:ext>
            </a:extLst>
          </p:cNvPr>
          <p:cNvSpPr/>
          <p:nvPr/>
        </p:nvSpPr>
        <p:spPr>
          <a:xfrm>
            <a:off x="1494922" y="2912335"/>
            <a:ext cx="12624053" cy="2743200"/>
          </a:xfrm>
          <a:prstGeom prst="roundRect">
            <a:avLst/>
          </a:prstGeom>
          <a:solidFill>
            <a:schemeClr val="bg1"/>
          </a:solid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1200"/>
              </a:spcBef>
            </a:pPr>
            <a:r>
              <a:rPr lang="vi-VN" sz="3600" b="1">
                <a:solidFill>
                  <a:srgbClr val="FF0000"/>
                </a:solidFill>
                <a:latin typeface="Times New Roman" panose="02020603050405020304" pitchFamily="18" charset="0"/>
              </a:rPr>
              <a:t>Tình huống 2: </a:t>
            </a:r>
            <a:r>
              <a:rPr lang="vi-VN" sz="3600" b="1">
                <a:solidFill>
                  <a:srgbClr val="0000FF"/>
                </a:solidFill>
                <a:latin typeface="Times New Roman" panose="02020603050405020304" pitchFamily="18" charset="0"/>
              </a:rPr>
              <a:t>Sau khi đạt được giải Nhất trong cuộc thi chạy Hội khỏe Phù Đổng cấp trường, Quyên đã không còn giữ thói quaen chạy bộ mỗi sáng. Khi mẹ hỏi, Quyên bảo: “Cả trường không ai là đối thủ của con thì cần gì phải tập ạ!”.</a:t>
            </a:r>
          </a:p>
        </p:txBody>
      </p:sp>
    </p:spTree>
    <p:extLst>
      <p:ext uri="{BB962C8B-B14F-4D97-AF65-F5344CB8AC3E}">
        <p14:creationId xmlns:p14="http://schemas.microsoft.com/office/powerpoint/2010/main" val="39672465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1+#ppt_w/2"/>
                                          </p:val>
                                        </p:tav>
                                        <p:tav tm="100000">
                                          <p:val>
                                            <p:strVal val="#ppt_x"/>
                                          </p:val>
                                        </p:tav>
                                      </p:tavLst>
                                    </p:anim>
                                    <p:anim calcmode="lin" valueType="num">
                                      <p:cBhvr additive="base">
                                        <p:cTn id="1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74568" y="-35881"/>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(T2)</a:t>
              </a:r>
            </a:p>
          </p:txBody>
        </p:sp>
      </p:grpSp>
      <p:sp>
        <p:nvSpPr>
          <p:cNvPr id="46" name="Text Box 14"/>
          <p:cNvSpPr txBox="1">
            <a:spLocks noChangeArrowheads="1"/>
          </p:cNvSpPr>
          <p:nvPr/>
        </p:nvSpPr>
        <p:spPr bwMode="auto">
          <a:xfrm>
            <a:off x="965835" y="1357741"/>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1. Đọc tình huống và trả lời câu hỏi </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457866" y="2624601"/>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sp>
        <p:nvSpPr>
          <p:cNvPr id="15" name="Rectangle 14">
            <a:extLst>
              <a:ext uri="{FF2B5EF4-FFF2-40B4-BE49-F238E27FC236}">
                <a16:creationId xmlns:a16="http://schemas.microsoft.com/office/drawing/2014/main" xmlns="" id="{3F2979E6-A151-45BA-BC0D-D825B958C66F}"/>
              </a:ext>
            </a:extLst>
          </p:cNvPr>
          <p:cNvSpPr/>
          <p:nvPr/>
        </p:nvSpPr>
        <p:spPr>
          <a:xfrm>
            <a:off x="964874" y="2070537"/>
            <a:ext cx="12817933" cy="584775"/>
          </a:xfrm>
          <a:prstGeom prst="rect">
            <a:avLst/>
          </a:prstGeom>
        </p:spPr>
        <p:txBody>
          <a:bodyPr wrap="none">
            <a:spAutoFit/>
          </a:bodyPr>
          <a:lstStyle/>
          <a:p>
            <a:r>
              <a:rPr lang="vi-VN" sz="3200" b="1" i="1">
                <a:solidFill>
                  <a:srgbClr val="FF0000"/>
                </a:solidFill>
                <a:latin typeface="Times New Roman" panose="02020603050405020304" pitchFamily="18" charset="0"/>
                <a:ea typeface="Times New Roman" panose="02020603050405020304" pitchFamily="18" charset="0"/>
              </a:rPr>
              <a:t>Em có nhận xét gì đối với các bạn Vũ, Quyên, và Ký trong tình huống sau:</a:t>
            </a:r>
          </a:p>
        </p:txBody>
      </p:sp>
      <p:sp>
        <p:nvSpPr>
          <p:cNvPr id="16" name="Oval 15">
            <a:extLst>
              <a:ext uri="{FF2B5EF4-FFF2-40B4-BE49-F238E27FC236}">
                <a16:creationId xmlns:a16="http://schemas.microsoft.com/office/drawing/2014/main" xmlns="" id="{5AEDEB84-197A-47C6-AEE1-A7EDC11BAD7D}"/>
              </a:ext>
            </a:extLst>
          </p:cNvPr>
          <p:cNvSpPr/>
          <p:nvPr/>
        </p:nvSpPr>
        <p:spPr>
          <a:xfrm>
            <a:off x="823119" y="5820298"/>
            <a:ext cx="13797172" cy="3095102"/>
          </a:xfrm>
          <a:prstGeom prst="ellipse">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Times New Roman" panose="02020603050405020304" pitchFamily="18" charset="0"/>
                <a:ea typeface="Times New Roman" panose="02020603050405020304" pitchFamily="18" charset="0"/>
              </a:rPr>
              <a:t>Bạn Ký nên lắng nghe ý kiến từ người khác nhận xét về điểm mạnh, điểm yếu về việc lựa chọn tiết mục văn nghệ. Từ đó có được ý kiến khách quan hơn cho tiết mục của mình.</a:t>
            </a:r>
            <a:endParaRPr lang="vi-VN"/>
          </a:p>
        </p:txBody>
      </p:sp>
      <p:sp>
        <p:nvSpPr>
          <p:cNvPr id="14" name="Rectangle: Rounded Corners 13">
            <a:extLst>
              <a:ext uri="{FF2B5EF4-FFF2-40B4-BE49-F238E27FC236}">
                <a16:creationId xmlns:a16="http://schemas.microsoft.com/office/drawing/2014/main" xmlns="" id="{E7DABE80-D999-40B8-96CA-2EADF24986A2}"/>
              </a:ext>
            </a:extLst>
          </p:cNvPr>
          <p:cNvSpPr/>
          <p:nvPr/>
        </p:nvSpPr>
        <p:spPr>
          <a:xfrm>
            <a:off x="1494922" y="2912335"/>
            <a:ext cx="12624053" cy="2743200"/>
          </a:xfrm>
          <a:prstGeom prst="roundRect">
            <a:avLst/>
          </a:prstGeom>
          <a:solidFill>
            <a:schemeClr val="bg1"/>
          </a:solid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1200"/>
              </a:spcBef>
            </a:pPr>
            <a:r>
              <a:rPr lang="vi-VN" sz="3600" b="1">
                <a:solidFill>
                  <a:srgbClr val="FF0000"/>
                </a:solidFill>
                <a:latin typeface="Times New Roman" panose="02020603050405020304" pitchFamily="18" charset="0"/>
              </a:rPr>
              <a:t>Tình huống 2: </a:t>
            </a:r>
            <a:r>
              <a:rPr lang="vi-VN" sz="3600" b="1">
                <a:solidFill>
                  <a:srgbClr val="0000FF"/>
                </a:solidFill>
                <a:latin typeface="Times New Roman" panose="02020603050405020304" pitchFamily="18" charset="0"/>
              </a:rPr>
              <a:t>Quân rủ Ký đến nhờ cô giáo góp ý lựa chọn tiết mục văn nghệ phù hợp với điểm mạnh, điểm yếu của mỗi người. Ký cho rằng điểm mạnh, điểm  yếu phải do mình tự nhận ra, không cần hỏi người khác.</a:t>
            </a:r>
          </a:p>
        </p:txBody>
      </p:sp>
    </p:spTree>
    <p:extLst>
      <p:ext uri="{BB962C8B-B14F-4D97-AF65-F5344CB8AC3E}">
        <p14:creationId xmlns:p14="http://schemas.microsoft.com/office/powerpoint/2010/main" val="1734248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circle(in)">
                                      <p:cBhvr>
                                        <p:cTn id="12" dur="20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1+#ppt_w/2"/>
                                          </p:val>
                                        </p:tav>
                                        <p:tav tm="100000">
                                          <p:val>
                                            <p:strVal val="#ppt_x"/>
                                          </p:val>
                                        </p:tav>
                                      </p:tavLst>
                                    </p:anim>
                                    <p:anim calcmode="lin" valueType="num">
                                      <p:cBhvr additive="base">
                                        <p:cTn id="18"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74568" y="-35881"/>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(T2)</a:t>
              </a:r>
            </a:p>
          </p:txBody>
        </p:sp>
      </p:grpSp>
      <p:sp>
        <p:nvSpPr>
          <p:cNvPr id="46" name="Text Box 14"/>
          <p:cNvSpPr txBox="1">
            <a:spLocks noChangeArrowheads="1"/>
          </p:cNvSpPr>
          <p:nvPr/>
        </p:nvSpPr>
        <p:spPr bwMode="auto">
          <a:xfrm>
            <a:off x="965835" y="1357741"/>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Xử lý tình huống</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457866" y="2624601"/>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sp>
        <p:nvSpPr>
          <p:cNvPr id="16" name="Oval 15">
            <a:extLst>
              <a:ext uri="{FF2B5EF4-FFF2-40B4-BE49-F238E27FC236}">
                <a16:creationId xmlns:a16="http://schemas.microsoft.com/office/drawing/2014/main" xmlns="" id="{5AEDEB84-197A-47C6-AEE1-A7EDC11BAD7D}"/>
              </a:ext>
            </a:extLst>
          </p:cNvPr>
          <p:cNvSpPr/>
          <p:nvPr/>
        </p:nvSpPr>
        <p:spPr>
          <a:xfrm>
            <a:off x="3486798" y="5386649"/>
            <a:ext cx="9303042" cy="3095102"/>
          </a:xfrm>
          <a:prstGeom prst="ellipse">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Times New Roman" panose="02020603050405020304" pitchFamily="18" charset="0"/>
                <a:ea typeface="Times New Roman" panose="02020603050405020304" pitchFamily="18" charset="0"/>
              </a:rPr>
              <a:t>Em sẽ ứng xử như thế nào khi:</a:t>
            </a:r>
          </a:p>
          <a:p>
            <a:pPr algn="ctr"/>
            <a:r>
              <a:rPr lang="vi-VN" sz="3200" b="1">
                <a:solidFill>
                  <a:srgbClr val="0000FF"/>
                </a:solidFill>
                <a:latin typeface="Times New Roman" panose="02020603050405020304" pitchFamily="18" charset="0"/>
                <a:ea typeface="Times New Roman" panose="02020603050405020304" pitchFamily="18" charset="0"/>
              </a:rPr>
              <a:t>+ Em nhận được vai phù hợp với điểm mạnh của mình.</a:t>
            </a:r>
          </a:p>
          <a:p>
            <a:pPr algn="ctr"/>
            <a:r>
              <a:rPr lang="vi-VN" sz="3200" b="1">
                <a:solidFill>
                  <a:srgbClr val="0000FF"/>
                </a:solidFill>
                <a:latin typeface="Times New Roman" panose="02020603050405020304" pitchFamily="18" charset="0"/>
                <a:ea typeface="Times New Roman" panose="02020603050405020304" pitchFamily="18" charset="0"/>
              </a:rPr>
              <a:t>+ Em nhận được vai lại là điểm yếu của em.</a:t>
            </a:r>
          </a:p>
        </p:txBody>
      </p:sp>
      <p:sp>
        <p:nvSpPr>
          <p:cNvPr id="7" name="Rectangle: Rounded Corners 6">
            <a:extLst>
              <a:ext uri="{FF2B5EF4-FFF2-40B4-BE49-F238E27FC236}">
                <a16:creationId xmlns:a16="http://schemas.microsoft.com/office/drawing/2014/main" xmlns="" id="{8194E0D0-83C4-4CEC-9168-4C53397B4534}"/>
              </a:ext>
            </a:extLst>
          </p:cNvPr>
          <p:cNvSpPr/>
          <p:nvPr/>
        </p:nvSpPr>
        <p:spPr>
          <a:xfrm>
            <a:off x="1457866" y="2209800"/>
            <a:ext cx="12624053" cy="2743200"/>
          </a:xfrm>
          <a:prstGeom prst="roundRect">
            <a:avLst/>
          </a:prstGeom>
          <a:solidFill>
            <a:schemeClr val="bg1"/>
          </a:solid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1200"/>
              </a:spcBef>
            </a:pPr>
            <a:r>
              <a:rPr lang="vi-VN"/>
              <a:t>Tình huống 1: Thấ</a:t>
            </a:r>
          </a:p>
          <a:p>
            <a:pPr lvl="0" algn="ctr">
              <a:spcBef>
                <a:spcPts val="1200"/>
              </a:spcBef>
            </a:pPr>
            <a:r>
              <a:rPr lang="vi-VN" sz="3600" b="1">
                <a:solidFill>
                  <a:srgbClr val="FF0000"/>
                </a:solidFill>
                <a:latin typeface="Times New Roman" panose="02020603050405020304" pitchFamily="18" charset="0"/>
              </a:rPr>
              <a:t>Tình huống 1: </a:t>
            </a:r>
            <a:r>
              <a:rPr lang="vi-VN" sz="3600" b="1">
                <a:solidFill>
                  <a:srgbClr val="0000FF"/>
                </a:solidFill>
                <a:latin typeface="Times New Roman" panose="02020603050405020304" pitchFamily="18" charset="0"/>
              </a:rPr>
              <a:t>Thấy giọng của mình quá nhỏ, nghe lại không hay nên Vũ rất ít nói, ngại phát biểu ý kiến. Vũ hỏi Hoàng làm sao có hể nói to, rõ ràng. Hoàng khuyên Vũ nên luyện giọng hằng ngày bằng cách đọc to truyện, thơ,...</a:t>
            </a:r>
          </a:p>
          <a:p>
            <a:pPr algn="ctr"/>
            <a:r>
              <a:rPr lang="vi-VN"/>
              <a:t>y Vũ nên luyện giọng hằng ngày bằng cách đọc to truyện, thơ,...</a:t>
            </a:r>
          </a:p>
        </p:txBody>
      </p:sp>
      <p:sp>
        <p:nvSpPr>
          <p:cNvPr id="17" name="Oval 16">
            <a:extLst>
              <a:ext uri="{FF2B5EF4-FFF2-40B4-BE49-F238E27FC236}">
                <a16:creationId xmlns:a16="http://schemas.microsoft.com/office/drawing/2014/main" xmlns="" id="{BAF63722-556C-438E-B55B-570FFDE7EE76}"/>
              </a:ext>
            </a:extLst>
          </p:cNvPr>
          <p:cNvSpPr/>
          <p:nvPr/>
        </p:nvSpPr>
        <p:spPr>
          <a:xfrm>
            <a:off x="3490119" y="5410200"/>
            <a:ext cx="9303042" cy="3095102"/>
          </a:xfrm>
          <a:prstGeom prst="ellipse">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Times New Roman" panose="02020603050405020304" pitchFamily="18" charset="0"/>
                <a:ea typeface="Times New Roman" panose="02020603050405020304" pitchFamily="18" charset="0"/>
              </a:rPr>
              <a:t>Nếu em nhận được vai phù hợp với điểm mạnh của mình thì em sẽ phát huy hết điểm mạnh của bản thân để hoàn thành tốt vai diễn đó.</a:t>
            </a:r>
            <a:endParaRPr lang="vi-VN" sz="3200" b="1">
              <a:solidFill>
                <a:srgbClr val="0000FF"/>
              </a:solidFill>
              <a:latin typeface="Times New Roman" panose="02020603050405020304" pitchFamily="18" charset="0"/>
              <a:ea typeface="Times New Roman" panose="02020603050405020304" pitchFamily="18" charset="0"/>
            </a:endParaRPr>
          </a:p>
        </p:txBody>
      </p:sp>
      <p:sp>
        <p:nvSpPr>
          <p:cNvPr id="18" name="Oval 17">
            <a:extLst>
              <a:ext uri="{FF2B5EF4-FFF2-40B4-BE49-F238E27FC236}">
                <a16:creationId xmlns:a16="http://schemas.microsoft.com/office/drawing/2014/main" xmlns="" id="{FB4B0DC7-D650-418E-A453-846BCE4BEEF7}"/>
              </a:ext>
            </a:extLst>
          </p:cNvPr>
          <p:cNvSpPr/>
          <p:nvPr/>
        </p:nvSpPr>
        <p:spPr>
          <a:xfrm>
            <a:off x="1889919" y="5410200"/>
            <a:ext cx="12115800" cy="3095102"/>
          </a:xfrm>
          <a:prstGeom prst="ellipse">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Times New Roman" panose="02020603050405020304" pitchFamily="18" charset="0"/>
                <a:ea typeface="Times New Roman" panose="02020603050405020304" pitchFamily="18" charset="0"/>
              </a:rPr>
              <a:t>Nếu em nhận được vai lại là điểm yếu của em thì em sẽ không nản chí, sẽ tập luyện siêng năng để hoàn thành tốt vai diễn của mình. Ngoài ra, em sẽ nhờ sự góp ý, trợ giúp từ mọi người để có thể hoàn thiện hơn vai diễn ấy.</a:t>
            </a:r>
            <a:endParaRPr lang="vi-VN" sz="3200" b="1">
              <a:solidFill>
                <a:srgbClr val="0000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7527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1+#ppt_w/2"/>
                                          </p:val>
                                        </p:tav>
                                        <p:tav tm="100000">
                                          <p:val>
                                            <p:strVal val="#ppt_x"/>
                                          </p:val>
                                        </p:tav>
                                      </p:tavLst>
                                    </p:anim>
                                    <p:anim calcmode="lin" valueType="num">
                                      <p:cBhvr additive="base">
                                        <p:cTn id="19"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1+#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7" grpId="0" animBg="1"/>
      <p:bldP spid="17"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374568" y="-35881"/>
            <a:ext cx="8610600" cy="1412557"/>
            <a:chOff x="3718719" y="0"/>
            <a:chExt cx="8610600" cy="1412557"/>
          </a:xfrm>
        </p:grpSpPr>
        <p:grpSp>
          <p:nvGrpSpPr>
            <p:cNvPr id="2" name="Group 1"/>
            <p:cNvGrpSpPr/>
            <p:nvPr/>
          </p:nvGrpSpPr>
          <p:grpSpPr>
            <a:xfrm>
              <a:off x="5236910" y="0"/>
              <a:ext cx="5492209" cy="930735"/>
              <a:chOff x="4539228" y="172432"/>
              <a:chExt cx="5399539" cy="930735"/>
            </a:xfrm>
          </p:grpSpPr>
          <p:grpSp>
            <p:nvGrpSpPr>
              <p:cNvPr id="3" name="Group 2"/>
              <p:cNvGrpSpPr/>
              <p:nvPr/>
            </p:nvGrpSpPr>
            <p:grpSpPr>
              <a:xfrm>
                <a:off x="4539228" y="172432"/>
                <a:ext cx="5399539" cy="930735"/>
                <a:chOff x="4539228" y="172432"/>
                <a:chExt cx="5399539" cy="930735"/>
              </a:xfrm>
            </p:grpSpPr>
            <p:sp>
              <p:nvSpPr>
                <p:cNvPr id="5" name="TextBox 4"/>
                <p:cNvSpPr txBox="1"/>
                <p:nvPr/>
              </p:nvSpPr>
              <p:spPr>
                <a:xfrm>
                  <a:off x="4539228" y="172432"/>
                  <a:ext cx="5399539" cy="523220"/>
                </a:xfrm>
                <a:prstGeom prst="rect">
                  <a:avLst/>
                </a:prstGeom>
                <a:solidFill>
                  <a:schemeClr val="bg1"/>
                </a:solidFill>
              </p:spPr>
              <p:txBody>
                <a:bodyPr wrap="none" rtlCol="0">
                  <a:spAutoFit/>
                </a:bodyPr>
                <a:lstStyle/>
                <a:p>
                  <a:r>
                    <a:rPr lang="en-US" sz="2800">
                      <a:solidFill>
                        <a:srgbClr val="0000CC"/>
                      </a:solidFill>
                      <a:latin typeface="Times New Roman" pitchFamily="18" charset="0"/>
                      <a:cs typeface="Times New Roman" pitchFamily="18" charset="0"/>
                    </a:rPr>
                    <a:t>Thứ……ngày…..tháng…..năm…….</a:t>
                  </a:r>
                </a:p>
              </p:txBody>
            </p:sp>
            <p:sp>
              <p:nvSpPr>
                <p:cNvPr id="6" name="TextBox 5"/>
                <p:cNvSpPr txBox="1"/>
                <p:nvPr/>
              </p:nvSpPr>
              <p:spPr>
                <a:xfrm>
                  <a:off x="6718466" y="641502"/>
                  <a:ext cx="1262656" cy="461665"/>
                </a:xfrm>
                <a:prstGeom prst="rect">
                  <a:avLst/>
                </a:prstGeom>
                <a:noFill/>
              </p:spPr>
              <p:txBody>
                <a:bodyPr wrap="none" rtlCol="0">
                  <a:spAutoFit/>
                </a:bodyPr>
                <a:lstStyle/>
                <a:p>
                  <a:r>
                    <a:rPr lang="en-US" sz="2400" b="1">
                      <a:solidFill>
                        <a:srgbClr val="FF0066"/>
                      </a:solidFill>
                      <a:latin typeface="Times New Roman" pitchFamily="18" charset="0"/>
                      <a:cs typeface="Times New Roman" pitchFamily="18" charset="0"/>
                    </a:rPr>
                    <a:t>Đạo đức</a:t>
                  </a:r>
                </a:p>
              </p:txBody>
            </p:sp>
          </p:grpSp>
          <p:cxnSp>
            <p:nvCxnSpPr>
              <p:cNvPr id="4" name="Straight Connector 3"/>
              <p:cNvCxnSpPr/>
              <p:nvPr/>
            </p:nvCxnSpPr>
            <p:spPr>
              <a:xfrm>
                <a:off x="6830837" y="1051559"/>
                <a:ext cx="1010330"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grpSp>
        <p:sp>
          <p:nvSpPr>
            <p:cNvPr id="45" name="Text Box 14"/>
            <p:cNvSpPr txBox="1">
              <a:spLocks noChangeArrowheads="1"/>
            </p:cNvSpPr>
            <p:nvPr/>
          </p:nvSpPr>
          <p:spPr bwMode="auto">
            <a:xfrm>
              <a:off x="3718719" y="898134"/>
              <a:ext cx="8610600" cy="514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0"/>
                </a:spcBef>
                <a:defRPr/>
              </a:pPr>
              <a:r>
                <a:rPr lang="en-US" sz="2400" b="1">
                  <a:solidFill>
                    <a:srgbClr val="0000CC"/>
                  </a:solidFill>
                  <a:latin typeface="Times New Roman" pitchFamily="18" charset="0"/>
                </a:rPr>
                <a:t>Bài 8: EM HOÀN THIỆN  BẢN THÂN (T2)</a:t>
              </a:r>
            </a:p>
          </p:txBody>
        </p:sp>
      </p:grpSp>
      <p:sp>
        <p:nvSpPr>
          <p:cNvPr id="46" name="Text Box 14"/>
          <p:cNvSpPr txBox="1">
            <a:spLocks noChangeArrowheads="1"/>
          </p:cNvSpPr>
          <p:nvPr/>
        </p:nvSpPr>
        <p:spPr bwMode="auto">
          <a:xfrm>
            <a:off x="965835" y="1357741"/>
            <a:ext cx="7428850" cy="637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43689" tIns="71844" rIns="143689" bIns="71844">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ts val="0"/>
              </a:spcBef>
              <a:defRPr/>
            </a:pPr>
            <a:r>
              <a:rPr lang="en-US" sz="3200" b="1" u="sng">
                <a:solidFill>
                  <a:srgbClr val="FF0000"/>
                </a:solidFill>
                <a:latin typeface="Times New Roman" pitchFamily="18" charset="0"/>
              </a:rPr>
              <a:t>2. Xử lý tình huống</a:t>
            </a:r>
          </a:p>
        </p:txBody>
      </p:sp>
      <p:sp>
        <p:nvSpPr>
          <p:cNvPr id="20" name="Rectangle 19">
            <a:extLst>
              <a:ext uri="{FF2B5EF4-FFF2-40B4-BE49-F238E27FC236}">
                <a16:creationId xmlns:a16="http://schemas.microsoft.com/office/drawing/2014/main" xmlns="" id="{3AFC4CC6-5C5A-4000-ACAD-05FDCAF43BA3}"/>
              </a:ext>
            </a:extLst>
          </p:cNvPr>
          <p:cNvSpPr/>
          <p:nvPr/>
        </p:nvSpPr>
        <p:spPr>
          <a:xfrm>
            <a:off x="1457866" y="2624601"/>
            <a:ext cx="14818772" cy="699102"/>
          </a:xfrm>
          <a:prstGeom prst="rect">
            <a:avLst/>
          </a:prstGeom>
        </p:spPr>
        <p:txBody>
          <a:bodyPr wrap="square">
            <a:spAutoFit/>
          </a:bodyPr>
          <a:lstStyle/>
          <a:p>
            <a:pPr>
              <a:lnSpc>
                <a:spcPct val="120000"/>
              </a:lnSpc>
              <a:spcAft>
                <a:spcPts val="0"/>
              </a:spcAft>
            </a:pPr>
            <a:r>
              <a:rPr lang="vi-VN" sz="3600" b="1">
                <a:solidFill>
                  <a:srgbClr val="FF0000"/>
                </a:solidFill>
                <a:latin typeface="Times New Roman" panose="02020603050405020304" pitchFamily="18" charset="0"/>
                <a:ea typeface="Times New Roman" panose="02020603050405020304" pitchFamily="18" charset="0"/>
              </a:rPr>
              <a:t>       </a:t>
            </a:r>
          </a:p>
        </p:txBody>
      </p:sp>
      <p:sp>
        <p:nvSpPr>
          <p:cNvPr id="16" name="Oval 15">
            <a:extLst>
              <a:ext uri="{FF2B5EF4-FFF2-40B4-BE49-F238E27FC236}">
                <a16:creationId xmlns:a16="http://schemas.microsoft.com/office/drawing/2014/main" xmlns="" id="{5AEDEB84-197A-47C6-AEE1-A7EDC11BAD7D}"/>
              </a:ext>
            </a:extLst>
          </p:cNvPr>
          <p:cNvSpPr/>
          <p:nvPr/>
        </p:nvSpPr>
        <p:spPr>
          <a:xfrm>
            <a:off x="3486798" y="5386649"/>
            <a:ext cx="9303042" cy="3095102"/>
          </a:xfrm>
          <a:prstGeom prst="ellipse">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Times New Roman" panose="02020603050405020304" pitchFamily="18" charset="0"/>
                <a:ea typeface="Times New Roman" panose="02020603050405020304" pitchFamily="18" charset="0"/>
              </a:rPr>
              <a:t>Em sẽ làm gì khi chỉ còn ba ngày nữa là cuộc thi chính thức diễn ra?</a:t>
            </a:r>
            <a:endParaRPr lang="vi-VN" sz="3200" b="1">
              <a:solidFill>
                <a:srgbClr val="0000FF"/>
              </a:solidFill>
              <a:latin typeface="Times New Roman" panose="02020603050405020304" pitchFamily="18" charset="0"/>
              <a:ea typeface="Times New Roman" panose="02020603050405020304" pitchFamily="18" charset="0"/>
            </a:endParaRPr>
          </a:p>
        </p:txBody>
      </p:sp>
      <p:sp>
        <p:nvSpPr>
          <p:cNvPr id="7" name="Rectangle: Rounded Corners 6">
            <a:extLst>
              <a:ext uri="{FF2B5EF4-FFF2-40B4-BE49-F238E27FC236}">
                <a16:creationId xmlns:a16="http://schemas.microsoft.com/office/drawing/2014/main" xmlns="" id="{8194E0D0-83C4-4CEC-9168-4C53397B4534}"/>
              </a:ext>
            </a:extLst>
          </p:cNvPr>
          <p:cNvSpPr/>
          <p:nvPr/>
        </p:nvSpPr>
        <p:spPr>
          <a:xfrm>
            <a:off x="1457866" y="2209800"/>
            <a:ext cx="12624053" cy="2743200"/>
          </a:xfrm>
          <a:prstGeom prst="roundRect">
            <a:avLst/>
          </a:prstGeom>
          <a:solidFill>
            <a:schemeClr val="bg1"/>
          </a:solidFill>
          <a:ln w="38100">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spcBef>
                <a:spcPts val="1200"/>
              </a:spcBef>
            </a:pPr>
            <a:r>
              <a:rPr lang="vi-VN"/>
              <a:t>Tình huống 1: Thấ</a:t>
            </a:r>
          </a:p>
          <a:p>
            <a:pPr lvl="0" algn="ctr">
              <a:spcBef>
                <a:spcPts val="1200"/>
              </a:spcBef>
            </a:pPr>
            <a:r>
              <a:rPr lang="vi-VN" sz="3600" b="1">
                <a:solidFill>
                  <a:srgbClr val="FF0000"/>
                </a:solidFill>
                <a:latin typeface="Times New Roman" panose="02020603050405020304" pitchFamily="18" charset="0"/>
              </a:rPr>
              <a:t>Tình huống 2: </a:t>
            </a:r>
            <a:r>
              <a:rPr lang="vi-VN" sz="3600" b="1">
                <a:solidFill>
                  <a:srgbClr val="0000FF"/>
                </a:solidFill>
                <a:latin typeface="Times New Roman" panose="02020603050405020304" pitchFamily="18" charset="0"/>
              </a:rPr>
              <a:t>Em sắp tham gia cuộc thi vẽ tranh của trường. Tuy nhiên, em cảm  thấy khả năng phối hợp màu sắc của mình chưa tốt.</a:t>
            </a:r>
            <a:r>
              <a:rPr lang="vi-VN"/>
              <a:t>nh quá nhỏ, nghe lại không hay nên Vũ rất ít nói, ý kiến. làm ngày bằng cách đọc to truyện, thơ,...</a:t>
            </a:r>
          </a:p>
        </p:txBody>
      </p:sp>
      <p:sp>
        <p:nvSpPr>
          <p:cNvPr id="17" name="Oval 16">
            <a:extLst>
              <a:ext uri="{FF2B5EF4-FFF2-40B4-BE49-F238E27FC236}">
                <a16:creationId xmlns:a16="http://schemas.microsoft.com/office/drawing/2014/main" xmlns="" id="{BAF63722-556C-438E-B55B-570FFDE7EE76}"/>
              </a:ext>
            </a:extLst>
          </p:cNvPr>
          <p:cNvSpPr/>
          <p:nvPr/>
        </p:nvSpPr>
        <p:spPr>
          <a:xfrm>
            <a:off x="3486798" y="5367801"/>
            <a:ext cx="9303042" cy="3095102"/>
          </a:xfrm>
          <a:prstGeom prst="ellipse">
            <a:avLst/>
          </a:prstGeom>
          <a:solidFill>
            <a:schemeClr val="bg1"/>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Times New Roman" panose="02020603050405020304" pitchFamily="18" charset="0"/>
                <a:ea typeface="Times New Roman" panose="02020603050405020304" pitchFamily="18" charset="0"/>
              </a:rPr>
              <a:t>Em sẽ xin sự góp ý từ bạn bè, thầy cô để tìm ra cách phối màu sắc đẹp hơn.</a:t>
            </a:r>
            <a:endParaRPr lang="vi-VN" sz="3200" b="1">
              <a:solidFill>
                <a:srgbClr val="0000FF"/>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1261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1+#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 calcmode="lin" valueType="num">
                                      <p:cBhvr additive="base">
                                        <p:cTn id="18" dur="500" fill="hold"/>
                                        <p:tgtEl>
                                          <p:spTgt spid="17"/>
                                        </p:tgtEl>
                                        <p:attrNameLst>
                                          <p:attrName>ppt_x</p:attrName>
                                        </p:attrNameLst>
                                      </p:cBhvr>
                                      <p:tavLst>
                                        <p:tav tm="0">
                                          <p:val>
                                            <p:strVal val="1+#ppt_w/2"/>
                                          </p:val>
                                        </p:tav>
                                        <p:tav tm="100000">
                                          <p:val>
                                            <p:strVal val="#ppt_x"/>
                                          </p:val>
                                        </p:tav>
                                      </p:tavLst>
                                    </p:anim>
                                    <p:anim calcmode="lin" valueType="num">
                                      <p:cBhvr additive="base">
                                        <p:cTn id="19"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7"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 descr="Anh dep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719" y="218988"/>
            <a:ext cx="14417345" cy="8459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WordArt 3"/>
          <p:cNvSpPr>
            <a:spLocks noChangeArrowheads="1" noChangeShapeType="1" noTextEdit="1"/>
          </p:cNvSpPr>
          <p:nvPr/>
        </p:nvSpPr>
        <p:spPr bwMode="auto">
          <a:xfrm>
            <a:off x="1966119" y="3657600"/>
            <a:ext cx="12649200" cy="1582738"/>
          </a:xfrm>
          <a:prstGeom prst="rect">
            <a:avLst/>
          </a:prstGeom>
        </p:spPr>
        <p:txBody>
          <a:bodyPr wrap="none" fromWordArt="1">
            <a:prstTxWarp prst="textPlain">
              <a:avLst>
                <a:gd name="adj" fmla="val 50000"/>
              </a:avLst>
            </a:prstTxWarp>
          </a:bodyPr>
          <a:lstStyle/>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XIN CHÂN THÀNH CẢM ƠN </a:t>
            </a:r>
          </a:p>
          <a:p>
            <a:pPr algn="ctr"/>
            <a:r>
              <a:rPr lang="vi-VN"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rPr>
              <a:t>QUÝ THẦY CÔ GIÁO VÀ CÁC EM</a:t>
            </a:r>
            <a:endParaRPr lang="en-US" sz="5700" b="1" kern="10">
              <a:ln w="19050">
                <a:solidFill>
                  <a:srgbClr val="FFFF00"/>
                </a:solidFill>
                <a:round/>
                <a:headEnd/>
                <a:tailEnd/>
              </a:ln>
              <a:solidFill>
                <a:srgbClr val="FF0000"/>
              </a:solidFill>
              <a:effectLst>
                <a:outerShdw dist="35921" dir="2700000" algn="ctr" rotWithShape="0">
                  <a:srgbClr val="990000"/>
                </a:outerShdw>
              </a:effectLst>
              <a:latin typeface="Arial"/>
              <a:cs typeface="Arial"/>
            </a:endParaRPr>
          </a:p>
        </p:txBody>
      </p:sp>
    </p:spTree>
    <p:extLst>
      <p:ext uri="{BB962C8B-B14F-4D97-AF65-F5344CB8AC3E}">
        <p14:creationId xmlns:p14="http://schemas.microsoft.com/office/powerpoint/2010/main" val="31178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0" fill="hold"/>
                                        <p:tgtEl>
                                          <p:spTgt spid="25"/>
                                        </p:tgtEl>
                                        <p:attrNameLst>
                                          <p:attrName>ppt_w</p:attrName>
                                        </p:attrNameLst>
                                      </p:cBhvr>
                                      <p:tavLst>
                                        <p:tav tm="0">
                                          <p:val>
                                            <p:fltVal val="0"/>
                                          </p:val>
                                        </p:tav>
                                        <p:tav tm="100000">
                                          <p:val>
                                            <p:strVal val="#ppt_w"/>
                                          </p:val>
                                        </p:tav>
                                      </p:tavLst>
                                    </p:anim>
                                    <p:anim calcmode="lin" valueType="num">
                                      <p:cBhvr>
                                        <p:cTn id="8" dur="5000" fill="hold"/>
                                        <p:tgtEl>
                                          <p:spTgt spid="25"/>
                                        </p:tgtEl>
                                        <p:attrNameLst>
                                          <p:attrName>ppt_h</p:attrName>
                                        </p:attrNameLst>
                                      </p:cBhvr>
                                      <p:tavLst>
                                        <p:tav tm="0">
                                          <p:val>
                                            <p:fltVal val="0"/>
                                          </p:val>
                                        </p:tav>
                                        <p:tav tm="100000">
                                          <p:val>
                                            <p:strVal val="#ppt_h"/>
                                          </p:val>
                                        </p:tav>
                                      </p:tavLst>
                                    </p:anim>
                                    <p:animEffect transition="in" filter="fade">
                                      <p:cBhvr>
                                        <p:cTn id="9" dur="5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1303</TotalTime>
  <Words>866</Words>
  <Application>Microsoft Office PowerPoint</Application>
  <PresentationFormat>Custom</PresentationFormat>
  <Paragraphs>57</Paragraphs>
  <Slides>8</Slides>
  <Notes>1</Notes>
  <HiddenSlides>0</HiddenSlides>
  <MMClips>1</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Tuyết Trương</dc:creator>
  <cp:lastModifiedBy>ADMIN</cp:lastModifiedBy>
  <cp:revision>372</cp:revision>
  <dcterms:created xsi:type="dcterms:W3CDTF">2022-07-10T01:37:20Z</dcterms:created>
  <dcterms:modified xsi:type="dcterms:W3CDTF">2022-08-23T12:57:58Z</dcterms:modified>
</cp:coreProperties>
</file>