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65" r:id="rId4"/>
    <p:sldId id="278" r:id="rId5"/>
    <p:sldId id="279" r:id="rId6"/>
    <p:sldId id="281" r:id="rId7"/>
    <p:sldId id="282" r:id="rId8"/>
    <p:sldId id="280" r:id="rId9"/>
    <p:sldId id="283" r:id="rId10"/>
    <p:sldId id="269" r:id="rId11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688" userDrawn="1">
          <p15:clr>
            <a:srgbClr val="A4A3A4"/>
          </p15:clr>
        </p15:guide>
        <p15:guide id="2" pos="512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  <a:srgbClr val="0000FF"/>
    <a:srgbClr val="CC0099"/>
    <a:srgbClr val="FEF4EC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3135" autoAdjust="0"/>
  </p:normalViewPr>
  <p:slideViewPr>
    <p:cSldViewPr>
      <p:cViewPr varScale="1">
        <p:scale>
          <a:sx n="55" d="100"/>
          <a:sy n="55" d="100"/>
        </p:scale>
        <p:origin x="-1008" y="-67"/>
      </p:cViewPr>
      <p:guideLst>
        <p:guide orient="horz" pos="2688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8/21/2022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9307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8341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0067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D46B89-F200-43AA-B36B-6A2EF4B500B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45252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67140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8/21/2022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……</a:t>
            </a: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2221273" y="3903229"/>
            <a:ext cx="11773290" cy="1822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 Toán lớp 3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5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86: LUYỆN TẬP (Tiết 1)</a:t>
            </a: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7784" y="7260883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1539380" y="5776642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48668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Untitled Project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1119" y="25399"/>
            <a:ext cx="16002000" cy="899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4366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1515270" y="1041400"/>
            <a:ext cx="13246099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86: </a:t>
            </a: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LUYỆN TẬP (Tiết 1)</a:t>
            </a:r>
            <a:endParaRPr lang="en-US" sz="2800" b="1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1470819" y="1752600"/>
            <a:ext cx="1956071" cy="681454"/>
            <a:chOff x="1470819" y="1943100"/>
            <a:chExt cx="1956071" cy="681454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04609" y="1943100"/>
                <a:ext cx="41549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19" y="1947446"/>
              <a:ext cx="1308371" cy="6771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800" b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Tính.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B0BEEF30-D12D-DC62-FF25-0CEFCC7BE22D}"/>
              </a:ext>
            </a:extLst>
          </p:cNvPr>
          <p:cNvGrpSpPr/>
          <p:nvPr/>
        </p:nvGrpSpPr>
        <p:grpSpPr>
          <a:xfrm>
            <a:off x="1541522" y="2528091"/>
            <a:ext cx="3014869" cy="1963967"/>
            <a:chOff x="-18394" y="2493278"/>
            <a:chExt cx="3014869" cy="1963967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AE151D2E-BF09-A7AE-D761-5ADEDA38440D}"/>
                </a:ext>
              </a:extLst>
            </p:cNvPr>
            <p:cNvSpPr txBox="1">
              <a:spLocks/>
            </p:cNvSpPr>
            <p:nvPr/>
          </p:nvSpPr>
          <p:spPr>
            <a:xfrm>
              <a:off x="-18394" y="2571077"/>
              <a:ext cx="16313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3600" b="1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612</a:t>
              </a:r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xmlns="" id="{1C046A19-3E51-7E9E-4546-CC6F03C5EDFF}"/>
                </a:ext>
              </a:extLst>
            </p:cNvPr>
            <p:cNvGrpSpPr/>
            <p:nvPr/>
          </p:nvGrpSpPr>
          <p:grpSpPr>
            <a:xfrm>
              <a:off x="1701075" y="2493278"/>
              <a:ext cx="1295400" cy="1963967"/>
              <a:chOff x="3373138" y="2452278"/>
              <a:chExt cx="1295400" cy="1963967"/>
            </a:xfrm>
          </p:grpSpPr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xmlns="" id="{915D8959-AE0D-6323-8E1D-54964507FDE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407045" y="2531790"/>
                <a:ext cx="66382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600" b="1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</a:p>
            </p:txBody>
          </p:sp>
          <p:grpSp>
            <p:nvGrpSpPr>
              <p:cNvPr id="20" name="Group 19">
                <a:extLst>
                  <a:ext uri="{FF2B5EF4-FFF2-40B4-BE49-F238E27FC236}">
                    <a16:creationId xmlns:a16="http://schemas.microsoft.com/office/drawing/2014/main" xmlns="" id="{63FB77D1-E3DD-5372-84B2-934DBD2A4924}"/>
                  </a:ext>
                </a:extLst>
              </p:cNvPr>
              <p:cNvGrpSpPr/>
              <p:nvPr/>
            </p:nvGrpSpPr>
            <p:grpSpPr>
              <a:xfrm>
                <a:off x="3373138" y="2452278"/>
                <a:ext cx="1295400" cy="1963967"/>
                <a:chOff x="4167666" y="2022788"/>
                <a:chExt cx="1295400" cy="1963967"/>
              </a:xfrm>
            </p:grpSpPr>
            <p:cxnSp>
              <p:nvCxnSpPr>
                <p:cNvPr id="21" name="Straight Connector 20">
                  <a:extLst>
                    <a:ext uri="{FF2B5EF4-FFF2-40B4-BE49-F238E27FC236}">
                      <a16:creationId xmlns:a16="http://schemas.microsoft.com/office/drawing/2014/main" xmlns="" id="{EA58CB07-309B-CB1D-8758-1D13C420C03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167666" y="2022788"/>
                  <a:ext cx="0" cy="1963967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Straight Connector 21">
                  <a:extLst>
                    <a:ext uri="{FF2B5EF4-FFF2-40B4-BE49-F238E27FC236}">
                      <a16:creationId xmlns:a16="http://schemas.microsoft.com/office/drawing/2014/main" xmlns="" id="{E03E90F5-0B91-45B5-803E-BF632A35839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167666" y="2689426"/>
                  <a:ext cx="1295400" cy="0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738AFFC0-A2BA-05A7-BFD0-ABDDED9B019E}"/>
              </a:ext>
            </a:extLst>
          </p:cNvPr>
          <p:cNvGrpSpPr/>
          <p:nvPr/>
        </p:nvGrpSpPr>
        <p:grpSpPr>
          <a:xfrm>
            <a:off x="6321803" y="2528091"/>
            <a:ext cx="3034304" cy="1963967"/>
            <a:chOff x="3426890" y="2533034"/>
            <a:chExt cx="3034304" cy="1963967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68CF7DB2-2B47-B5B8-91F0-D76061E93BAB}"/>
                </a:ext>
              </a:extLst>
            </p:cNvPr>
            <p:cNvSpPr txBox="1">
              <a:spLocks/>
            </p:cNvSpPr>
            <p:nvPr/>
          </p:nvSpPr>
          <p:spPr>
            <a:xfrm>
              <a:off x="3426890" y="2612011"/>
              <a:ext cx="16313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3600" b="1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854</a:t>
              </a:r>
            </a:p>
          </p:txBody>
        </p: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xmlns="" id="{2EF58884-11B6-06C8-C1F4-E12244A650EE}"/>
                </a:ext>
              </a:extLst>
            </p:cNvPr>
            <p:cNvGrpSpPr/>
            <p:nvPr/>
          </p:nvGrpSpPr>
          <p:grpSpPr>
            <a:xfrm>
              <a:off x="5165794" y="2533034"/>
              <a:ext cx="1295400" cy="1963967"/>
              <a:chOff x="3313504" y="2492034"/>
              <a:chExt cx="1295400" cy="1963967"/>
            </a:xfrm>
          </p:grpSpPr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xmlns="" id="{FE0EC687-E0DD-9901-B85D-6DCE6B50725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347411" y="2551668"/>
                <a:ext cx="66382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600" b="1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7</a:t>
                </a:r>
              </a:p>
            </p:txBody>
          </p:sp>
          <p:grpSp>
            <p:nvGrpSpPr>
              <p:cNvPr id="28" name="Group 27">
                <a:extLst>
                  <a:ext uri="{FF2B5EF4-FFF2-40B4-BE49-F238E27FC236}">
                    <a16:creationId xmlns:a16="http://schemas.microsoft.com/office/drawing/2014/main" xmlns="" id="{1CA521AF-4DE0-4FCD-6BD0-1DB57DCDBA95}"/>
                  </a:ext>
                </a:extLst>
              </p:cNvPr>
              <p:cNvGrpSpPr/>
              <p:nvPr/>
            </p:nvGrpSpPr>
            <p:grpSpPr>
              <a:xfrm>
                <a:off x="3313504" y="2492034"/>
                <a:ext cx="1295400" cy="1963967"/>
                <a:chOff x="4108032" y="2062544"/>
                <a:chExt cx="1295400" cy="1963967"/>
              </a:xfrm>
            </p:grpSpPr>
            <p:cxnSp>
              <p:nvCxnSpPr>
                <p:cNvPr id="29" name="Straight Connector 28">
                  <a:extLst>
                    <a:ext uri="{FF2B5EF4-FFF2-40B4-BE49-F238E27FC236}">
                      <a16:creationId xmlns:a16="http://schemas.microsoft.com/office/drawing/2014/main" xmlns="" id="{8F9151CC-6740-5499-5F11-A213F898F3B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108032" y="2062544"/>
                  <a:ext cx="0" cy="1963967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Straight Connector 29">
                  <a:extLst>
                    <a:ext uri="{FF2B5EF4-FFF2-40B4-BE49-F238E27FC236}">
                      <a16:creationId xmlns:a16="http://schemas.microsoft.com/office/drawing/2014/main" xmlns="" id="{A2D37873-F0F1-238F-7074-91B351F6522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108032" y="2729182"/>
                  <a:ext cx="1295400" cy="0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xmlns="" id="{A58EC8C4-77F3-1B1E-EE97-BA29DF0BE9A8}"/>
              </a:ext>
            </a:extLst>
          </p:cNvPr>
          <p:cNvGrpSpPr/>
          <p:nvPr/>
        </p:nvGrpSpPr>
        <p:grpSpPr>
          <a:xfrm>
            <a:off x="11121519" y="2528091"/>
            <a:ext cx="3550122" cy="1963967"/>
            <a:chOff x="10257252" y="2404725"/>
            <a:chExt cx="3550122" cy="1963967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xmlns="" id="{C7098F91-D47A-2047-81C7-A7AF7901E163}"/>
                </a:ext>
              </a:extLst>
            </p:cNvPr>
            <p:cNvSpPr txBox="1">
              <a:spLocks/>
            </p:cNvSpPr>
            <p:nvPr/>
          </p:nvSpPr>
          <p:spPr>
            <a:xfrm>
              <a:off x="10257252" y="2482524"/>
              <a:ext cx="212604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3600" b="1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9 848</a:t>
              </a:r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xmlns="" id="{43EAFDF3-539A-8778-9CCA-84E6FE1E4D6E}"/>
                </a:ext>
              </a:extLst>
            </p:cNvPr>
            <p:cNvGrpSpPr/>
            <p:nvPr/>
          </p:nvGrpSpPr>
          <p:grpSpPr>
            <a:xfrm>
              <a:off x="12506125" y="2404725"/>
              <a:ext cx="1301249" cy="1963967"/>
              <a:chOff x="3307655" y="2452278"/>
              <a:chExt cx="1301249" cy="1963967"/>
            </a:xfrm>
          </p:grpSpPr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xmlns="" id="{F8BFF8A3-E476-33B5-B00A-AFB9E8BEEA4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307655" y="2511912"/>
                <a:ext cx="66382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600" b="1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6</a:t>
                </a:r>
              </a:p>
            </p:txBody>
          </p:sp>
          <p:grpSp>
            <p:nvGrpSpPr>
              <p:cNvPr id="35" name="Group 34">
                <a:extLst>
                  <a:ext uri="{FF2B5EF4-FFF2-40B4-BE49-F238E27FC236}">
                    <a16:creationId xmlns:a16="http://schemas.microsoft.com/office/drawing/2014/main" xmlns="" id="{5FBF0A04-1565-6066-247D-C8FCE0AD26A0}"/>
                  </a:ext>
                </a:extLst>
              </p:cNvPr>
              <p:cNvGrpSpPr/>
              <p:nvPr/>
            </p:nvGrpSpPr>
            <p:grpSpPr>
              <a:xfrm>
                <a:off x="3313504" y="2452278"/>
                <a:ext cx="1295400" cy="1963967"/>
                <a:chOff x="4108032" y="2022788"/>
                <a:chExt cx="1295400" cy="1963967"/>
              </a:xfrm>
            </p:grpSpPr>
            <p:cxnSp>
              <p:nvCxnSpPr>
                <p:cNvPr id="36" name="Straight Connector 35">
                  <a:extLst>
                    <a:ext uri="{FF2B5EF4-FFF2-40B4-BE49-F238E27FC236}">
                      <a16:creationId xmlns:a16="http://schemas.microsoft.com/office/drawing/2014/main" xmlns="" id="{51F15360-580D-C503-CB73-52974EBCBD2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108032" y="2022788"/>
                  <a:ext cx="0" cy="1963967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Straight Connector 36">
                  <a:extLst>
                    <a:ext uri="{FF2B5EF4-FFF2-40B4-BE49-F238E27FC236}">
                      <a16:creationId xmlns:a16="http://schemas.microsoft.com/office/drawing/2014/main" xmlns="" id="{8659FBEF-0691-2788-B10F-6F3AD92C932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108032" y="2689426"/>
                  <a:ext cx="1295400" cy="0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xmlns="" id="{3677821A-CE7E-5E07-AC00-B43FD89ABF59}"/>
              </a:ext>
            </a:extLst>
          </p:cNvPr>
          <p:cNvGrpSpPr/>
          <p:nvPr/>
        </p:nvGrpSpPr>
        <p:grpSpPr>
          <a:xfrm>
            <a:off x="1536632" y="5067053"/>
            <a:ext cx="3014869" cy="1963967"/>
            <a:chOff x="-18394" y="2493278"/>
            <a:chExt cx="3014869" cy="1963967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xmlns="" id="{C238A3F7-49A9-80B8-0332-899910C69B24}"/>
                </a:ext>
              </a:extLst>
            </p:cNvPr>
            <p:cNvSpPr txBox="1">
              <a:spLocks/>
            </p:cNvSpPr>
            <p:nvPr/>
          </p:nvSpPr>
          <p:spPr>
            <a:xfrm>
              <a:off x="-18394" y="2571077"/>
              <a:ext cx="16313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3600" b="1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4 851</a:t>
              </a:r>
            </a:p>
          </p:txBody>
        </p: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xmlns="" id="{900068A7-3800-7C03-1E43-9CC87EC5E2C0}"/>
                </a:ext>
              </a:extLst>
            </p:cNvPr>
            <p:cNvGrpSpPr/>
            <p:nvPr/>
          </p:nvGrpSpPr>
          <p:grpSpPr>
            <a:xfrm>
              <a:off x="1701075" y="2493278"/>
              <a:ext cx="1295400" cy="1963967"/>
              <a:chOff x="3373138" y="2452278"/>
              <a:chExt cx="1295400" cy="1963967"/>
            </a:xfrm>
          </p:grpSpPr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xmlns="" id="{9548DC43-2445-FA59-D5DD-3437E37F890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407045" y="2531790"/>
                <a:ext cx="66382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600" b="1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</a:p>
            </p:txBody>
          </p:sp>
          <p:grpSp>
            <p:nvGrpSpPr>
              <p:cNvPr id="42" name="Group 41">
                <a:extLst>
                  <a:ext uri="{FF2B5EF4-FFF2-40B4-BE49-F238E27FC236}">
                    <a16:creationId xmlns:a16="http://schemas.microsoft.com/office/drawing/2014/main" xmlns="" id="{BEBFFAC5-2A38-EBCE-320D-A692D40FD9FC}"/>
                  </a:ext>
                </a:extLst>
              </p:cNvPr>
              <p:cNvGrpSpPr/>
              <p:nvPr/>
            </p:nvGrpSpPr>
            <p:grpSpPr>
              <a:xfrm>
                <a:off x="3373138" y="2452278"/>
                <a:ext cx="1295400" cy="1963967"/>
                <a:chOff x="4167666" y="2022788"/>
                <a:chExt cx="1295400" cy="1963967"/>
              </a:xfrm>
            </p:grpSpPr>
            <p:cxnSp>
              <p:nvCxnSpPr>
                <p:cNvPr id="43" name="Straight Connector 42">
                  <a:extLst>
                    <a:ext uri="{FF2B5EF4-FFF2-40B4-BE49-F238E27FC236}">
                      <a16:creationId xmlns:a16="http://schemas.microsoft.com/office/drawing/2014/main" xmlns="" id="{C3665CB4-B620-E080-067E-DB743F616DA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167666" y="2022788"/>
                  <a:ext cx="0" cy="1963967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4" name="Straight Connector 43">
                  <a:extLst>
                    <a:ext uri="{FF2B5EF4-FFF2-40B4-BE49-F238E27FC236}">
                      <a16:creationId xmlns:a16="http://schemas.microsoft.com/office/drawing/2014/main" xmlns="" id="{7069A0DC-2293-A53F-4C33-5E040FF7C53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167666" y="2689426"/>
                  <a:ext cx="1295400" cy="0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xmlns="" id="{220EC1BD-1BF5-7FC0-83B0-FF9666DD4069}"/>
              </a:ext>
            </a:extLst>
          </p:cNvPr>
          <p:cNvGrpSpPr/>
          <p:nvPr/>
        </p:nvGrpSpPr>
        <p:grpSpPr>
          <a:xfrm>
            <a:off x="6316913" y="5067053"/>
            <a:ext cx="3034304" cy="1963967"/>
            <a:chOff x="3426890" y="2533034"/>
            <a:chExt cx="3034304" cy="1963967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xmlns="" id="{5963D66E-A571-5018-C960-E470FB99FC29}"/>
                </a:ext>
              </a:extLst>
            </p:cNvPr>
            <p:cNvSpPr txBox="1">
              <a:spLocks/>
            </p:cNvSpPr>
            <p:nvPr/>
          </p:nvSpPr>
          <p:spPr>
            <a:xfrm>
              <a:off x="3426890" y="2612011"/>
              <a:ext cx="16313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3600" b="1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36 542</a:t>
              </a:r>
            </a:p>
          </p:txBody>
        </p: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xmlns="" id="{79ADFD25-19A5-2854-EE9D-41AADEE219E9}"/>
                </a:ext>
              </a:extLst>
            </p:cNvPr>
            <p:cNvGrpSpPr/>
            <p:nvPr/>
          </p:nvGrpSpPr>
          <p:grpSpPr>
            <a:xfrm>
              <a:off x="5165794" y="2533034"/>
              <a:ext cx="1295400" cy="1963967"/>
              <a:chOff x="3313504" y="2492034"/>
              <a:chExt cx="1295400" cy="1963967"/>
            </a:xfrm>
          </p:grpSpPr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xmlns="" id="{058F2944-FF57-EEE1-64D3-3985F7BAE19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347411" y="2551668"/>
                <a:ext cx="66382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600" b="1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</a:p>
            </p:txBody>
          </p:sp>
          <p:grpSp>
            <p:nvGrpSpPr>
              <p:cNvPr id="49" name="Group 48">
                <a:extLst>
                  <a:ext uri="{FF2B5EF4-FFF2-40B4-BE49-F238E27FC236}">
                    <a16:creationId xmlns:a16="http://schemas.microsoft.com/office/drawing/2014/main" xmlns="" id="{BE9850A3-C0BD-E26D-E2FF-9798DE45CD11}"/>
                  </a:ext>
                </a:extLst>
              </p:cNvPr>
              <p:cNvGrpSpPr/>
              <p:nvPr/>
            </p:nvGrpSpPr>
            <p:grpSpPr>
              <a:xfrm>
                <a:off x="3313504" y="2492034"/>
                <a:ext cx="1295400" cy="1963967"/>
                <a:chOff x="4108032" y="2062544"/>
                <a:chExt cx="1295400" cy="1963967"/>
              </a:xfrm>
            </p:grpSpPr>
            <p:cxnSp>
              <p:nvCxnSpPr>
                <p:cNvPr id="50" name="Straight Connector 49">
                  <a:extLst>
                    <a:ext uri="{FF2B5EF4-FFF2-40B4-BE49-F238E27FC236}">
                      <a16:creationId xmlns:a16="http://schemas.microsoft.com/office/drawing/2014/main" xmlns="" id="{E9F60D20-FB97-7C71-473F-EBFC84FC5A9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108032" y="2062544"/>
                  <a:ext cx="0" cy="1963967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51" name="Straight Connector 50">
                  <a:extLst>
                    <a:ext uri="{FF2B5EF4-FFF2-40B4-BE49-F238E27FC236}">
                      <a16:creationId xmlns:a16="http://schemas.microsoft.com/office/drawing/2014/main" xmlns="" id="{DEF32E4C-8F5D-EDDB-E92C-3F9B93C7BA9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108032" y="2729182"/>
                  <a:ext cx="1295400" cy="0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xmlns="" id="{58C421AF-DF4D-1BE6-2AD3-CA85A4DEE4BE}"/>
              </a:ext>
            </a:extLst>
          </p:cNvPr>
          <p:cNvGrpSpPr/>
          <p:nvPr/>
        </p:nvGrpSpPr>
        <p:grpSpPr>
          <a:xfrm>
            <a:off x="11116629" y="5067053"/>
            <a:ext cx="3550122" cy="1963967"/>
            <a:chOff x="10257252" y="2404725"/>
            <a:chExt cx="3550122" cy="1963967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xmlns="" id="{7274B01F-35FA-6BB7-0AF8-8E57505F6AB4}"/>
                </a:ext>
              </a:extLst>
            </p:cNvPr>
            <p:cNvSpPr txBox="1">
              <a:spLocks/>
            </p:cNvSpPr>
            <p:nvPr/>
          </p:nvSpPr>
          <p:spPr>
            <a:xfrm>
              <a:off x="10257252" y="2482524"/>
              <a:ext cx="212604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3600" b="1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69 684</a:t>
              </a:r>
            </a:p>
          </p:txBody>
        </p: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xmlns="" id="{12A1B4C9-64D8-0785-0889-4E669AAC840C}"/>
                </a:ext>
              </a:extLst>
            </p:cNvPr>
            <p:cNvGrpSpPr/>
            <p:nvPr/>
          </p:nvGrpSpPr>
          <p:grpSpPr>
            <a:xfrm>
              <a:off x="12506125" y="2404725"/>
              <a:ext cx="1301249" cy="1963967"/>
              <a:chOff x="3307655" y="2452278"/>
              <a:chExt cx="1301249" cy="1963967"/>
            </a:xfrm>
          </p:grpSpPr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xmlns="" id="{DBCD1E64-528E-49BA-29A4-231DE6A9A06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307655" y="2511912"/>
                <a:ext cx="66382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600" b="1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6</a:t>
                </a:r>
              </a:p>
            </p:txBody>
          </p:sp>
          <p:grpSp>
            <p:nvGrpSpPr>
              <p:cNvPr id="56" name="Group 55">
                <a:extLst>
                  <a:ext uri="{FF2B5EF4-FFF2-40B4-BE49-F238E27FC236}">
                    <a16:creationId xmlns:a16="http://schemas.microsoft.com/office/drawing/2014/main" xmlns="" id="{0F1965CB-BD80-6756-6C7C-4F35F7507A0D}"/>
                  </a:ext>
                </a:extLst>
              </p:cNvPr>
              <p:cNvGrpSpPr/>
              <p:nvPr/>
            </p:nvGrpSpPr>
            <p:grpSpPr>
              <a:xfrm>
                <a:off x="3313504" y="2452278"/>
                <a:ext cx="1295400" cy="1963967"/>
                <a:chOff x="4108032" y="2022788"/>
                <a:chExt cx="1295400" cy="1963967"/>
              </a:xfrm>
            </p:grpSpPr>
            <p:cxnSp>
              <p:nvCxnSpPr>
                <p:cNvPr id="57" name="Straight Connector 56">
                  <a:extLst>
                    <a:ext uri="{FF2B5EF4-FFF2-40B4-BE49-F238E27FC236}">
                      <a16:creationId xmlns:a16="http://schemas.microsoft.com/office/drawing/2014/main" xmlns="" id="{7A9D2748-122C-50A0-CE77-4712D14585D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108032" y="2022788"/>
                  <a:ext cx="0" cy="1963967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Straight Connector 57">
                  <a:extLst>
                    <a:ext uri="{FF2B5EF4-FFF2-40B4-BE49-F238E27FC236}">
                      <a16:creationId xmlns:a16="http://schemas.microsoft.com/office/drawing/2014/main" xmlns="" id="{C1DBCBE8-E2C7-7BB1-1254-7F970A822B3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108032" y="2689426"/>
                  <a:ext cx="1295400" cy="0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</p:grpSp>
    </p:spTree>
    <p:extLst>
      <p:ext uri="{BB962C8B-B14F-4D97-AF65-F5344CB8AC3E}">
        <p14:creationId xmlns:p14="http://schemas.microsoft.com/office/powerpoint/2010/main" val="261207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52332" y="1600200"/>
            <a:ext cx="1956071" cy="681454"/>
            <a:chOff x="1470819" y="1943100"/>
            <a:chExt cx="1956071" cy="681454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9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04609" y="1943100"/>
                <a:ext cx="41549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1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19" y="1947446"/>
              <a:ext cx="1308371" cy="6771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145252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800" b="1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Tính.</a:t>
              </a:r>
            </a:p>
          </p:txBody>
        </p:sp>
      </p:grpSp>
      <p:sp>
        <p:nvSpPr>
          <p:cNvPr id="76" name="TextBox 75">
            <a:extLst>
              <a:ext uri="{FF2B5EF4-FFF2-40B4-BE49-F238E27FC236}">
                <a16:creationId xmlns:a16="http://schemas.microsoft.com/office/drawing/2014/main" xmlns="" id="{01EB9F56-59D5-2311-F53B-E98895D98897}"/>
              </a:ext>
            </a:extLst>
          </p:cNvPr>
          <p:cNvSpPr txBox="1">
            <a:spLocks/>
          </p:cNvSpPr>
          <p:nvPr/>
        </p:nvSpPr>
        <p:spPr>
          <a:xfrm>
            <a:off x="2182846" y="2944758"/>
            <a:ext cx="4212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xmlns="" id="{15B2CAC1-9D31-8817-85D2-6DF1D5CFB3D2}"/>
              </a:ext>
            </a:extLst>
          </p:cNvPr>
          <p:cNvSpPr txBox="1">
            <a:spLocks/>
          </p:cNvSpPr>
          <p:nvPr/>
        </p:nvSpPr>
        <p:spPr>
          <a:xfrm>
            <a:off x="3350492" y="2973476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xmlns="" id="{5C43661A-4E78-F5FA-D5A9-DC9ABE9EE083}"/>
              </a:ext>
            </a:extLst>
          </p:cNvPr>
          <p:cNvCxnSpPr>
            <a:cxnSpLocks/>
          </p:cNvCxnSpPr>
          <p:nvPr/>
        </p:nvCxnSpPr>
        <p:spPr>
          <a:xfrm>
            <a:off x="2809638" y="5971349"/>
            <a:ext cx="631948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9" name="TextBox 78">
            <a:extLst>
              <a:ext uri="{FF2B5EF4-FFF2-40B4-BE49-F238E27FC236}">
                <a16:creationId xmlns:a16="http://schemas.microsoft.com/office/drawing/2014/main" xmlns="" id="{4517E5FD-7B39-719B-06E9-8D4D60A3B7DB}"/>
              </a:ext>
            </a:extLst>
          </p:cNvPr>
          <p:cNvSpPr txBox="1">
            <a:spLocks/>
          </p:cNvSpPr>
          <p:nvPr/>
        </p:nvSpPr>
        <p:spPr>
          <a:xfrm>
            <a:off x="2182846" y="3575235"/>
            <a:ext cx="5779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xmlns="" id="{F4EB255E-C1D7-EBCF-A1CC-DD00B5EB0EB5}"/>
              </a:ext>
            </a:extLst>
          </p:cNvPr>
          <p:cNvSpPr txBox="1">
            <a:spLocks/>
          </p:cNvSpPr>
          <p:nvPr/>
        </p:nvSpPr>
        <p:spPr>
          <a:xfrm>
            <a:off x="2478550" y="3581486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xmlns="" id="{B7EB7AC4-EAC7-4AFE-4DD1-643B7543681F}"/>
              </a:ext>
            </a:extLst>
          </p:cNvPr>
          <p:cNvSpPr txBox="1">
            <a:spLocks/>
          </p:cNvSpPr>
          <p:nvPr/>
        </p:nvSpPr>
        <p:spPr>
          <a:xfrm>
            <a:off x="3632440" y="2973476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xmlns="" id="{386F10C4-8A00-E5F7-E5D4-D47E69F8B727}"/>
              </a:ext>
            </a:extLst>
          </p:cNvPr>
          <p:cNvSpPr txBox="1">
            <a:spLocks/>
          </p:cNvSpPr>
          <p:nvPr/>
        </p:nvSpPr>
        <p:spPr>
          <a:xfrm>
            <a:off x="2195725" y="4175176"/>
            <a:ext cx="7800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20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xmlns="" id="{75E95097-7067-71F1-8E0E-DF4284BA3F2F}"/>
              </a:ext>
            </a:extLst>
          </p:cNvPr>
          <p:cNvSpPr txBox="1">
            <a:spLocks/>
          </p:cNvSpPr>
          <p:nvPr/>
        </p:nvSpPr>
        <p:spPr>
          <a:xfrm>
            <a:off x="2539474" y="4780816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xmlns="" id="{B70FF918-8E41-F747-53E1-05EA0F0A15DB}"/>
              </a:ext>
            </a:extLst>
          </p:cNvPr>
          <p:cNvSpPr txBox="1">
            <a:spLocks/>
          </p:cNvSpPr>
          <p:nvPr/>
        </p:nvSpPr>
        <p:spPr>
          <a:xfrm>
            <a:off x="3937140" y="2973476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xmlns="" id="{A58450D7-4717-8F56-AD74-6275769C4A0F}"/>
              </a:ext>
            </a:extLst>
          </p:cNvPr>
          <p:cNvSpPr txBox="1">
            <a:spLocks/>
          </p:cNvSpPr>
          <p:nvPr/>
        </p:nvSpPr>
        <p:spPr>
          <a:xfrm>
            <a:off x="2525468" y="5285897"/>
            <a:ext cx="7800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12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xmlns="" id="{D58294FE-9F91-6B77-35A0-88352C02CCF9}"/>
              </a:ext>
            </a:extLst>
          </p:cNvPr>
          <p:cNvSpPr txBox="1">
            <a:spLocks/>
          </p:cNvSpPr>
          <p:nvPr/>
        </p:nvSpPr>
        <p:spPr>
          <a:xfrm>
            <a:off x="2785946" y="6002826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xmlns="" id="{A505344C-B444-850C-5A8C-63AB4FF18B57}"/>
              </a:ext>
            </a:extLst>
          </p:cNvPr>
          <p:cNvSpPr txBox="1">
            <a:spLocks/>
          </p:cNvSpPr>
          <p:nvPr/>
        </p:nvSpPr>
        <p:spPr>
          <a:xfrm>
            <a:off x="2806728" y="4778632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xmlns="" id="{210D6A8A-C9BB-60A8-B3BE-B65266E3BE41}"/>
              </a:ext>
            </a:extLst>
          </p:cNvPr>
          <p:cNvSpPr txBox="1">
            <a:spLocks/>
          </p:cNvSpPr>
          <p:nvPr/>
        </p:nvSpPr>
        <p:spPr>
          <a:xfrm>
            <a:off x="1590438" y="2327883"/>
            <a:ext cx="16313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612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3347330" y="2308423"/>
            <a:ext cx="1295400" cy="1963967"/>
            <a:chOff x="3333382" y="2531790"/>
            <a:chExt cx="1295400" cy="1963967"/>
          </a:xfrm>
        </p:grpSpPr>
        <p:sp>
          <p:nvSpPr>
            <p:cNvPr id="142" name="TextBox 141">
              <a:extLst>
                <a:ext uri="{FF2B5EF4-FFF2-40B4-BE49-F238E27FC236}">
                  <a16:creationId xmlns:a16="http://schemas.microsoft.com/office/drawing/2014/main" xmlns="" id="{1463E924-8BA6-1539-FFE0-8A9F073E814E}"/>
                </a:ext>
              </a:extLst>
            </p:cNvPr>
            <p:cNvSpPr txBox="1">
              <a:spLocks/>
            </p:cNvSpPr>
            <p:nvPr/>
          </p:nvSpPr>
          <p:spPr>
            <a:xfrm>
              <a:off x="3407045" y="2531790"/>
              <a:ext cx="66382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45252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4</a:t>
              </a:r>
            </a:p>
          </p:txBody>
        </p:sp>
        <p:grpSp>
          <p:nvGrpSpPr>
            <p:cNvPr id="15" name="Group 14"/>
            <p:cNvGrpSpPr/>
            <p:nvPr/>
          </p:nvGrpSpPr>
          <p:grpSpPr>
            <a:xfrm>
              <a:off x="3333382" y="2531790"/>
              <a:ext cx="1295400" cy="1963967"/>
              <a:chOff x="4127910" y="2102300"/>
              <a:chExt cx="1295400" cy="1963967"/>
            </a:xfrm>
          </p:grpSpPr>
          <p:cxnSp>
            <p:nvCxnSpPr>
              <p:cNvPr id="143" name="Straight Connector 142">
                <a:extLst>
                  <a:ext uri="{FF2B5EF4-FFF2-40B4-BE49-F238E27FC236}">
                    <a16:creationId xmlns:a16="http://schemas.microsoft.com/office/drawing/2014/main" xmlns="" id="{813A846E-8FF8-152E-3597-F86DBB41AF9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27910" y="2102300"/>
                <a:ext cx="0" cy="1963967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2" name="Straight Connector 181">
                <a:extLst>
                  <a:ext uri="{FF2B5EF4-FFF2-40B4-BE49-F238E27FC236}">
                    <a16:creationId xmlns:a16="http://schemas.microsoft.com/office/drawing/2014/main" xmlns="" id="{813A846E-8FF8-152E-3597-F86DBB41AF9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27910" y="2768938"/>
                <a:ext cx="1295400" cy="0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xmlns="" id="{5C43661A-4E78-F5FA-D5A9-DC9ABE9EE083}"/>
              </a:ext>
            </a:extLst>
          </p:cNvPr>
          <p:cNvCxnSpPr>
            <a:cxnSpLocks/>
          </p:cNvCxnSpPr>
          <p:nvPr/>
        </p:nvCxnSpPr>
        <p:spPr>
          <a:xfrm>
            <a:off x="2221796" y="3567008"/>
            <a:ext cx="621629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xmlns="" id="{5C43661A-4E78-F5FA-D5A9-DC9ABE9EE083}"/>
              </a:ext>
            </a:extLst>
          </p:cNvPr>
          <p:cNvCxnSpPr>
            <a:cxnSpLocks/>
          </p:cNvCxnSpPr>
          <p:nvPr/>
        </p:nvCxnSpPr>
        <p:spPr>
          <a:xfrm>
            <a:off x="2276238" y="4827006"/>
            <a:ext cx="695143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75A22485-DBC1-7820-0674-2AABBA80D061}"/>
              </a:ext>
            </a:extLst>
          </p:cNvPr>
          <p:cNvSpPr txBox="1">
            <a:spLocks/>
          </p:cNvSpPr>
          <p:nvPr/>
        </p:nvSpPr>
        <p:spPr>
          <a:xfrm>
            <a:off x="6907655" y="2965555"/>
            <a:ext cx="4212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C064B17D-3EF2-1B0E-E79C-F71E8BF7A218}"/>
              </a:ext>
            </a:extLst>
          </p:cNvPr>
          <p:cNvSpPr txBox="1">
            <a:spLocks/>
          </p:cNvSpPr>
          <p:nvPr/>
        </p:nvSpPr>
        <p:spPr>
          <a:xfrm>
            <a:off x="8383095" y="3024974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xmlns="" id="{46132465-D73D-011F-25A6-AE510829ED49}"/>
              </a:ext>
            </a:extLst>
          </p:cNvPr>
          <p:cNvCxnSpPr>
            <a:cxnSpLocks/>
          </p:cNvCxnSpPr>
          <p:nvPr/>
        </p:nvCxnSpPr>
        <p:spPr>
          <a:xfrm>
            <a:off x="7426213" y="5971364"/>
            <a:ext cx="631948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946A329D-CF71-118B-D15D-304379AFD380}"/>
              </a:ext>
            </a:extLst>
          </p:cNvPr>
          <p:cNvSpPr txBox="1">
            <a:spLocks/>
          </p:cNvSpPr>
          <p:nvPr/>
        </p:nvSpPr>
        <p:spPr>
          <a:xfrm>
            <a:off x="6907655" y="3596032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036DC0FB-DEE8-12C6-2E7C-AB3E0DB431E8}"/>
              </a:ext>
            </a:extLst>
          </p:cNvPr>
          <p:cNvSpPr txBox="1">
            <a:spLocks/>
          </p:cNvSpPr>
          <p:nvPr/>
        </p:nvSpPr>
        <p:spPr>
          <a:xfrm>
            <a:off x="7198084" y="3604127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E4DA6D69-63EA-E261-1258-E2DD435E256B}"/>
              </a:ext>
            </a:extLst>
          </p:cNvPr>
          <p:cNvSpPr txBox="1">
            <a:spLocks/>
          </p:cNvSpPr>
          <p:nvPr/>
        </p:nvSpPr>
        <p:spPr>
          <a:xfrm>
            <a:off x="8058744" y="3035789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82F95EA7-8DFB-0843-A0F8-52C75F0B41A1}"/>
              </a:ext>
            </a:extLst>
          </p:cNvPr>
          <p:cNvSpPr txBox="1">
            <a:spLocks/>
          </p:cNvSpPr>
          <p:nvPr/>
        </p:nvSpPr>
        <p:spPr>
          <a:xfrm>
            <a:off x="6923387" y="4212457"/>
            <a:ext cx="8548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14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AD66BD8B-DCC0-C85D-F3E2-1D4C4A1A5842}"/>
              </a:ext>
            </a:extLst>
          </p:cNvPr>
          <p:cNvSpPr txBox="1">
            <a:spLocks/>
          </p:cNvSpPr>
          <p:nvPr/>
        </p:nvSpPr>
        <p:spPr>
          <a:xfrm>
            <a:off x="7189982" y="4799429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xmlns="" id="{200C29CE-D664-6B93-3C5A-58CCCC4707A1}"/>
              </a:ext>
            </a:extLst>
          </p:cNvPr>
          <p:cNvSpPr txBox="1">
            <a:spLocks/>
          </p:cNvSpPr>
          <p:nvPr/>
        </p:nvSpPr>
        <p:spPr>
          <a:xfrm>
            <a:off x="8694845" y="3036369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500B4401-2840-6328-13A4-CE407DB536B5}"/>
              </a:ext>
            </a:extLst>
          </p:cNvPr>
          <p:cNvSpPr txBox="1">
            <a:spLocks/>
          </p:cNvSpPr>
          <p:nvPr/>
        </p:nvSpPr>
        <p:spPr>
          <a:xfrm>
            <a:off x="7220480" y="5285471"/>
            <a:ext cx="8548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14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DEB865E7-B722-F586-4AC7-338CE4F941A7}"/>
              </a:ext>
            </a:extLst>
          </p:cNvPr>
          <p:cNvSpPr txBox="1">
            <a:spLocks/>
          </p:cNvSpPr>
          <p:nvPr/>
        </p:nvSpPr>
        <p:spPr>
          <a:xfrm>
            <a:off x="7533316" y="6002826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xmlns="" id="{EABDB6E8-3C48-6DB4-225A-79DF2A984397}"/>
              </a:ext>
            </a:extLst>
          </p:cNvPr>
          <p:cNvSpPr txBox="1">
            <a:spLocks/>
          </p:cNvSpPr>
          <p:nvPr/>
        </p:nvSpPr>
        <p:spPr>
          <a:xfrm>
            <a:off x="7488679" y="4799429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xmlns="" id="{97849B8F-5889-3AFC-3977-5A54A9F9C4F9}"/>
              </a:ext>
            </a:extLst>
          </p:cNvPr>
          <p:cNvSpPr txBox="1">
            <a:spLocks/>
          </p:cNvSpPr>
          <p:nvPr/>
        </p:nvSpPr>
        <p:spPr>
          <a:xfrm>
            <a:off x="6309873" y="2348680"/>
            <a:ext cx="16313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854</a:t>
            </a:r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xmlns="" id="{000595E1-1AC0-CA04-85A8-38C46AFC0EBE}"/>
              </a:ext>
            </a:extLst>
          </p:cNvPr>
          <p:cNvGrpSpPr/>
          <p:nvPr/>
        </p:nvGrpSpPr>
        <p:grpSpPr>
          <a:xfrm>
            <a:off x="7988860" y="2350393"/>
            <a:ext cx="1295400" cy="1963967"/>
            <a:chOff x="3333382" y="2531790"/>
            <a:chExt cx="1295400" cy="1963967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xmlns="" id="{BEE5E766-D913-1D28-15A0-E62A980FA7AA}"/>
                </a:ext>
              </a:extLst>
            </p:cNvPr>
            <p:cNvSpPr txBox="1">
              <a:spLocks/>
            </p:cNvSpPr>
            <p:nvPr/>
          </p:nvSpPr>
          <p:spPr>
            <a:xfrm>
              <a:off x="3407045" y="2531790"/>
              <a:ext cx="66382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45252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7</a:t>
              </a:r>
            </a:p>
          </p:txBody>
        </p: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xmlns="" id="{6E306749-FDD4-43EF-DA96-C2ACD3FA9B84}"/>
                </a:ext>
              </a:extLst>
            </p:cNvPr>
            <p:cNvGrpSpPr/>
            <p:nvPr/>
          </p:nvGrpSpPr>
          <p:grpSpPr>
            <a:xfrm>
              <a:off x="3333382" y="2531790"/>
              <a:ext cx="1295400" cy="1963967"/>
              <a:chOff x="4127910" y="2102300"/>
              <a:chExt cx="1295400" cy="1963967"/>
            </a:xfrm>
          </p:grpSpPr>
          <p:cxnSp>
            <p:nvCxnSpPr>
              <p:cNvPr id="58" name="Straight Connector 57">
                <a:extLst>
                  <a:ext uri="{FF2B5EF4-FFF2-40B4-BE49-F238E27FC236}">
                    <a16:creationId xmlns:a16="http://schemas.microsoft.com/office/drawing/2014/main" xmlns="" id="{64828B94-E468-3BAA-CE21-5DDE3FE3273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27910" y="2102300"/>
                <a:ext cx="0" cy="1963967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xmlns="" id="{E0D24B30-A4CC-2589-F528-3E61EF8DDCF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27910" y="2768938"/>
                <a:ext cx="1295400" cy="0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xmlns="" id="{49FD495F-C55E-B727-B13B-E478DA2B0DB8}"/>
              </a:ext>
            </a:extLst>
          </p:cNvPr>
          <p:cNvCxnSpPr>
            <a:cxnSpLocks/>
          </p:cNvCxnSpPr>
          <p:nvPr/>
        </p:nvCxnSpPr>
        <p:spPr>
          <a:xfrm>
            <a:off x="6946605" y="3587805"/>
            <a:ext cx="621629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xmlns="" id="{007A2994-DCA0-8612-B8EB-7C06AF2A272B}"/>
              </a:ext>
            </a:extLst>
          </p:cNvPr>
          <p:cNvCxnSpPr>
            <a:cxnSpLocks/>
          </p:cNvCxnSpPr>
          <p:nvPr/>
        </p:nvCxnSpPr>
        <p:spPr>
          <a:xfrm>
            <a:off x="7013616" y="4849128"/>
            <a:ext cx="695143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4" name="TextBox 93">
            <a:extLst>
              <a:ext uri="{FF2B5EF4-FFF2-40B4-BE49-F238E27FC236}">
                <a16:creationId xmlns:a16="http://schemas.microsoft.com/office/drawing/2014/main" xmlns="" id="{0D1B4518-A6DE-069E-C870-B93533985C83}"/>
              </a:ext>
            </a:extLst>
          </p:cNvPr>
          <p:cNvSpPr txBox="1">
            <a:spLocks/>
          </p:cNvSpPr>
          <p:nvPr/>
        </p:nvSpPr>
        <p:spPr>
          <a:xfrm>
            <a:off x="11770380" y="2965555"/>
            <a:ext cx="4212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xmlns="" id="{83B48F94-B6BF-716D-7FB8-D55578B145C7}"/>
              </a:ext>
            </a:extLst>
          </p:cNvPr>
          <p:cNvSpPr txBox="1">
            <a:spLocks/>
          </p:cNvSpPr>
          <p:nvPr/>
        </p:nvSpPr>
        <p:spPr>
          <a:xfrm>
            <a:off x="13635261" y="3047834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kumimoji="0" lang="en-US" sz="40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xmlns="" id="{8255CFC5-B48D-0CD4-EC2F-EB57D0C9AD98}"/>
              </a:ext>
            </a:extLst>
          </p:cNvPr>
          <p:cNvCxnSpPr>
            <a:cxnSpLocks/>
          </p:cNvCxnSpPr>
          <p:nvPr/>
        </p:nvCxnSpPr>
        <p:spPr>
          <a:xfrm>
            <a:off x="12288938" y="5971364"/>
            <a:ext cx="631948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8" name="TextBox 97">
            <a:extLst>
              <a:ext uri="{FF2B5EF4-FFF2-40B4-BE49-F238E27FC236}">
                <a16:creationId xmlns:a16="http://schemas.microsoft.com/office/drawing/2014/main" xmlns="" id="{A304BD56-14EF-8FD6-0C20-A7D97B1BC42B}"/>
              </a:ext>
            </a:extLst>
          </p:cNvPr>
          <p:cNvSpPr txBox="1">
            <a:spLocks/>
          </p:cNvSpPr>
          <p:nvPr/>
        </p:nvSpPr>
        <p:spPr>
          <a:xfrm>
            <a:off x="11770380" y="3596032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xmlns="" id="{2EB11677-1F83-A1A1-853A-981E23648960}"/>
              </a:ext>
            </a:extLst>
          </p:cNvPr>
          <p:cNvSpPr txBox="1">
            <a:spLocks/>
          </p:cNvSpPr>
          <p:nvPr/>
        </p:nvSpPr>
        <p:spPr>
          <a:xfrm>
            <a:off x="12122849" y="3604127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xmlns="" id="{281D0CEE-C102-82B9-B065-00CEA10D714E}"/>
              </a:ext>
            </a:extLst>
          </p:cNvPr>
          <p:cNvSpPr txBox="1">
            <a:spLocks/>
          </p:cNvSpPr>
          <p:nvPr/>
        </p:nvSpPr>
        <p:spPr>
          <a:xfrm>
            <a:off x="13310910" y="3058649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xmlns="" id="{41CEDEF3-A446-1635-BBAD-597720314975}"/>
              </a:ext>
            </a:extLst>
          </p:cNvPr>
          <p:cNvSpPr txBox="1">
            <a:spLocks/>
          </p:cNvSpPr>
          <p:nvPr/>
        </p:nvSpPr>
        <p:spPr>
          <a:xfrm>
            <a:off x="11786112" y="4212457"/>
            <a:ext cx="8548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16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xmlns="" id="{91894759-0FEB-F9DE-4A68-6C125BA34CDA}"/>
              </a:ext>
            </a:extLst>
          </p:cNvPr>
          <p:cNvSpPr txBox="1">
            <a:spLocks/>
          </p:cNvSpPr>
          <p:nvPr/>
        </p:nvSpPr>
        <p:spPr>
          <a:xfrm>
            <a:off x="12052707" y="4799429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xmlns="" id="{F78C61DF-C138-2F2E-CCF3-CB4659D95D25}"/>
              </a:ext>
            </a:extLst>
          </p:cNvPr>
          <p:cNvSpPr txBox="1">
            <a:spLocks/>
          </p:cNvSpPr>
          <p:nvPr/>
        </p:nvSpPr>
        <p:spPr>
          <a:xfrm>
            <a:off x="13947011" y="3059229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xmlns="" id="{CFB33CD7-501F-ECF1-FA09-6DB6F3EA63E3}"/>
              </a:ext>
            </a:extLst>
          </p:cNvPr>
          <p:cNvSpPr txBox="1">
            <a:spLocks/>
          </p:cNvSpPr>
          <p:nvPr/>
        </p:nvSpPr>
        <p:spPr>
          <a:xfrm>
            <a:off x="12087343" y="5370157"/>
            <a:ext cx="7512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</a:t>
            </a:r>
            <a:endParaRPr kumimoji="0" lang="en-US" sz="4000" b="1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xmlns="" id="{4600A8F0-69AE-C1CC-F3C1-9C7EDFC4EB94}"/>
              </a:ext>
            </a:extLst>
          </p:cNvPr>
          <p:cNvSpPr txBox="1">
            <a:spLocks/>
          </p:cNvSpPr>
          <p:nvPr/>
        </p:nvSpPr>
        <p:spPr>
          <a:xfrm>
            <a:off x="12396041" y="6002826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xmlns="" id="{923C478C-A8B4-B35E-7606-EFFC6FF2CCC8}"/>
              </a:ext>
            </a:extLst>
          </p:cNvPr>
          <p:cNvSpPr txBox="1">
            <a:spLocks/>
          </p:cNvSpPr>
          <p:nvPr/>
        </p:nvSpPr>
        <p:spPr>
          <a:xfrm>
            <a:off x="12351404" y="4799429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xmlns="" id="{347F04ED-E354-9FDA-642A-0429F7FC9004}"/>
              </a:ext>
            </a:extLst>
          </p:cNvPr>
          <p:cNvSpPr txBox="1">
            <a:spLocks/>
          </p:cNvSpPr>
          <p:nvPr/>
        </p:nvSpPr>
        <p:spPr>
          <a:xfrm>
            <a:off x="11562039" y="2371540"/>
            <a:ext cx="16313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9 848</a:t>
            </a:r>
          </a:p>
        </p:txBody>
      </p:sp>
      <p:grpSp>
        <p:nvGrpSpPr>
          <p:cNvPr id="133" name="Group 132">
            <a:extLst>
              <a:ext uri="{FF2B5EF4-FFF2-40B4-BE49-F238E27FC236}">
                <a16:creationId xmlns:a16="http://schemas.microsoft.com/office/drawing/2014/main" xmlns="" id="{DEA1F574-D36B-8470-2DFC-CFAD4E376D4D}"/>
              </a:ext>
            </a:extLst>
          </p:cNvPr>
          <p:cNvGrpSpPr/>
          <p:nvPr/>
        </p:nvGrpSpPr>
        <p:grpSpPr>
          <a:xfrm>
            <a:off x="13241026" y="2373253"/>
            <a:ext cx="1295400" cy="1963967"/>
            <a:chOff x="3333382" y="2531790"/>
            <a:chExt cx="1295400" cy="1963967"/>
          </a:xfrm>
        </p:grpSpPr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xmlns="" id="{C301E8F5-BBE6-5A0A-BFE1-465C3732EC8F}"/>
                </a:ext>
              </a:extLst>
            </p:cNvPr>
            <p:cNvSpPr txBox="1">
              <a:spLocks/>
            </p:cNvSpPr>
            <p:nvPr/>
          </p:nvSpPr>
          <p:spPr>
            <a:xfrm>
              <a:off x="3407045" y="2531790"/>
              <a:ext cx="66382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45252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8</a:t>
              </a:r>
            </a:p>
          </p:txBody>
        </p: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xmlns="" id="{D4745170-0221-C4C9-8B38-02CB7519B4CF}"/>
                </a:ext>
              </a:extLst>
            </p:cNvPr>
            <p:cNvGrpSpPr/>
            <p:nvPr/>
          </p:nvGrpSpPr>
          <p:grpSpPr>
            <a:xfrm>
              <a:off x="3333382" y="2531790"/>
              <a:ext cx="1295400" cy="1963967"/>
              <a:chOff x="4127910" y="2102300"/>
              <a:chExt cx="1295400" cy="1963967"/>
            </a:xfrm>
          </p:grpSpPr>
          <p:cxnSp>
            <p:nvCxnSpPr>
              <p:cNvPr id="136" name="Straight Connector 135">
                <a:extLst>
                  <a:ext uri="{FF2B5EF4-FFF2-40B4-BE49-F238E27FC236}">
                    <a16:creationId xmlns:a16="http://schemas.microsoft.com/office/drawing/2014/main" xmlns="" id="{3D4BFB86-7572-F45F-09CE-5D2A8C6378D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27910" y="2102300"/>
                <a:ext cx="0" cy="1963967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7" name="Straight Connector 136">
                <a:extLst>
                  <a:ext uri="{FF2B5EF4-FFF2-40B4-BE49-F238E27FC236}">
                    <a16:creationId xmlns:a16="http://schemas.microsoft.com/office/drawing/2014/main" xmlns="" id="{C3CAAF93-118B-F643-1BC0-B5B8ADA2A12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27910" y="2768938"/>
                <a:ext cx="1295400" cy="0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138" name="Straight Connector 137">
            <a:extLst>
              <a:ext uri="{FF2B5EF4-FFF2-40B4-BE49-F238E27FC236}">
                <a16:creationId xmlns:a16="http://schemas.microsoft.com/office/drawing/2014/main" xmlns="" id="{83549702-92E7-7659-A53C-4ADADAAB3826}"/>
              </a:ext>
            </a:extLst>
          </p:cNvPr>
          <p:cNvCxnSpPr>
            <a:cxnSpLocks/>
          </p:cNvCxnSpPr>
          <p:nvPr/>
        </p:nvCxnSpPr>
        <p:spPr>
          <a:xfrm>
            <a:off x="11809330" y="3587805"/>
            <a:ext cx="621629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9" name="Straight Connector 138">
            <a:extLst>
              <a:ext uri="{FF2B5EF4-FFF2-40B4-BE49-F238E27FC236}">
                <a16:creationId xmlns:a16="http://schemas.microsoft.com/office/drawing/2014/main" xmlns="" id="{3B96BC93-5C75-9F2A-0796-2F6AC88F5D64}"/>
              </a:ext>
            </a:extLst>
          </p:cNvPr>
          <p:cNvCxnSpPr>
            <a:cxnSpLocks/>
          </p:cNvCxnSpPr>
          <p:nvPr/>
        </p:nvCxnSpPr>
        <p:spPr>
          <a:xfrm>
            <a:off x="11876341" y="4849128"/>
            <a:ext cx="695143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4967F375-297D-37E9-A281-084521DEE5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7902" y="8955699"/>
            <a:ext cx="11415889" cy="3843253"/>
          </a:xfrm>
          <a:prstGeom prst="rect">
            <a:avLst/>
          </a:prstGeom>
        </p:spPr>
      </p:pic>
      <p:sp>
        <p:nvSpPr>
          <p:cNvPr id="165" name="TextBox 164">
            <a:extLst>
              <a:ext uri="{FF2B5EF4-FFF2-40B4-BE49-F238E27FC236}">
                <a16:creationId xmlns:a16="http://schemas.microsoft.com/office/drawing/2014/main" xmlns="" id="{7F8B21FC-FA74-3F1E-612A-DCDA04D36231}"/>
              </a:ext>
            </a:extLst>
          </p:cNvPr>
          <p:cNvSpPr txBox="1">
            <a:spLocks/>
          </p:cNvSpPr>
          <p:nvPr/>
        </p:nvSpPr>
        <p:spPr>
          <a:xfrm>
            <a:off x="12704739" y="6025887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</a:t>
            </a:r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xmlns="" id="{7E36FD6E-38C2-DA85-27DE-DBF2525E7365}"/>
              </a:ext>
            </a:extLst>
          </p:cNvPr>
          <p:cNvSpPr txBox="1">
            <a:spLocks/>
          </p:cNvSpPr>
          <p:nvPr/>
        </p:nvSpPr>
        <p:spPr>
          <a:xfrm>
            <a:off x="14215942" y="3070624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68" name="TextBox 167">
            <a:extLst>
              <a:ext uri="{FF2B5EF4-FFF2-40B4-BE49-F238E27FC236}">
                <a16:creationId xmlns:a16="http://schemas.microsoft.com/office/drawing/2014/main" xmlns="" id="{A25A10EF-277D-5720-10DF-99772931C8BE}"/>
              </a:ext>
            </a:extLst>
          </p:cNvPr>
          <p:cNvSpPr txBox="1">
            <a:spLocks/>
          </p:cNvSpPr>
          <p:nvPr/>
        </p:nvSpPr>
        <p:spPr>
          <a:xfrm>
            <a:off x="12737376" y="6474879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</a:t>
            </a:r>
          </a:p>
        </p:txBody>
      </p:sp>
      <p:cxnSp>
        <p:nvCxnSpPr>
          <p:cNvPr id="169" name="Straight Connector 168">
            <a:extLst>
              <a:ext uri="{FF2B5EF4-FFF2-40B4-BE49-F238E27FC236}">
                <a16:creationId xmlns:a16="http://schemas.microsoft.com/office/drawing/2014/main" xmlns="" id="{0959BA4C-A648-CAED-EBE8-572FF881486D}"/>
              </a:ext>
            </a:extLst>
          </p:cNvPr>
          <p:cNvCxnSpPr>
            <a:cxnSpLocks/>
          </p:cNvCxnSpPr>
          <p:nvPr/>
        </p:nvCxnSpPr>
        <p:spPr>
          <a:xfrm>
            <a:off x="12545883" y="7132233"/>
            <a:ext cx="695143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09" name="TextBox 208">
            <a:extLst>
              <a:ext uri="{FF2B5EF4-FFF2-40B4-BE49-F238E27FC236}">
                <a16:creationId xmlns:a16="http://schemas.microsoft.com/office/drawing/2014/main" xmlns="" id="{F81B4838-48EE-02EC-87EA-106ACFD7C641}"/>
              </a:ext>
            </a:extLst>
          </p:cNvPr>
          <p:cNvSpPr txBox="1">
            <a:spLocks/>
          </p:cNvSpPr>
          <p:nvPr/>
        </p:nvSpPr>
        <p:spPr>
          <a:xfrm>
            <a:off x="12760236" y="7047380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</a:t>
            </a:r>
          </a:p>
        </p:txBody>
      </p:sp>
      <p:sp>
        <p:nvSpPr>
          <p:cNvPr id="210" name="Text Box 14">
            <a:extLst>
              <a:ext uri="{FF2B5EF4-FFF2-40B4-BE49-F238E27FC236}">
                <a16:creationId xmlns:a16="http://schemas.microsoft.com/office/drawing/2014/main" xmlns="" id="{EA9BF13A-4EE9-A10D-4BBC-7FAF27F17D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15270" y="1041400"/>
            <a:ext cx="13246099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86: </a:t>
            </a: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LUYỆN TẬP (Tiết 1)</a:t>
            </a:r>
            <a:endParaRPr lang="en-US" sz="2800" b="1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2520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6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1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6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6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1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1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1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2" fill="hold">
                      <p:stCondLst>
                        <p:cond delay="indefinite"/>
                      </p:stCondLst>
                      <p:childTnLst>
                        <p:par>
                          <p:cTn id="243" fill="hold">
                            <p:stCondLst>
                              <p:cond delay="0"/>
                            </p:stCondLst>
                            <p:childTnLst>
                              <p:par>
                                <p:cTn id="2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6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" fill="hold">
                      <p:stCondLst>
                        <p:cond delay="indefinite"/>
                      </p:stCondLst>
                      <p:childTnLst>
                        <p:par>
                          <p:cTn id="248" fill="hold">
                            <p:stCondLst>
                              <p:cond delay="0"/>
                            </p:stCondLst>
                            <p:childTnLst>
                              <p:par>
                                <p:cTn id="2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1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2" fill="hold">
                      <p:stCondLst>
                        <p:cond delay="indefinite"/>
                      </p:stCondLst>
                      <p:childTnLst>
                        <p:par>
                          <p:cTn id="253" fill="hold">
                            <p:stCondLst>
                              <p:cond delay="0"/>
                            </p:stCondLst>
                            <p:childTnLst>
                              <p:par>
                                <p:cTn id="2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6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7" fill="hold">
                      <p:stCondLst>
                        <p:cond delay="indefinite"/>
                      </p:stCondLst>
                      <p:childTnLst>
                        <p:par>
                          <p:cTn id="258" fill="hold">
                            <p:stCondLst>
                              <p:cond delay="0"/>
                            </p:stCondLst>
                            <p:childTnLst>
                              <p:par>
                                <p:cTn id="2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1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2" fill="hold">
                      <p:stCondLst>
                        <p:cond delay="indefinite"/>
                      </p:stCondLst>
                      <p:childTnLst>
                        <p:par>
                          <p:cTn id="263" fill="hold">
                            <p:stCondLst>
                              <p:cond delay="0"/>
                            </p:stCondLst>
                            <p:childTnLst>
                              <p:par>
                                <p:cTn id="2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6" dur="5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/>
      <p:bldP spid="77" grpId="0"/>
      <p:bldP spid="79" grpId="0"/>
      <p:bldP spid="80" grpId="0"/>
      <p:bldP spid="81" grpId="0"/>
      <p:bldP spid="82" grpId="0"/>
      <p:bldP spid="84" grpId="0"/>
      <p:bldP spid="86" grpId="0"/>
      <p:bldP spid="87" grpId="0"/>
      <p:bldP spid="89" grpId="0"/>
      <p:bldP spid="90" grpId="0"/>
      <p:bldP spid="141" grpId="0"/>
      <p:bldP spid="38" grpId="0"/>
      <p:bldP spid="39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54" grpId="0"/>
      <p:bldP spid="94" grpId="0"/>
      <p:bldP spid="96" grpId="0"/>
      <p:bldP spid="98" grpId="0"/>
      <p:bldP spid="99" grpId="0"/>
      <p:bldP spid="100" grpId="0"/>
      <p:bldP spid="101" grpId="0"/>
      <p:bldP spid="102" grpId="0"/>
      <p:bldP spid="103" grpId="0"/>
      <p:bldP spid="104" grpId="0"/>
      <p:bldP spid="105" grpId="0"/>
      <p:bldP spid="106" grpId="0"/>
      <p:bldP spid="132" grpId="0"/>
      <p:bldP spid="165" grpId="0"/>
      <p:bldP spid="167" grpId="0"/>
      <p:bldP spid="168" grpId="0"/>
      <p:bldP spid="20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52332" y="1600200"/>
            <a:ext cx="1956071" cy="681454"/>
            <a:chOff x="1470819" y="1943100"/>
            <a:chExt cx="1956071" cy="681454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9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04609" y="1943100"/>
                <a:ext cx="41549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1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19" y="1947446"/>
              <a:ext cx="1308371" cy="6771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145252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800" b="1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Tính.</a:t>
              </a:r>
            </a:p>
          </p:txBody>
        </p:sp>
      </p:grpSp>
      <p:sp>
        <p:nvSpPr>
          <p:cNvPr id="140" name="TextBox 139">
            <a:extLst>
              <a:ext uri="{FF2B5EF4-FFF2-40B4-BE49-F238E27FC236}">
                <a16:creationId xmlns:a16="http://schemas.microsoft.com/office/drawing/2014/main" xmlns="" id="{D0911F15-D791-F0B4-5CB6-BD7E9B5E22ED}"/>
              </a:ext>
            </a:extLst>
          </p:cNvPr>
          <p:cNvSpPr txBox="1">
            <a:spLocks/>
          </p:cNvSpPr>
          <p:nvPr/>
        </p:nvSpPr>
        <p:spPr>
          <a:xfrm>
            <a:off x="1413521" y="2910506"/>
            <a:ext cx="4212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xmlns="" id="{5797AD30-1446-C855-1361-B36B56356690}"/>
              </a:ext>
            </a:extLst>
          </p:cNvPr>
          <p:cNvSpPr txBox="1">
            <a:spLocks/>
          </p:cNvSpPr>
          <p:nvPr/>
        </p:nvSpPr>
        <p:spPr>
          <a:xfrm>
            <a:off x="3232871" y="3046793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</a:t>
            </a:r>
          </a:p>
        </p:txBody>
      </p:sp>
      <p:cxnSp>
        <p:nvCxnSpPr>
          <p:cNvPr id="145" name="Straight Connector 144">
            <a:extLst>
              <a:ext uri="{FF2B5EF4-FFF2-40B4-BE49-F238E27FC236}">
                <a16:creationId xmlns:a16="http://schemas.microsoft.com/office/drawing/2014/main" xmlns="" id="{069A1F32-C451-EB77-33FE-BF95B783EC18}"/>
              </a:ext>
            </a:extLst>
          </p:cNvPr>
          <p:cNvCxnSpPr>
            <a:cxnSpLocks/>
          </p:cNvCxnSpPr>
          <p:nvPr/>
        </p:nvCxnSpPr>
        <p:spPr>
          <a:xfrm>
            <a:off x="1932079" y="5916315"/>
            <a:ext cx="631948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6" name="TextBox 145">
            <a:extLst>
              <a:ext uri="{FF2B5EF4-FFF2-40B4-BE49-F238E27FC236}">
                <a16:creationId xmlns:a16="http://schemas.microsoft.com/office/drawing/2014/main" xmlns="" id="{3B321E96-EA85-34C8-D54C-3C6EE21BD693}"/>
              </a:ext>
            </a:extLst>
          </p:cNvPr>
          <p:cNvSpPr txBox="1">
            <a:spLocks/>
          </p:cNvSpPr>
          <p:nvPr/>
        </p:nvSpPr>
        <p:spPr>
          <a:xfrm>
            <a:off x="1413521" y="3540983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xmlns="" id="{EFC87AEB-14C1-1088-6521-59ED26E700C9}"/>
              </a:ext>
            </a:extLst>
          </p:cNvPr>
          <p:cNvSpPr txBox="1">
            <a:spLocks/>
          </p:cNvSpPr>
          <p:nvPr/>
        </p:nvSpPr>
        <p:spPr>
          <a:xfrm>
            <a:off x="1703950" y="3549078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</a:t>
            </a:r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xmlns="" id="{C76922C6-2190-506D-8650-0E946B880E1B}"/>
              </a:ext>
            </a:extLst>
          </p:cNvPr>
          <p:cNvSpPr txBox="1">
            <a:spLocks/>
          </p:cNvSpPr>
          <p:nvPr/>
        </p:nvSpPr>
        <p:spPr>
          <a:xfrm>
            <a:off x="2908520" y="3046793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xmlns="" id="{3764B123-E8D2-F006-1021-764A8AE2EB22}"/>
              </a:ext>
            </a:extLst>
          </p:cNvPr>
          <p:cNvSpPr txBox="1">
            <a:spLocks/>
          </p:cNvSpPr>
          <p:nvPr/>
        </p:nvSpPr>
        <p:spPr>
          <a:xfrm>
            <a:off x="1444454" y="4138138"/>
            <a:ext cx="8548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18</a:t>
            </a:r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xmlns="" id="{3623D2CC-455A-B4D5-2B5B-6F5E5F8C6A94}"/>
              </a:ext>
            </a:extLst>
          </p:cNvPr>
          <p:cNvSpPr txBox="1">
            <a:spLocks/>
          </p:cNvSpPr>
          <p:nvPr/>
        </p:nvSpPr>
        <p:spPr>
          <a:xfrm>
            <a:off x="1695848" y="4744380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xmlns="" id="{CE440612-00FA-876A-7DAF-FEB4A0ACC2BB}"/>
              </a:ext>
            </a:extLst>
          </p:cNvPr>
          <p:cNvSpPr txBox="1">
            <a:spLocks/>
          </p:cNvSpPr>
          <p:nvPr/>
        </p:nvSpPr>
        <p:spPr>
          <a:xfrm>
            <a:off x="3589091" y="3046793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xmlns="" id="{B0F7CBAB-95C9-2048-1796-3164C359B373}"/>
              </a:ext>
            </a:extLst>
          </p:cNvPr>
          <p:cNvSpPr txBox="1">
            <a:spLocks/>
          </p:cNvSpPr>
          <p:nvPr/>
        </p:nvSpPr>
        <p:spPr>
          <a:xfrm>
            <a:off x="2053280" y="5289590"/>
            <a:ext cx="7705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xmlns="" id="{2243E238-A555-7E5E-3833-2CDD803EF3E6}"/>
              </a:ext>
            </a:extLst>
          </p:cNvPr>
          <p:cNvSpPr txBox="1">
            <a:spLocks/>
          </p:cNvSpPr>
          <p:nvPr/>
        </p:nvSpPr>
        <p:spPr>
          <a:xfrm>
            <a:off x="1994545" y="5981788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xmlns="" id="{3673395F-978A-80BB-E862-AFAE6DCBD9F9}"/>
              </a:ext>
            </a:extLst>
          </p:cNvPr>
          <p:cNvSpPr txBox="1">
            <a:spLocks/>
          </p:cNvSpPr>
          <p:nvPr/>
        </p:nvSpPr>
        <p:spPr>
          <a:xfrm>
            <a:off x="1994545" y="4744380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</a:t>
            </a:r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xmlns="" id="{CDF8D764-A3FC-0B73-0324-FD9A5B77DA89}"/>
              </a:ext>
            </a:extLst>
          </p:cNvPr>
          <p:cNvSpPr txBox="1">
            <a:spLocks/>
          </p:cNvSpPr>
          <p:nvPr/>
        </p:nvSpPr>
        <p:spPr>
          <a:xfrm>
            <a:off x="1204119" y="2359104"/>
            <a:ext cx="16313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4 851</a:t>
            </a:r>
          </a:p>
        </p:txBody>
      </p:sp>
      <p:grpSp>
        <p:nvGrpSpPr>
          <p:cNvPr id="156" name="Group 155">
            <a:extLst>
              <a:ext uri="{FF2B5EF4-FFF2-40B4-BE49-F238E27FC236}">
                <a16:creationId xmlns:a16="http://schemas.microsoft.com/office/drawing/2014/main" xmlns="" id="{86425F3E-ED6B-C5AE-7048-BEC9205FE27B}"/>
              </a:ext>
            </a:extLst>
          </p:cNvPr>
          <p:cNvGrpSpPr/>
          <p:nvPr/>
        </p:nvGrpSpPr>
        <p:grpSpPr>
          <a:xfrm>
            <a:off x="2883106" y="2360817"/>
            <a:ext cx="1295400" cy="1963967"/>
            <a:chOff x="3333382" y="2531790"/>
            <a:chExt cx="1295400" cy="1963967"/>
          </a:xfrm>
        </p:grpSpPr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xmlns="" id="{10D09D2D-53B9-F780-C6DE-330BBD1AC7E0}"/>
                </a:ext>
              </a:extLst>
            </p:cNvPr>
            <p:cNvSpPr txBox="1">
              <a:spLocks/>
            </p:cNvSpPr>
            <p:nvPr/>
          </p:nvSpPr>
          <p:spPr>
            <a:xfrm>
              <a:off x="3407045" y="2531790"/>
              <a:ext cx="66382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45252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3</a:t>
              </a:r>
            </a:p>
          </p:txBody>
        </p:sp>
        <p:grpSp>
          <p:nvGrpSpPr>
            <p:cNvPr id="158" name="Group 157">
              <a:extLst>
                <a:ext uri="{FF2B5EF4-FFF2-40B4-BE49-F238E27FC236}">
                  <a16:creationId xmlns:a16="http://schemas.microsoft.com/office/drawing/2014/main" xmlns="" id="{86FBCD27-1AEA-6651-68DD-804DFEB73C95}"/>
                </a:ext>
              </a:extLst>
            </p:cNvPr>
            <p:cNvGrpSpPr/>
            <p:nvPr/>
          </p:nvGrpSpPr>
          <p:grpSpPr>
            <a:xfrm>
              <a:off x="3333382" y="2531790"/>
              <a:ext cx="1295400" cy="1963967"/>
              <a:chOff x="4127910" y="2102300"/>
              <a:chExt cx="1295400" cy="1963967"/>
            </a:xfrm>
          </p:grpSpPr>
          <p:cxnSp>
            <p:nvCxnSpPr>
              <p:cNvPr id="159" name="Straight Connector 158">
                <a:extLst>
                  <a:ext uri="{FF2B5EF4-FFF2-40B4-BE49-F238E27FC236}">
                    <a16:creationId xmlns:a16="http://schemas.microsoft.com/office/drawing/2014/main" xmlns="" id="{49F0EF97-964F-97B8-8E5A-5FBFD3F522D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27910" y="2102300"/>
                <a:ext cx="0" cy="1963967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0" name="Straight Connector 159">
                <a:extLst>
                  <a:ext uri="{FF2B5EF4-FFF2-40B4-BE49-F238E27FC236}">
                    <a16:creationId xmlns:a16="http://schemas.microsoft.com/office/drawing/2014/main" xmlns="" id="{7CD373CF-20D4-A099-0B8D-B4568BE1216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27910" y="2768938"/>
                <a:ext cx="1295400" cy="0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161" name="Straight Connector 160">
            <a:extLst>
              <a:ext uri="{FF2B5EF4-FFF2-40B4-BE49-F238E27FC236}">
                <a16:creationId xmlns:a16="http://schemas.microsoft.com/office/drawing/2014/main" xmlns="" id="{34113A2F-D572-A3A8-40F0-E8400D5E134B}"/>
              </a:ext>
            </a:extLst>
          </p:cNvPr>
          <p:cNvCxnSpPr>
            <a:cxnSpLocks/>
          </p:cNvCxnSpPr>
          <p:nvPr/>
        </p:nvCxnSpPr>
        <p:spPr>
          <a:xfrm>
            <a:off x="1452471" y="3532756"/>
            <a:ext cx="621629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2" name="Straight Connector 161">
            <a:extLst>
              <a:ext uri="{FF2B5EF4-FFF2-40B4-BE49-F238E27FC236}">
                <a16:creationId xmlns:a16="http://schemas.microsoft.com/office/drawing/2014/main" xmlns="" id="{3A463726-1CD3-61FE-A842-3135078F3D3A}"/>
              </a:ext>
            </a:extLst>
          </p:cNvPr>
          <p:cNvCxnSpPr>
            <a:cxnSpLocks/>
          </p:cNvCxnSpPr>
          <p:nvPr/>
        </p:nvCxnSpPr>
        <p:spPr>
          <a:xfrm>
            <a:off x="1519482" y="4794079"/>
            <a:ext cx="695143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3" name="TextBox 162">
            <a:extLst>
              <a:ext uri="{FF2B5EF4-FFF2-40B4-BE49-F238E27FC236}">
                <a16:creationId xmlns:a16="http://schemas.microsoft.com/office/drawing/2014/main" xmlns="" id="{2E87223B-745F-4A6C-B3F5-F055A0D37F66}"/>
              </a:ext>
            </a:extLst>
          </p:cNvPr>
          <p:cNvSpPr txBox="1">
            <a:spLocks/>
          </p:cNvSpPr>
          <p:nvPr/>
        </p:nvSpPr>
        <p:spPr>
          <a:xfrm>
            <a:off x="5755705" y="2923374"/>
            <a:ext cx="4212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64" name="TextBox 163">
            <a:extLst>
              <a:ext uri="{FF2B5EF4-FFF2-40B4-BE49-F238E27FC236}">
                <a16:creationId xmlns:a16="http://schemas.microsoft.com/office/drawing/2014/main" xmlns="" id="{822E2001-0678-F2DF-7EA0-BD02FC1B7ADC}"/>
              </a:ext>
            </a:extLst>
          </p:cNvPr>
          <p:cNvSpPr txBox="1">
            <a:spLocks/>
          </p:cNvSpPr>
          <p:nvPr/>
        </p:nvSpPr>
        <p:spPr>
          <a:xfrm>
            <a:off x="7951908" y="3039861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cxnSp>
        <p:nvCxnSpPr>
          <p:cNvPr id="170" name="Straight Connector 169">
            <a:extLst>
              <a:ext uri="{FF2B5EF4-FFF2-40B4-BE49-F238E27FC236}">
                <a16:creationId xmlns:a16="http://schemas.microsoft.com/office/drawing/2014/main" xmlns="" id="{E7CBAF5D-3D2B-BA9D-1304-AB49AECD0AAF}"/>
              </a:ext>
            </a:extLst>
          </p:cNvPr>
          <p:cNvCxnSpPr>
            <a:cxnSpLocks/>
          </p:cNvCxnSpPr>
          <p:nvPr/>
        </p:nvCxnSpPr>
        <p:spPr>
          <a:xfrm>
            <a:off x="6322389" y="5784805"/>
            <a:ext cx="631948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71" name="TextBox 170">
            <a:extLst>
              <a:ext uri="{FF2B5EF4-FFF2-40B4-BE49-F238E27FC236}">
                <a16:creationId xmlns:a16="http://schemas.microsoft.com/office/drawing/2014/main" xmlns="" id="{898D7F9F-5A9B-9CAC-3EF6-49B6479111E0}"/>
              </a:ext>
            </a:extLst>
          </p:cNvPr>
          <p:cNvSpPr txBox="1">
            <a:spLocks/>
          </p:cNvSpPr>
          <p:nvPr/>
        </p:nvSpPr>
        <p:spPr>
          <a:xfrm>
            <a:off x="5755705" y="3553851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72" name="TextBox 171">
            <a:extLst>
              <a:ext uri="{FF2B5EF4-FFF2-40B4-BE49-F238E27FC236}">
                <a16:creationId xmlns:a16="http://schemas.microsoft.com/office/drawing/2014/main" xmlns="" id="{06C9B385-ADFF-2B64-5BFC-26D51B579144}"/>
              </a:ext>
            </a:extLst>
          </p:cNvPr>
          <p:cNvSpPr txBox="1">
            <a:spLocks/>
          </p:cNvSpPr>
          <p:nvPr/>
        </p:nvSpPr>
        <p:spPr>
          <a:xfrm>
            <a:off x="6046134" y="3561946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</a:t>
            </a:r>
          </a:p>
        </p:txBody>
      </p:sp>
      <p:sp>
        <p:nvSpPr>
          <p:cNvPr id="173" name="TextBox 172">
            <a:extLst>
              <a:ext uri="{FF2B5EF4-FFF2-40B4-BE49-F238E27FC236}">
                <a16:creationId xmlns:a16="http://schemas.microsoft.com/office/drawing/2014/main" xmlns="" id="{725C2769-AC1A-6136-ADE3-FDBA1707E9E3}"/>
              </a:ext>
            </a:extLst>
          </p:cNvPr>
          <p:cNvSpPr txBox="1">
            <a:spLocks/>
          </p:cNvSpPr>
          <p:nvPr/>
        </p:nvSpPr>
        <p:spPr>
          <a:xfrm>
            <a:off x="7627557" y="3039861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xmlns="" id="{EC27B1C6-289D-E338-E92F-714A68AD1AF7}"/>
              </a:ext>
            </a:extLst>
          </p:cNvPr>
          <p:cNvSpPr txBox="1">
            <a:spLocks/>
          </p:cNvSpPr>
          <p:nvPr/>
        </p:nvSpPr>
        <p:spPr>
          <a:xfrm>
            <a:off x="6043832" y="3986145"/>
            <a:ext cx="8548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</a:t>
            </a:r>
          </a:p>
        </p:txBody>
      </p:sp>
      <p:sp>
        <p:nvSpPr>
          <p:cNvPr id="175" name="TextBox 174">
            <a:extLst>
              <a:ext uri="{FF2B5EF4-FFF2-40B4-BE49-F238E27FC236}">
                <a16:creationId xmlns:a16="http://schemas.microsoft.com/office/drawing/2014/main" xmlns="" id="{BA8A2E68-0206-8557-AFAD-DF4DDDF18AB8}"/>
              </a:ext>
            </a:extLst>
          </p:cNvPr>
          <p:cNvSpPr txBox="1">
            <a:spLocks/>
          </p:cNvSpPr>
          <p:nvPr/>
        </p:nvSpPr>
        <p:spPr>
          <a:xfrm>
            <a:off x="6038032" y="4612870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76" name="TextBox 175">
            <a:extLst>
              <a:ext uri="{FF2B5EF4-FFF2-40B4-BE49-F238E27FC236}">
                <a16:creationId xmlns:a16="http://schemas.microsoft.com/office/drawing/2014/main" xmlns="" id="{6D2ADF3D-B39B-B690-FEA9-8CCE626E3116}"/>
              </a:ext>
            </a:extLst>
          </p:cNvPr>
          <p:cNvSpPr txBox="1">
            <a:spLocks/>
          </p:cNvSpPr>
          <p:nvPr/>
        </p:nvSpPr>
        <p:spPr>
          <a:xfrm>
            <a:off x="8263658" y="3039861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77" name="TextBox 176">
            <a:extLst>
              <a:ext uri="{FF2B5EF4-FFF2-40B4-BE49-F238E27FC236}">
                <a16:creationId xmlns:a16="http://schemas.microsoft.com/office/drawing/2014/main" xmlns="" id="{CF733C4A-F504-299B-27E7-1F8ECC89A391}"/>
              </a:ext>
            </a:extLst>
          </p:cNvPr>
          <p:cNvSpPr txBox="1">
            <a:spLocks/>
          </p:cNvSpPr>
          <p:nvPr/>
        </p:nvSpPr>
        <p:spPr>
          <a:xfrm>
            <a:off x="6409052" y="5135591"/>
            <a:ext cx="8548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78" name="TextBox 177">
            <a:extLst>
              <a:ext uri="{FF2B5EF4-FFF2-40B4-BE49-F238E27FC236}">
                <a16:creationId xmlns:a16="http://schemas.microsoft.com/office/drawing/2014/main" xmlns="" id="{5CFA1504-4D2B-4E43-C3B1-344708B36137}"/>
              </a:ext>
            </a:extLst>
          </p:cNvPr>
          <p:cNvSpPr txBox="1">
            <a:spLocks/>
          </p:cNvSpPr>
          <p:nvPr/>
        </p:nvSpPr>
        <p:spPr>
          <a:xfrm>
            <a:off x="6415193" y="5730914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79" name="TextBox 178">
            <a:extLst>
              <a:ext uri="{FF2B5EF4-FFF2-40B4-BE49-F238E27FC236}">
                <a16:creationId xmlns:a16="http://schemas.microsoft.com/office/drawing/2014/main" xmlns="" id="{90E83E02-5402-442B-9DB6-C9199A830F69}"/>
              </a:ext>
            </a:extLst>
          </p:cNvPr>
          <p:cNvSpPr txBox="1">
            <a:spLocks/>
          </p:cNvSpPr>
          <p:nvPr/>
        </p:nvSpPr>
        <p:spPr>
          <a:xfrm>
            <a:off x="6409052" y="4612870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</a:t>
            </a:r>
          </a:p>
        </p:txBody>
      </p:sp>
      <p:sp>
        <p:nvSpPr>
          <p:cNvPr id="180" name="TextBox 179">
            <a:extLst>
              <a:ext uri="{FF2B5EF4-FFF2-40B4-BE49-F238E27FC236}">
                <a16:creationId xmlns:a16="http://schemas.microsoft.com/office/drawing/2014/main" xmlns="" id="{0EAFE7B7-1D1C-35E0-40E2-48A75B34BD45}"/>
              </a:ext>
            </a:extLst>
          </p:cNvPr>
          <p:cNvSpPr txBox="1">
            <a:spLocks/>
          </p:cNvSpPr>
          <p:nvPr/>
        </p:nvSpPr>
        <p:spPr>
          <a:xfrm>
            <a:off x="5423361" y="2327642"/>
            <a:ext cx="20866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36 542</a:t>
            </a:r>
          </a:p>
        </p:txBody>
      </p:sp>
      <p:grpSp>
        <p:nvGrpSpPr>
          <p:cNvPr id="181" name="Group 180">
            <a:extLst>
              <a:ext uri="{FF2B5EF4-FFF2-40B4-BE49-F238E27FC236}">
                <a16:creationId xmlns:a16="http://schemas.microsoft.com/office/drawing/2014/main" xmlns="" id="{7FB03C47-1BE4-46EF-C0F8-AA4B91016FC1}"/>
              </a:ext>
            </a:extLst>
          </p:cNvPr>
          <p:cNvGrpSpPr/>
          <p:nvPr/>
        </p:nvGrpSpPr>
        <p:grpSpPr>
          <a:xfrm>
            <a:off x="7557673" y="2329355"/>
            <a:ext cx="1295400" cy="1963967"/>
            <a:chOff x="3333382" y="2531790"/>
            <a:chExt cx="1295400" cy="1963967"/>
          </a:xfrm>
        </p:grpSpPr>
        <p:sp>
          <p:nvSpPr>
            <p:cNvPr id="183" name="TextBox 182">
              <a:extLst>
                <a:ext uri="{FF2B5EF4-FFF2-40B4-BE49-F238E27FC236}">
                  <a16:creationId xmlns:a16="http://schemas.microsoft.com/office/drawing/2014/main" xmlns="" id="{4DB41C70-A116-969A-1B57-877E19D3DA27}"/>
                </a:ext>
              </a:extLst>
            </p:cNvPr>
            <p:cNvSpPr txBox="1">
              <a:spLocks/>
            </p:cNvSpPr>
            <p:nvPr/>
          </p:nvSpPr>
          <p:spPr>
            <a:xfrm>
              <a:off x="3407045" y="2531790"/>
              <a:ext cx="66382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45252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3</a:t>
              </a:r>
            </a:p>
          </p:txBody>
        </p:sp>
        <p:grpSp>
          <p:nvGrpSpPr>
            <p:cNvPr id="184" name="Group 183">
              <a:extLst>
                <a:ext uri="{FF2B5EF4-FFF2-40B4-BE49-F238E27FC236}">
                  <a16:creationId xmlns:a16="http://schemas.microsoft.com/office/drawing/2014/main" xmlns="" id="{05BAF1E7-BD71-F72B-01B2-AAD3C6FB8875}"/>
                </a:ext>
              </a:extLst>
            </p:cNvPr>
            <p:cNvGrpSpPr/>
            <p:nvPr/>
          </p:nvGrpSpPr>
          <p:grpSpPr>
            <a:xfrm>
              <a:off x="3333382" y="2531790"/>
              <a:ext cx="1295400" cy="1963967"/>
              <a:chOff x="4127910" y="2102300"/>
              <a:chExt cx="1295400" cy="1963967"/>
            </a:xfrm>
          </p:grpSpPr>
          <p:cxnSp>
            <p:nvCxnSpPr>
              <p:cNvPr id="185" name="Straight Connector 184">
                <a:extLst>
                  <a:ext uri="{FF2B5EF4-FFF2-40B4-BE49-F238E27FC236}">
                    <a16:creationId xmlns:a16="http://schemas.microsoft.com/office/drawing/2014/main" xmlns="" id="{907FDB5A-6E7C-EAB3-6987-D2680570B82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27910" y="2102300"/>
                <a:ext cx="0" cy="1963967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6" name="Straight Connector 185">
                <a:extLst>
                  <a:ext uri="{FF2B5EF4-FFF2-40B4-BE49-F238E27FC236}">
                    <a16:creationId xmlns:a16="http://schemas.microsoft.com/office/drawing/2014/main" xmlns="" id="{4987F0CD-F008-3083-07F6-89BEB4A27B5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27910" y="2768938"/>
                <a:ext cx="1295400" cy="0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187" name="Straight Connector 186">
            <a:extLst>
              <a:ext uri="{FF2B5EF4-FFF2-40B4-BE49-F238E27FC236}">
                <a16:creationId xmlns:a16="http://schemas.microsoft.com/office/drawing/2014/main" xmlns="" id="{93B795E6-FC6F-3106-8766-04BDD422F818}"/>
              </a:ext>
            </a:extLst>
          </p:cNvPr>
          <p:cNvCxnSpPr>
            <a:cxnSpLocks/>
          </p:cNvCxnSpPr>
          <p:nvPr/>
        </p:nvCxnSpPr>
        <p:spPr>
          <a:xfrm>
            <a:off x="5794655" y="3545624"/>
            <a:ext cx="621629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8" name="Straight Connector 187">
            <a:extLst>
              <a:ext uri="{FF2B5EF4-FFF2-40B4-BE49-F238E27FC236}">
                <a16:creationId xmlns:a16="http://schemas.microsoft.com/office/drawing/2014/main" xmlns="" id="{87811CDD-FC46-8FC0-F50F-9276697F5A7C}"/>
              </a:ext>
            </a:extLst>
          </p:cNvPr>
          <p:cNvCxnSpPr>
            <a:cxnSpLocks/>
          </p:cNvCxnSpPr>
          <p:nvPr/>
        </p:nvCxnSpPr>
        <p:spPr>
          <a:xfrm>
            <a:off x="5861666" y="4662569"/>
            <a:ext cx="695143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89" name="TextBox 188">
            <a:extLst>
              <a:ext uri="{FF2B5EF4-FFF2-40B4-BE49-F238E27FC236}">
                <a16:creationId xmlns:a16="http://schemas.microsoft.com/office/drawing/2014/main" xmlns="" id="{DC0B6372-399C-C53C-C6B1-550BAFF80F86}"/>
              </a:ext>
            </a:extLst>
          </p:cNvPr>
          <p:cNvSpPr txBox="1">
            <a:spLocks/>
          </p:cNvSpPr>
          <p:nvPr/>
        </p:nvSpPr>
        <p:spPr>
          <a:xfrm>
            <a:off x="11314907" y="2817897"/>
            <a:ext cx="4212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</a:t>
            </a:r>
          </a:p>
        </p:txBody>
      </p:sp>
      <p:sp>
        <p:nvSpPr>
          <p:cNvPr id="190" name="TextBox 189">
            <a:extLst>
              <a:ext uri="{FF2B5EF4-FFF2-40B4-BE49-F238E27FC236}">
                <a16:creationId xmlns:a16="http://schemas.microsoft.com/office/drawing/2014/main" xmlns="" id="{FAB0EFB4-4C08-19E7-94F9-6FAD2222A1E3}"/>
              </a:ext>
            </a:extLst>
          </p:cNvPr>
          <p:cNvSpPr txBox="1">
            <a:spLocks/>
          </p:cNvSpPr>
          <p:nvPr/>
        </p:nvSpPr>
        <p:spPr>
          <a:xfrm>
            <a:off x="13466710" y="2919231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cxnSp>
        <p:nvCxnSpPr>
          <p:cNvPr id="191" name="Straight Connector 190">
            <a:extLst>
              <a:ext uri="{FF2B5EF4-FFF2-40B4-BE49-F238E27FC236}">
                <a16:creationId xmlns:a16="http://schemas.microsoft.com/office/drawing/2014/main" xmlns="" id="{34C927ED-8D9C-ABD4-4D71-4C8CFEBD2470}"/>
              </a:ext>
            </a:extLst>
          </p:cNvPr>
          <p:cNvCxnSpPr>
            <a:cxnSpLocks/>
          </p:cNvCxnSpPr>
          <p:nvPr/>
        </p:nvCxnSpPr>
        <p:spPr>
          <a:xfrm>
            <a:off x="11833465" y="5823706"/>
            <a:ext cx="631948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92" name="TextBox 191">
            <a:extLst>
              <a:ext uri="{FF2B5EF4-FFF2-40B4-BE49-F238E27FC236}">
                <a16:creationId xmlns:a16="http://schemas.microsoft.com/office/drawing/2014/main" xmlns="" id="{A0F443E0-4FEE-8C52-F57E-D6009B1791A1}"/>
              </a:ext>
            </a:extLst>
          </p:cNvPr>
          <p:cNvSpPr txBox="1">
            <a:spLocks/>
          </p:cNvSpPr>
          <p:nvPr/>
        </p:nvSpPr>
        <p:spPr>
          <a:xfrm>
            <a:off x="11314907" y="3448374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93" name="TextBox 192">
            <a:extLst>
              <a:ext uri="{FF2B5EF4-FFF2-40B4-BE49-F238E27FC236}">
                <a16:creationId xmlns:a16="http://schemas.microsoft.com/office/drawing/2014/main" xmlns="" id="{627A64BC-5635-6E3A-310E-BE756E826F57}"/>
              </a:ext>
            </a:extLst>
          </p:cNvPr>
          <p:cNvSpPr txBox="1">
            <a:spLocks/>
          </p:cNvSpPr>
          <p:nvPr/>
        </p:nvSpPr>
        <p:spPr>
          <a:xfrm>
            <a:off x="11605336" y="3456469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9</a:t>
            </a:r>
          </a:p>
        </p:txBody>
      </p:sp>
      <p:sp>
        <p:nvSpPr>
          <p:cNvPr id="194" name="TextBox 193">
            <a:extLst>
              <a:ext uri="{FF2B5EF4-FFF2-40B4-BE49-F238E27FC236}">
                <a16:creationId xmlns:a16="http://schemas.microsoft.com/office/drawing/2014/main" xmlns="" id="{D8E81A80-3239-2254-5525-39E88B2633C4}"/>
              </a:ext>
            </a:extLst>
          </p:cNvPr>
          <p:cNvSpPr txBox="1">
            <a:spLocks/>
          </p:cNvSpPr>
          <p:nvPr/>
        </p:nvSpPr>
        <p:spPr>
          <a:xfrm>
            <a:off x="13142359" y="2919231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95" name="TextBox 194">
            <a:extLst>
              <a:ext uri="{FF2B5EF4-FFF2-40B4-BE49-F238E27FC236}">
                <a16:creationId xmlns:a16="http://schemas.microsoft.com/office/drawing/2014/main" xmlns="" id="{98B762F8-F51A-9DB8-FACC-9576B44A16AE}"/>
              </a:ext>
            </a:extLst>
          </p:cNvPr>
          <p:cNvSpPr txBox="1">
            <a:spLocks/>
          </p:cNvSpPr>
          <p:nvPr/>
        </p:nvSpPr>
        <p:spPr>
          <a:xfrm>
            <a:off x="11597234" y="4041298"/>
            <a:ext cx="8548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</a:t>
            </a:r>
          </a:p>
        </p:txBody>
      </p:sp>
      <p:sp>
        <p:nvSpPr>
          <p:cNvPr id="196" name="TextBox 195">
            <a:extLst>
              <a:ext uri="{FF2B5EF4-FFF2-40B4-BE49-F238E27FC236}">
                <a16:creationId xmlns:a16="http://schemas.microsoft.com/office/drawing/2014/main" xmlns="" id="{96DCEB4C-5DA3-175F-BE78-4B84ED5ED341}"/>
              </a:ext>
            </a:extLst>
          </p:cNvPr>
          <p:cNvSpPr txBox="1">
            <a:spLocks/>
          </p:cNvSpPr>
          <p:nvPr/>
        </p:nvSpPr>
        <p:spPr>
          <a:xfrm>
            <a:off x="11646101" y="4651771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97" name="TextBox 196">
            <a:extLst>
              <a:ext uri="{FF2B5EF4-FFF2-40B4-BE49-F238E27FC236}">
                <a16:creationId xmlns:a16="http://schemas.microsoft.com/office/drawing/2014/main" xmlns="" id="{2B886A6F-2C34-8773-E301-87C4CF0E78F6}"/>
              </a:ext>
            </a:extLst>
          </p:cNvPr>
          <p:cNvSpPr txBox="1">
            <a:spLocks/>
          </p:cNvSpPr>
          <p:nvPr/>
        </p:nvSpPr>
        <p:spPr>
          <a:xfrm>
            <a:off x="13778460" y="2919231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</a:t>
            </a:r>
          </a:p>
        </p:txBody>
      </p:sp>
      <p:sp>
        <p:nvSpPr>
          <p:cNvPr id="198" name="TextBox 197">
            <a:extLst>
              <a:ext uri="{FF2B5EF4-FFF2-40B4-BE49-F238E27FC236}">
                <a16:creationId xmlns:a16="http://schemas.microsoft.com/office/drawing/2014/main" xmlns="" id="{5620BD48-8E39-004F-9FCB-6023102C3DE6}"/>
              </a:ext>
            </a:extLst>
          </p:cNvPr>
          <p:cNvSpPr txBox="1">
            <a:spLocks/>
          </p:cNvSpPr>
          <p:nvPr/>
        </p:nvSpPr>
        <p:spPr>
          <a:xfrm>
            <a:off x="11635834" y="5175723"/>
            <a:ext cx="8548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36</a:t>
            </a:r>
            <a:endParaRPr kumimoji="0" lang="en-US" sz="4000" b="1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9" name="TextBox 198">
            <a:extLst>
              <a:ext uri="{FF2B5EF4-FFF2-40B4-BE49-F238E27FC236}">
                <a16:creationId xmlns:a16="http://schemas.microsoft.com/office/drawing/2014/main" xmlns="" id="{6A1B06ED-23C7-B307-A0C0-C75EE2760AFF}"/>
              </a:ext>
            </a:extLst>
          </p:cNvPr>
          <p:cNvSpPr txBox="1">
            <a:spLocks/>
          </p:cNvSpPr>
          <p:nvPr/>
        </p:nvSpPr>
        <p:spPr>
          <a:xfrm>
            <a:off x="11920474" y="5857910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</a:t>
            </a:r>
          </a:p>
        </p:txBody>
      </p:sp>
      <p:sp>
        <p:nvSpPr>
          <p:cNvPr id="200" name="TextBox 199">
            <a:extLst>
              <a:ext uri="{FF2B5EF4-FFF2-40B4-BE49-F238E27FC236}">
                <a16:creationId xmlns:a16="http://schemas.microsoft.com/office/drawing/2014/main" xmlns="" id="{81F56388-8052-B3B6-6CF5-D072F8ADF6ED}"/>
              </a:ext>
            </a:extLst>
          </p:cNvPr>
          <p:cNvSpPr txBox="1">
            <a:spLocks/>
          </p:cNvSpPr>
          <p:nvPr/>
        </p:nvSpPr>
        <p:spPr>
          <a:xfrm>
            <a:off x="11939510" y="4651771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</a:t>
            </a:r>
          </a:p>
        </p:txBody>
      </p:sp>
      <p:sp>
        <p:nvSpPr>
          <p:cNvPr id="201" name="TextBox 200">
            <a:extLst>
              <a:ext uri="{FF2B5EF4-FFF2-40B4-BE49-F238E27FC236}">
                <a16:creationId xmlns:a16="http://schemas.microsoft.com/office/drawing/2014/main" xmlns="" id="{36005024-B448-44F0-AD5C-7DD29984E67F}"/>
              </a:ext>
            </a:extLst>
          </p:cNvPr>
          <p:cNvSpPr txBox="1">
            <a:spLocks/>
          </p:cNvSpPr>
          <p:nvPr/>
        </p:nvSpPr>
        <p:spPr>
          <a:xfrm>
            <a:off x="10938163" y="2220223"/>
            <a:ext cx="20866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69</a:t>
            </a:r>
            <a:r>
              <a:rPr kumimoji="0" lang="en-US" sz="4000" b="1" i="0" u="none" strike="noStrike" kern="1200" cap="none" spc="0" normalizeH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6</a:t>
            </a: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84</a:t>
            </a:r>
          </a:p>
        </p:txBody>
      </p:sp>
      <p:grpSp>
        <p:nvGrpSpPr>
          <p:cNvPr id="202" name="Group 201">
            <a:extLst>
              <a:ext uri="{FF2B5EF4-FFF2-40B4-BE49-F238E27FC236}">
                <a16:creationId xmlns:a16="http://schemas.microsoft.com/office/drawing/2014/main" xmlns="" id="{948766C1-9A71-05F1-235A-E80209D226F5}"/>
              </a:ext>
            </a:extLst>
          </p:cNvPr>
          <p:cNvGrpSpPr/>
          <p:nvPr/>
        </p:nvGrpSpPr>
        <p:grpSpPr>
          <a:xfrm>
            <a:off x="13072475" y="2221936"/>
            <a:ext cx="1295400" cy="1963967"/>
            <a:chOff x="3333382" y="2531790"/>
            <a:chExt cx="1295400" cy="1963967"/>
          </a:xfrm>
        </p:grpSpPr>
        <p:sp>
          <p:nvSpPr>
            <p:cNvPr id="203" name="TextBox 202">
              <a:extLst>
                <a:ext uri="{FF2B5EF4-FFF2-40B4-BE49-F238E27FC236}">
                  <a16:creationId xmlns:a16="http://schemas.microsoft.com/office/drawing/2014/main" xmlns="" id="{6194697B-7283-3CC1-09A6-48188D3BED8D}"/>
                </a:ext>
              </a:extLst>
            </p:cNvPr>
            <p:cNvSpPr txBox="1">
              <a:spLocks/>
            </p:cNvSpPr>
            <p:nvPr/>
          </p:nvSpPr>
          <p:spPr>
            <a:xfrm>
              <a:off x="3407045" y="2531790"/>
              <a:ext cx="66382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45252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6</a:t>
              </a:r>
            </a:p>
          </p:txBody>
        </p:sp>
        <p:grpSp>
          <p:nvGrpSpPr>
            <p:cNvPr id="204" name="Group 203">
              <a:extLst>
                <a:ext uri="{FF2B5EF4-FFF2-40B4-BE49-F238E27FC236}">
                  <a16:creationId xmlns:a16="http://schemas.microsoft.com/office/drawing/2014/main" xmlns="" id="{965EA1FB-192F-6DF3-C72C-A4F91B41EAE9}"/>
                </a:ext>
              </a:extLst>
            </p:cNvPr>
            <p:cNvGrpSpPr/>
            <p:nvPr/>
          </p:nvGrpSpPr>
          <p:grpSpPr>
            <a:xfrm>
              <a:off x="3333382" y="2531790"/>
              <a:ext cx="1295400" cy="1963967"/>
              <a:chOff x="4127910" y="2102300"/>
              <a:chExt cx="1295400" cy="1963967"/>
            </a:xfrm>
          </p:grpSpPr>
          <p:cxnSp>
            <p:nvCxnSpPr>
              <p:cNvPr id="205" name="Straight Connector 204">
                <a:extLst>
                  <a:ext uri="{FF2B5EF4-FFF2-40B4-BE49-F238E27FC236}">
                    <a16:creationId xmlns:a16="http://schemas.microsoft.com/office/drawing/2014/main" xmlns="" id="{770339A8-53BA-5C1C-5541-717890E3509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27910" y="2102300"/>
                <a:ext cx="0" cy="1963967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06" name="Straight Connector 205">
                <a:extLst>
                  <a:ext uri="{FF2B5EF4-FFF2-40B4-BE49-F238E27FC236}">
                    <a16:creationId xmlns:a16="http://schemas.microsoft.com/office/drawing/2014/main" xmlns="" id="{67B3977A-3CB9-9072-D50B-A95B46E86E0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27910" y="2768938"/>
                <a:ext cx="1295400" cy="0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207" name="Straight Connector 206">
            <a:extLst>
              <a:ext uri="{FF2B5EF4-FFF2-40B4-BE49-F238E27FC236}">
                <a16:creationId xmlns:a16="http://schemas.microsoft.com/office/drawing/2014/main" xmlns="" id="{EEFD56C2-C623-3F06-BBC6-51BF2FA5E6E9}"/>
              </a:ext>
            </a:extLst>
          </p:cNvPr>
          <p:cNvCxnSpPr>
            <a:cxnSpLocks/>
          </p:cNvCxnSpPr>
          <p:nvPr/>
        </p:nvCxnSpPr>
        <p:spPr>
          <a:xfrm>
            <a:off x="11353857" y="3440147"/>
            <a:ext cx="621629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8" name="Straight Connector 207">
            <a:extLst>
              <a:ext uri="{FF2B5EF4-FFF2-40B4-BE49-F238E27FC236}">
                <a16:creationId xmlns:a16="http://schemas.microsoft.com/office/drawing/2014/main" xmlns="" id="{71AB043A-712F-75C3-C822-342003CF5CDD}"/>
              </a:ext>
            </a:extLst>
          </p:cNvPr>
          <p:cNvCxnSpPr>
            <a:cxnSpLocks/>
          </p:cNvCxnSpPr>
          <p:nvPr/>
        </p:nvCxnSpPr>
        <p:spPr>
          <a:xfrm>
            <a:off x="11420868" y="4701470"/>
            <a:ext cx="695143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5" name="TextBox 164">
            <a:extLst>
              <a:ext uri="{FF2B5EF4-FFF2-40B4-BE49-F238E27FC236}">
                <a16:creationId xmlns:a16="http://schemas.microsoft.com/office/drawing/2014/main" xmlns="" id="{25CFCD12-1215-186F-FE04-A89B7DE161AE}"/>
              </a:ext>
            </a:extLst>
          </p:cNvPr>
          <p:cNvSpPr txBox="1">
            <a:spLocks/>
          </p:cNvSpPr>
          <p:nvPr/>
        </p:nvSpPr>
        <p:spPr>
          <a:xfrm>
            <a:off x="2255317" y="5997476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xmlns="" id="{A83D92DB-0FFE-8D68-96FF-EA16A656F0B6}"/>
              </a:ext>
            </a:extLst>
          </p:cNvPr>
          <p:cNvSpPr txBox="1">
            <a:spLocks/>
          </p:cNvSpPr>
          <p:nvPr/>
        </p:nvSpPr>
        <p:spPr>
          <a:xfrm>
            <a:off x="3856146" y="3046793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</a:t>
            </a:r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xmlns="" id="{67BC747A-24E9-5155-56BD-9061E82AD6C6}"/>
              </a:ext>
            </a:extLst>
          </p:cNvPr>
          <p:cNvSpPr txBox="1">
            <a:spLocks/>
          </p:cNvSpPr>
          <p:nvPr/>
        </p:nvSpPr>
        <p:spPr>
          <a:xfrm>
            <a:off x="1986179" y="6523414"/>
            <a:ext cx="9047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21</a:t>
            </a:r>
          </a:p>
        </p:txBody>
      </p:sp>
      <p:cxnSp>
        <p:nvCxnSpPr>
          <p:cNvPr id="168" name="Straight Connector 167">
            <a:extLst>
              <a:ext uri="{FF2B5EF4-FFF2-40B4-BE49-F238E27FC236}">
                <a16:creationId xmlns:a16="http://schemas.microsoft.com/office/drawing/2014/main" xmlns="" id="{A5E28A3F-76CA-D7B5-01AB-2ECF94F44277}"/>
              </a:ext>
            </a:extLst>
          </p:cNvPr>
          <p:cNvCxnSpPr>
            <a:cxnSpLocks/>
          </p:cNvCxnSpPr>
          <p:nvPr/>
        </p:nvCxnSpPr>
        <p:spPr>
          <a:xfrm>
            <a:off x="1991750" y="7171439"/>
            <a:ext cx="695143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9" name="TextBox 168">
            <a:extLst>
              <a:ext uri="{FF2B5EF4-FFF2-40B4-BE49-F238E27FC236}">
                <a16:creationId xmlns:a16="http://schemas.microsoft.com/office/drawing/2014/main" xmlns="" id="{1E7063C7-5659-986B-344A-59D59889C5A8}"/>
              </a:ext>
            </a:extLst>
          </p:cNvPr>
          <p:cNvSpPr txBox="1">
            <a:spLocks/>
          </p:cNvSpPr>
          <p:nvPr/>
        </p:nvSpPr>
        <p:spPr>
          <a:xfrm>
            <a:off x="2299317" y="7213656"/>
            <a:ext cx="9047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kumimoji="0" lang="en-US" sz="4000" b="1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9" name="TextBox 208">
            <a:extLst>
              <a:ext uri="{FF2B5EF4-FFF2-40B4-BE49-F238E27FC236}">
                <a16:creationId xmlns:a16="http://schemas.microsoft.com/office/drawing/2014/main" xmlns="" id="{70C34D66-5417-0B44-F31A-D009DB710A6E}"/>
              </a:ext>
            </a:extLst>
          </p:cNvPr>
          <p:cNvSpPr txBox="1">
            <a:spLocks/>
          </p:cNvSpPr>
          <p:nvPr/>
        </p:nvSpPr>
        <p:spPr>
          <a:xfrm>
            <a:off x="6757859" y="5720442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210" name="TextBox 209">
            <a:extLst>
              <a:ext uri="{FF2B5EF4-FFF2-40B4-BE49-F238E27FC236}">
                <a16:creationId xmlns:a16="http://schemas.microsoft.com/office/drawing/2014/main" xmlns="" id="{CB3FEA12-F0A1-DA5F-90C1-8B4C3B7473CF}"/>
              </a:ext>
            </a:extLst>
          </p:cNvPr>
          <p:cNvSpPr txBox="1">
            <a:spLocks/>
          </p:cNvSpPr>
          <p:nvPr/>
        </p:nvSpPr>
        <p:spPr>
          <a:xfrm>
            <a:off x="8560620" y="3039861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</a:t>
            </a:r>
          </a:p>
        </p:txBody>
      </p:sp>
      <p:sp>
        <p:nvSpPr>
          <p:cNvPr id="211" name="TextBox 210">
            <a:extLst>
              <a:ext uri="{FF2B5EF4-FFF2-40B4-BE49-F238E27FC236}">
                <a16:creationId xmlns:a16="http://schemas.microsoft.com/office/drawing/2014/main" xmlns="" id="{38B757BE-8AE9-E6F7-5B2E-80C65D247BFE}"/>
              </a:ext>
            </a:extLst>
          </p:cNvPr>
          <p:cNvSpPr txBox="1">
            <a:spLocks/>
          </p:cNvSpPr>
          <p:nvPr/>
        </p:nvSpPr>
        <p:spPr>
          <a:xfrm>
            <a:off x="6451622" y="6325085"/>
            <a:ext cx="8548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24</a:t>
            </a:r>
          </a:p>
        </p:txBody>
      </p:sp>
      <p:cxnSp>
        <p:nvCxnSpPr>
          <p:cNvPr id="212" name="Straight Connector 211">
            <a:extLst>
              <a:ext uri="{FF2B5EF4-FFF2-40B4-BE49-F238E27FC236}">
                <a16:creationId xmlns:a16="http://schemas.microsoft.com/office/drawing/2014/main" xmlns="" id="{B271AA05-E40C-8E61-D6DE-5905A77D46ED}"/>
              </a:ext>
            </a:extLst>
          </p:cNvPr>
          <p:cNvCxnSpPr>
            <a:cxnSpLocks/>
          </p:cNvCxnSpPr>
          <p:nvPr/>
        </p:nvCxnSpPr>
        <p:spPr>
          <a:xfrm>
            <a:off x="6495962" y="7032971"/>
            <a:ext cx="695143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13" name="TextBox 212">
            <a:extLst>
              <a:ext uri="{FF2B5EF4-FFF2-40B4-BE49-F238E27FC236}">
                <a16:creationId xmlns:a16="http://schemas.microsoft.com/office/drawing/2014/main" xmlns="" id="{D256C6A1-708C-DD48-B82C-E7C1EACED4C7}"/>
              </a:ext>
            </a:extLst>
          </p:cNvPr>
          <p:cNvSpPr txBox="1">
            <a:spLocks/>
          </p:cNvSpPr>
          <p:nvPr/>
        </p:nvSpPr>
        <p:spPr>
          <a:xfrm>
            <a:off x="6772694" y="6982694"/>
            <a:ext cx="5337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</a:t>
            </a:r>
          </a:p>
        </p:txBody>
      </p:sp>
      <p:sp>
        <p:nvSpPr>
          <p:cNvPr id="214" name="TextBox 213">
            <a:extLst>
              <a:ext uri="{FF2B5EF4-FFF2-40B4-BE49-F238E27FC236}">
                <a16:creationId xmlns:a16="http://schemas.microsoft.com/office/drawing/2014/main" xmlns="" id="{1D32349C-0763-8784-8F5B-DF03F8C85EE1}"/>
              </a:ext>
            </a:extLst>
          </p:cNvPr>
          <p:cNvSpPr txBox="1">
            <a:spLocks/>
          </p:cNvSpPr>
          <p:nvPr/>
        </p:nvSpPr>
        <p:spPr>
          <a:xfrm>
            <a:off x="7145776" y="6995312"/>
            <a:ext cx="5337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15" name="TextBox 214">
            <a:extLst>
              <a:ext uri="{FF2B5EF4-FFF2-40B4-BE49-F238E27FC236}">
                <a16:creationId xmlns:a16="http://schemas.microsoft.com/office/drawing/2014/main" xmlns="" id="{F1081984-BE9F-1322-4879-EA975AD8F7D4}"/>
              </a:ext>
            </a:extLst>
          </p:cNvPr>
          <p:cNvSpPr txBox="1">
            <a:spLocks/>
          </p:cNvSpPr>
          <p:nvPr/>
        </p:nvSpPr>
        <p:spPr>
          <a:xfrm>
            <a:off x="8881192" y="3039861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</a:t>
            </a:r>
          </a:p>
        </p:txBody>
      </p:sp>
      <p:sp>
        <p:nvSpPr>
          <p:cNvPr id="227" name="TextBox 226">
            <a:extLst>
              <a:ext uri="{FF2B5EF4-FFF2-40B4-BE49-F238E27FC236}">
                <a16:creationId xmlns:a16="http://schemas.microsoft.com/office/drawing/2014/main" xmlns="" id="{B65D1792-187C-06FB-B3BB-23ED14AAECAF}"/>
              </a:ext>
            </a:extLst>
          </p:cNvPr>
          <p:cNvSpPr txBox="1">
            <a:spLocks/>
          </p:cNvSpPr>
          <p:nvPr/>
        </p:nvSpPr>
        <p:spPr>
          <a:xfrm>
            <a:off x="12215527" y="5862533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</a:t>
            </a:r>
          </a:p>
        </p:txBody>
      </p:sp>
      <p:sp>
        <p:nvSpPr>
          <p:cNvPr id="228" name="TextBox 227">
            <a:extLst>
              <a:ext uri="{FF2B5EF4-FFF2-40B4-BE49-F238E27FC236}">
                <a16:creationId xmlns:a16="http://schemas.microsoft.com/office/drawing/2014/main" xmlns="" id="{2123298D-0EAB-E452-5438-82D302506DD5}"/>
              </a:ext>
            </a:extLst>
          </p:cNvPr>
          <p:cNvSpPr txBox="1">
            <a:spLocks/>
          </p:cNvSpPr>
          <p:nvPr/>
        </p:nvSpPr>
        <p:spPr>
          <a:xfrm>
            <a:off x="14095035" y="2919231"/>
            <a:ext cx="4776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29" name="TextBox 228">
            <a:extLst>
              <a:ext uri="{FF2B5EF4-FFF2-40B4-BE49-F238E27FC236}">
                <a16:creationId xmlns:a16="http://schemas.microsoft.com/office/drawing/2014/main" xmlns="" id="{32027634-2471-AAEC-9425-EDFF8AE3A4A8}"/>
              </a:ext>
            </a:extLst>
          </p:cNvPr>
          <p:cNvSpPr txBox="1">
            <a:spLocks/>
          </p:cNvSpPr>
          <p:nvPr/>
        </p:nvSpPr>
        <p:spPr>
          <a:xfrm>
            <a:off x="12223132" y="6301044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</a:t>
            </a:r>
          </a:p>
        </p:txBody>
      </p:sp>
      <p:cxnSp>
        <p:nvCxnSpPr>
          <p:cNvPr id="230" name="Straight Connector 229">
            <a:extLst>
              <a:ext uri="{FF2B5EF4-FFF2-40B4-BE49-F238E27FC236}">
                <a16:creationId xmlns:a16="http://schemas.microsoft.com/office/drawing/2014/main" xmlns="" id="{59D5C398-20AB-8C4B-5781-5CFCC73A7F3F}"/>
              </a:ext>
            </a:extLst>
          </p:cNvPr>
          <p:cNvCxnSpPr>
            <a:cxnSpLocks/>
          </p:cNvCxnSpPr>
          <p:nvPr/>
        </p:nvCxnSpPr>
        <p:spPr>
          <a:xfrm>
            <a:off x="12104031" y="6951743"/>
            <a:ext cx="695143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31" name="TextBox 230">
            <a:extLst>
              <a:ext uri="{FF2B5EF4-FFF2-40B4-BE49-F238E27FC236}">
                <a16:creationId xmlns:a16="http://schemas.microsoft.com/office/drawing/2014/main" xmlns="" id="{64C6A14B-3FF4-5D6F-CEEF-589F654E1FCA}"/>
              </a:ext>
            </a:extLst>
          </p:cNvPr>
          <p:cNvSpPr txBox="1">
            <a:spLocks/>
          </p:cNvSpPr>
          <p:nvPr/>
        </p:nvSpPr>
        <p:spPr>
          <a:xfrm>
            <a:off x="12230737" y="6877357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32" name="TextBox 231">
            <a:extLst>
              <a:ext uri="{FF2B5EF4-FFF2-40B4-BE49-F238E27FC236}">
                <a16:creationId xmlns:a16="http://schemas.microsoft.com/office/drawing/2014/main" xmlns="" id="{1CFFDBF6-0D2E-D8F0-63D5-2E1E9280F038}"/>
              </a:ext>
            </a:extLst>
          </p:cNvPr>
          <p:cNvSpPr txBox="1">
            <a:spLocks/>
          </p:cNvSpPr>
          <p:nvPr/>
        </p:nvSpPr>
        <p:spPr>
          <a:xfrm>
            <a:off x="12574012" y="6877357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233" name="TextBox 232">
            <a:extLst>
              <a:ext uri="{FF2B5EF4-FFF2-40B4-BE49-F238E27FC236}">
                <a16:creationId xmlns:a16="http://schemas.microsoft.com/office/drawing/2014/main" xmlns="" id="{09592A87-265A-3AC6-EE8D-058C013184F6}"/>
              </a:ext>
            </a:extLst>
          </p:cNvPr>
          <p:cNvSpPr txBox="1">
            <a:spLocks/>
          </p:cNvSpPr>
          <p:nvPr/>
        </p:nvSpPr>
        <p:spPr>
          <a:xfrm>
            <a:off x="14367875" y="2919231"/>
            <a:ext cx="4776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234" name="TextBox 233">
            <a:extLst>
              <a:ext uri="{FF2B5EF4-FFF2-40B4-BE49-F238E27FC236}">
                <a16:creationId xmlns:a16="http://schemas.microsoft.com/office/drawing/2014/main" xmlns="" id="{F3468680-14B1-D7B9-E3EE-8DCAFBF77528}"/>
              </a:ext>
            </a:extLst>
          </p:cNvPr>
          <p:cNvSpPr txBox="1">
            <a:spLocks/>
          </p:cNvSpPr>
          <p:nvPr/>
        </p:nvSpPr>
        <p:spPr>
          <a:xfrm>
            <a:off x="12287496" y="7414233"/>
            <a:ext cx="8548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24</a:t>
            </a:r>
          </a:p>
        </p:txBody>
      </p:sp>
      <p:cxnSp>
        <p:nvCxnSpPr>
          <p:cNvPr id="235" name="Straight Connector 234">
            <a:extLst>
              <a:ext uri="{FF2B5EF4-FFF2-40B4-BE49-F238E27FC236}">
                <a16:creationId xmlns:a16="http://schemas.microsoft.com/office/drawing/2014/main" xmlns="" id="{8CDB0FEC-FB0C-FA61-5529-97F72CFD2810}"/>
              </a:ext>
            </a:extLst>
          </p:cNvPr>
          <p:cNvCxnSpPr>
            <a:cxnSpLocks/>
          </p:cNvCxnSpPr>
          <p:nvPr/>
        </p:nvCxnSpPr>
        <p:spPr>
          <a:xfrm>
            <a:off x="12401738" y="8106853"/>
            <a:ext cx="695143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36" name="TextBox 235">
            <a:extLst>
              <a:ext uri="{FF2B5EF4-FFF2-40B4-BE49-F238E27FC236}">
                <a16:creationId xmlns:a16="http://schemas.microsoft.com/office/drawing/2014/main" xmlns="" id="{D3EA7885-A7C8-4FB1-0133-3864320FD818}"/>
              </a:ext>
            </a:extLst>
          </p:cNvPr>
          <p:cNvSpPr txBox="1">
            <a:spLocks/>
          </p:cNvSpPr>
          <p:nvPr/>
        </p:nvSpPr>
        <p:spPr>
          <a:xfrm>
            <a:off x="12664863" y="8056575"/>
            <a:ext cx="5337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</a:t>
            </a:r>
          </a:p>
        </p:txBody>
      </p:sp>
      <p:sp>
        <p:nvSpPr>
          <p:cNvPr id="237" name="Text Box 14">
            <a:extLst>
              <a:ext uri="{FF2B5EF4-FFF2-40B4-BE49-F238E27FC236}">
                <a16:creationId xmlns:a16="http://schemas.microsoft.com/office/drawing/2014/main" xmlns="" id="{ED1BBBE4-E5E2-7CE3-0D73-021FF85460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15270" y="1041400"/>
            <a:ext cx="13246099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86: </a:t>
            </a: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LUYỆN TẬP (Tiết 1)</a:t>
            </a:r>
            <a:endParaRPr lang="en-US" sz="2800" b="1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8262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8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3" dur="5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8" dur="5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3"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3" dur="5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8" dur="5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" fill="hold">
                      <p:stCondLst>
                        <p:cond delay="indefinite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8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1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6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1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2" fill="hold">
                      <p:stCondLst>
                        <p:cond delay="indefinite"/>
                      </p:stCondLst>
                      <p:childTnLst>
                        <p:par>
                          <p:cTn id="243" fill="hold">
                            <p:stCondLst>
                              <p:cond delay="0"/>
                            </p:stCondLst>
                            <p:childTnLst>
                              <p:par>
                                <p:cTn id="2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6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" fill="hold">
                      <p:stCondLst>
                        <p:cond delay="indefinite"/>
                      </p:stCondLst>
                      <p:childTnLst>
                        <p:par>
                          <p:cTn id="248" fill="hold">
                            <p:stCondLst>
                              <p:cond delay="0"/>
                            </p:stCondLst>
                            <p:childTnLst>
                              <p:par>
                                <p:cTn id="2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1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2" fill="hold">
                      <p:stCondLst>
                        <p:cond delay="indefinite"/>
                      </p:stCondLst>
                      <p:childTnLst>
                        <p:par>
                          <p:cTn id="253" fill="hold">
                            <p:stCondLst>
                              <p:cond delay="0"/>
                            </p:stCondLst>
                            <p:childTnLst>
                              <p:par>
                                <p:cTn id="2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6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7" fill="hold">
                      <p:stCondLst>
                        <p:cond delay="indefinite"/>
                      </p:stCondLst>
                      <p:childTnLst>
                        <p:par>
                          <p:cTn id="258" fill="hold">
                            <p:stCondLst>
                              <p:cond delay="0"/>
                            </p:stCondLst>
                            <p:childTnLst>
                              <p:par>
                                <p:cTn id="2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1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2" fill="hold">
                      <p:stCondLst>
                        <p:cond delay="indefinite"/>
                      </p:stCondLst>
                      <p:childTnLst>
                        <p:par>
                          <p:cTn id="263" fill="hold">
                            <p:stCondLst>
                              <p:cond delay="0"/>
                            </p:stCondLst>
                            <p:childTnLst>
                              <p:par>
                                <p:cTn id="2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6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7" fill="hold">
                      <p:stCondLst>
                        <p:cond delay="indefinite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1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2" fill="hold">
                      <p:stCondLst>
                        <p:cond delay="indefinite"/>
                      </p:stCondLst>
                      <p:childTnLst>
                        <p:par>
                          <p:cTn id="273" fill="hold">
                            <p:stCondLst>
                              <p:cond delay="0"/>
                            </p:stCondLst>
                            <p:childTnLst>
                              <p:par>
                                <p:cTn id="2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6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7" fill="hold">
                      <p:stCondLst>
                        <p:cond delay="indefinite"/>
                      </p:stCondLst>
                      <p:childTnLst>
                        <p:par>
                          <p:cTn id="278" fill="hold">
                            <p:stCondLst>
                              <p:cond delay="0"/>
                            </p:stCondLst>
                            <p:childTnLst>
                              <p:par>
                                <p:cTn id="2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1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2" fill="hold">
                      <p:stCondLst>
                        <p:cond delay="indefinite"/>
                      </p:stCondLst>
                      <p:childTnLst>
                        <p:par>
                          <p:cTn id="283" fill="hold">
                            <p:stCondLst>
                              <p:cond delay="0"/>
                            </p:stCondLst>
                            <p:childTnLst>
                              <p:par>
                                <p:cTn id="2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6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7" fill="hold">
                      <p:stCondLst>
                        <p:cond delay="indefinite"/>
                      </p:stCondLst>
                      <p:childTnLst>
                        <p:par>
                          <p:cTn id="288" fill="hold">
                            <p:stCondLst>
                              <p:cond delay="0"/>
                            </p:stCondLst>
                            <p:childTnLst>
                              <p:par>
                                <p:cTn id="2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1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2" fill="hold">
                      <p:stCondLst>
                        <p:cond delay="indefinite"/>
                      </p:stCondLst>
                      <p:childTnLst>
                        <p:par>
                          <p:cTn id="293" fill="hold">
                            <p:stCondLst>
                              <p:cond delay="0"/>
                            </p:stCondLst>
                            <p:childTnLst>
                              <p:par>
                                <p:cTn id="29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6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7" fill="hold">
                      <p:stCondLst>
                        <p:cond delay="indefinite"/>
                      </p:stCondLst>
                      <p:childTnLst>
                        <p:par>
                          <p:cTn id="298" fill="hold">
                            <p:stCondLst>
                              <p:cond delay="0"/>
                            </p:stCondLst>
                            <p:childTnLst>
                              <p:par>
                                <p:cTn id="29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1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2" fill="hold">
                      <p:stCondLst>
                        <p:cond delay="indefinite"/>
                      </p:stCondLst>
                      <p:childTnLst>
                        <p:par>
                          <p:cTn id="303" fill="hold">
                            <p:stCondLst>
                              <p:cond delay="0"/>
                            </p:stCondLst>
                            <p:childTnLst>
                              <p:par>
                                <p:cTn id="30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6"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7" fill="hold">
                      <p:stCondLst>
                        <p:cond delay="indefinite"/>
                      </p:stCondLst>
                      <p:childTnLst>
                        <p:par>
                          <p:cTn id="308" fill="hold">
                            <p:stCondLst>
                              <p:cond delay="0"/>
                            </p:stCondLst>
                            <p:childTnLst>
                              <p:par>
                                <p:cTn id="30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1" dur="5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2" fill="hold">
                      <p:stCondLst>
                        <p:cond delay="indefinite"/>
                      </p:stCondLst>
                      <p:childTnLst>
                        <p:par>
                          <p:cTn id="313" fill="hold">
                            <p:stCondLst>
                              <p:cond delay="0"/>
                            </p:stCondLst>
                            <p:childTnLst>
                              <p:par>
                                <p:cTn id="3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6" dur="5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7" fill="hold">
                      <p:stCondLst>
                        <p:cond delay="indefinite"/>
                      </p:stCondLst>
                      <p:childTnLst>
                        <p:par>
                          <p:cTn id="318" fill="hold">
                            <p:stCondLst>
                              <p:cond delay="0"/>
                            </p:stCondLst>
                            <p:childTnLst>
                              <p:par>
                                <p:cTn id="3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1" dur="5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2" fill="hold">
                      <p:stCondLst>
                        <p:cond delay="indefinite"/>
                      </p:stCondLst>
                      <p:childTnLst>
                        <p:par>
                          <p:cTn id="323" fill="hold">
                            <p:stCondLst>
                              <p:cond delay="0"/>
                            </p:stCondLst>
                            <p:childTnLst>
                              <p:par>
                                <p:cTn id="3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6"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7" fill="hold">
                      <p:stCondLst>
                        <p:cond delay="indefinite"/>
                      </p:stCondLst>
                      <p:childTnLst>
                        <p:par>
                          <p:cTn id="328" fill="hold">
                            <p:stCondLst>
                              <p:cond delay="0"/>
                            </p:stCondLst>
                            <p:childTnLst>
                              <p:par>
                                <p:cTn id="3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1" dur="5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2" fill="hold">
                      <p:stCondLst>
                        <p:cond delay="indefinite"/>
                      </p:stCondLst>
                      <p:childTnLst>
                        <p:par>
                          <p:cTn id="333" fill="hold">
                            <p:stCondLst>
                              <p:cond delay="0"/>
                            </p:stCondLst>
                            <p:childTnLst>
                              <p:par>
                                <p:cTn id="3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6" dur="5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7" fill="hold">
                      <p:stCondLst>
                        <p:cond delay="indefinite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1" dur="5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2" fill="hold">
                      <p:stCondLst>
                        <p:cond delay="indefinite"/>
                      </p:stCondLst>
                      <p:childTnLst>
                        <p:par>
                          <p:cTn id="343" fill="hold">
                            <p:stCondLst>
                              <p:cond delay="0"/>
                            </p:stCondLst>
                            <p:childTnLst>
                              <p:par>
                                <p:cTn id="3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6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7" fill="hold">
                      <p:stCondLst>
                        <p:cond delay="indefinite"/>
                      </p:stCondLst>
                      <p:childTnLst>
                        <p:par>
                          <p:cTn id="348" fill="hold">
                            <p:stCondLst>
                              <p:cond delay="0"/>
                            </p:stCondLst>
                            <p:childTnLst>
                              <p:par>
                                <p:cTn id="3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1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" grpId="0"/>
      <p:bldP spid="144" grpId="0"/>
      <p:bldP spid="146" grpId="0"/>
      <p:bldP spid="147" grpId="0"/>
      <p:bldP spid="148" grpId="0"/>
      <p:bldP spid="149" grpId="0"/>
      <p:bldP spid="150" grpId="0"/>
      <p:bldP spid="151" grpId="0"/>
      <p:bldP spid="152" grpId="0"/>
      <p:bldP spid="153" grpId="0"/>
      <p:bldP spid="154" grpId="0"/>
      <p:bldP spid="155" grpId="0"/>
      <p:bldP spid="163" grpId="0"/>
      <p:bldP spid="164" grpId="0"/>
      <p:bldP spid="171" grpId="0"/>
      <p:bldP spid="172" grpId="0"/>
      <p:bldP spid="173" grpId="0"/>
      <p:bldP spid="174" grpId="0"/>
      <p:bldP spid="175" grpId="0"/>
      <p:bldP spid="176" grpId="0"/>
      <p:bldP spid="177" grpId="0"/>
      <p:bldP spid="178" grpId="0"/>
      <p:bldP spid="179" grpId="0"/>
      <p:bldP spid="180" grpId="0"/>
      <p:bldP spid="189" grpId="0"/>
      <p:bldP spid="190" grpId="0"/>
      <p:bldP spid="192" grpId="0"/>
      <p:bldP spid="193" grpId="0"/>
      <p:bldP spid="194" grpId="0"/>
      <p:bldP spid="195" grpId="0"/>
      <p:bldP spid="196" grpId="0"/>
      <p:bldP spid="197" grpId="0"/>
      <p:bldP spid="198" grpId="0"/>
      <p:bldP spid="199" grpId="0"/>
      <p:bldP spid="200" grpId="0"/>
      <p:bldP spid="201" grpId="0"/>
      <p:bldP spid="165" grpId="0"/>
      <p:bldP spid="166" grpId="0"/>
      <p:bldP spid="167" grpId="0"/>
      <p:bldP spid="169" grpId="0"/>
      <p:bldP spid="209" grpId="0"/>
      <p:bldP spid="210" grpId="0"/>
      <p:bldP spid="211" grpId="0"/>
      <p:bldP spid="213" grpId="0"/>
      <p:bldP spid="214" grpId="0"/>
      <p:bldP spid="215" grpId="0"/>
      <p:bldP spid="227" grpId="0"/>
      <p:bldP spid="228" grpId="0"/>
      <p:bldP spid="229" grpId="0"/>
      <p:bldP spid="231" grpId="0"/>
      <p:bldP spid="232" grpId="0"/>
      <p:bldP spid="233" grpId="0"/>
      <p:bldP spid="234" grpId="0"/>
      <p:bldP spid="23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CE1CA15E-D5ED-C663-F524-A4413BCEAF0E}"/>
              </a:ext>
            </a:extLst>
          </p:cNvPr>
          <p:cNvGrpSpPr/>
          <p:nvPr/>
        </p:nvGrpSpPr>
        <p:grpSpPr>
          <a:xfrm>
            <a:off x="1299382" y="1343551"/>
            <a:ext cx="11379356" cy="681454"/>
            <a:chOff x="1470819" y="1943100"/>
            <a:chExt cx="11379356" cy="681454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xmlns="" id="{F29A563C-C548-A091-7648-A878CAEA70C6}"/>
                </a:ext>
              </a:extLst>
            </p:cNvPr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xmlns="" id="{FDA5E975-9B99-D9CB-5A16-2FF7F7554497}"/>
                  </a:ext>
                </a:extLst>
              </p:cNvPr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xmlns="" id="{9C5990FC-DFF3-0D6E-F5E0-2D58E20C326E}"/>
                  </a:ext>
                </a:extLst>
              </p:cNvPr>
              <p:cNvSpPr txBox="1"/>
              <p:nvPr/>
            </p:nvSpPr>
            <p:spPr>
              <a:xfrm>
                <a:off x="1804609" y="1943100"/>
                <a:ext cx="41549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9FBB9C8D-1FE1-32C5-3BE7-8F4B35DFFCBC}"/>
                </a:ext>
              </a:extLst>
            </p:cNvPr>
            <p:cNvSpPr txBox="1"/>
            <p:nvPr/>
          </p:nvSpPr>
          <p:spPr>
            <a:xfrm>
              <a:off x="2118519" y="1947446"/>
              <a:ext cx="10731656" cy="6771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800" b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a, Tính rồi nêu thương và số dư mỗi phép chia sau.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D445148F-45DC-C4CB-6F78-F9F86404382C}"/>
              </a:ext>
            </a:extLst>
          </p:cNvPr>
          <p:cNvSpPr txBox="1"/>
          <p:nvPr/>
        </p:nvSpPr>
        <p:spPr>
          <a:xfrm>
            <a:off x="2291920" y="6814947"/>
            <a:ext cx="4876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867 : 4 = 216 (dư 3)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6169EB9D-EEA0-C3FD-1FBA-2890F652553F}"/>
              </a:ext>
            </a:extLst>
          </p:cNvPr>
          <p:cNvSpPr txBox="1">
            <a:spLocks/>
          </p:cNvSpPr>
          <p:nvPr/>
        </p:nvSpPr>
        <p:spPr>
          <a:xfrm>
            <a:off x="3542119" y="2806498"/>
            <a:ext cx="4212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A1CC6D10-C058-8817-EE93-A68134ADD83C}"/>
              </a:ext>
            </a:extLst>
          </p:cNvPr>
          <p:cNvSpPr txBox="1">
            <a:spLocks/>
          </p:cNvSpPr>
          <p:nvPr/>
        </p:nvSpPr>
        <p:spPr>
          <a:xfrm>
            <a:off x="4806239" y="3022006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="" id="{20922B71-D71D-B8DB-DF86-5EBD6B553DEA}"/>
              </a:ext>
            </a:extLst>
          </p:cNvPr>
          <p:cNvCxnSpPr>
            <a:cxnSpLocks/>
          </p:cNvCxnSpPr>
          <p:nvPr/>
        </p:nvCxnSpPr>
        <p:spPr>
          <a:xfrm>
            <a:off x="4107362" y="5927816"/>
            <a:ext cx="764657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FC09F39A-48B0-B094-0CD4-A6CFEB200340}"/>
              </a:ext>
            </a:extLst>
          </p:cNvPr>
          <p:cNvSpPr txBox="1">
            <a:spLocks/>
          </p:cNvSpPr>
          <p:nvPr/>
        </p:nvSpPr>
        <p:spPr>
          <a:xfrm>
            <a:off x="3580056" y="3514384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205AA82E-8F9D-9B47-2340-9564617B4CE8}"/>
              </a:ext>
            </a:extLst>
          </p:cNvPr>
          <p:cNvSpPr txBox="1">
            <a:spLocks/>
          </p:cNvSpPr>
          <p:nvPr/>
        </p:nvSpPr>
        <p:spPr>
          <a:xfrm>
            <a:off x="3874884" y="3521953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E6935E6E-2973-153B-C582-742CC752AC71}"/>
              </a:ext>
            </a:extLst>
          </p:cNvPr>
          <p:cNvSpPr txBox="1">
            <a:spLocks/>
          </p:cNvSpPr>
          <p:nvPr/>
        </p:nvSpPr>
        <p:spPr>
          <a:xfrm>
            <a:off x="5088187" y="3033255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DDADB950-4C18-34B2-B9E9-324C900E560D}"/>
              </a:ext>
            </a:extLst>
          </p:cNvPr>
          <p:cNvSpPr txBox="1">
            <a:spLocks/>
          </p:cNvSpPr>
          <p:nvPr/>
        </p:nvSpPr>
        <p:spPr>
          <a:xfrm>
            <a:off x="3897196" y="4081913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A480CCF3-871B-D26E-1831-EBF8B1F07869}"/>
              </a:ext>
            </a:extLst>
          </p:cNvPr>
          <p:cNvSpPr txBox="1">
            <a:spLocks/>
          </p:cNvSpPr>
          <p:nvPr/>
        </p:nvSpPr>
        <p:spPr>
          <a:xfrm>
            <a:off x="4007094" y="4779944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2838D20A-DDBD-B552-1434-E52962758138}"/>
              </a:ext>
            </a:extLst>
          </p:cNvPr>
          <p:cNvSpPr txBox="1">
            <a:spLocks/>
          </p:cNvSpPr>
          <p:nvPr/>
        </p:nvSpPr>
        <p:spPr>
          <a:xfrm>
            <a:off x="5392887" y="3044825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E6EF1D81-1291-115D-CE6D-1402B7E3B622}"/>
              </a:ext>
            </a:extLst>
          </p:cNvPr>
          <p:cNvSpPr txBox="1">
            <a:spLocks/>
          </p:cNvSpPr>
          <p:nvPr/>
        </p:nvSpPr>
        <p:spPr>
          <a:xfrm>
            <a:off x="3969916" y="5305626"/>
            <a:ext cx="7750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8C26CDD3-0BC4-51DD-3722-7F89A3D0AB06}"/>
              </a:ext>
            </a:extLst>
          </p:cNvPr>
          <p:cNvSpPr txBox="1">
            <a:spLocks/>
          </p:cNvSpPr>
          <p:nvPr/>
        </p:nvSpPr>
        <p:spPr>
          <a:xfrm>
            <a:off x="4287066" y="5980075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6AE3B15F-BEFE-8C28-9D8D-AE8B62744560}"/>
              </a:ext>
            </a:extLst>
          </p:cNvPr>
          <p:cNvSpPr txBox="1">
            <a:spLocks/>
          </p:cNvSpPr>
          <p:nvPr/>
        </p:nvSpPr>
        <p:spPr>
          <a:xfrm>
            <a:off x="4287066" y="4779944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F7A572F3-3D65-F256-FA8E-5E4A9AE7A13A}"/>
              </a:ext>
            </a:extLst>
          </p:cNvPr>
          <p:cNvSpPr txBox="1">
            <a:spLocks/>
          </p:cNvSpPr>
          <p:nvPr/>
        </p:nvSpPr>
        <p:spPr>
          <a:xfrm>
            <a:off x="2954953" y="2265750"/>
            <a:ext cx="16313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867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D91B52A2-3818-3387-62D1-AD618429D82E}"/>
              </a:ext>
            </a:extLst>
          </p:cNvPr>
          <p:cNvGrpSpPr/>
          <p:nvPr/>
        </p:nvGrpSpPr>
        <p:grpSpPr>
          <a:xfrm>
            <a:off x="4664356" y="2269979"/>
            <a:ext cx="1295400" cy="1963967"/>
            <a:chOff x="3333382" y="2531790"/>
            <a:chExt cx="1295400" cy="1963967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9BEF0E76-1711-4B4E-30D6-5D7D07BD74B4}"/>
                </a:ext>
              </a:extLst>
            </p:cNvPr>
            <p:cNvSpPr txBox="1">
              <a:spLocks/>
            </p:cNvSpPr>
            <p:nvPr/>
          </p:nvSpPr>
          <p:spPr>
            <a:xfrm>
              <a:off x="3407045" y="2531790"/>
              <a:ext cx="66382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</a:p>
          </p:txBody>
        </p: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xmlns="" id="{72C9286D-6B10-D107-116E-854AFA92A59D}"/>
                </a:ext>
              </a:extLst>
            </p:cNvPr>
            <p:cNvGrpSpPr/>
            <p:nvPr/>
          </p:nvGrpSpPr>
          <p:grpSpPr>
            <a:xfrm>
              <a:off x="3333382" y="2531790"/>
              <a:ext cx="1295400" cy="1963967"/>
              <a:chOff x="4127910" y="2102300"/>
              <a:chExt cx="1295400" cy="1963967"/>
            </a:xfrm>
          </p:grpSpPr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xmlns="" id="{24E8F2E9-8667-9513-719A-96D5DEAECA3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27910" y="2102300"/>
                <a:ext cx="0" cy="1963967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xmlns="" id="{EEBD77D3-1CEA-A399-8922-F918A05447B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27910" y="2768938"/>
                <a:ext cx="1295400" cy="0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xmlns="" id="{1EB12D4B-3AD3-71E0-8F7A-B2A63CC5067B}"/>
              </a:ext>
            </a:extLst>
          </p:cNvPr>
          <p:cNvCxnSpPr>
            <a:cxnSpLocks/>
          </p:cNvCxnSpPr>
          <p:nvPr/>
        </p:nvCxnSpPr>
        <p:spPr>
          <a:xfrm>
            <a:off x="3619006" y="3506157"/>
            <a:ext cx="621629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xmlns="" id="{FB02B5AB-6BA5-0502-0178-3FE608776085}"/>
              </a:ext>
            </a:extLst>
          </p:cNvPr>
          <p:cNvCxnSpPr>
            <a:cxnSpLocks/>
          </p:cNvCxnSpPr>
          <p:nvPr/>
        </p:nvCxnSpPr>
        <p:spPr>
          <a:xfrm>
            <a:off x="3893475" y="4722452"/>
            <a:ext cx="764657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61" name="Group 60">
            <a:extLst>
              <a:ext uri="{FF2B5EF4-FFF2-40B4-BE49-F238E27FC236}">
                <a16:creationId xmlns:a16="http://schemas.microsoft.com/office/drawing/2014/main" xmlns="" id="{4DC96025-F693-92E8-79B5-9F09909241D1}"/>
              </a:ext>
            </a:extLst>
          </p:cNvPr>
          <p:cNvGrpSpPr/>
          <p:nvPr/>
        </p:nvGrpSpPr>
        <p:grpSpPr>
          <a:xfrm>
            <a:off x="5007280" y="-32905"/>
            <a:ext cx="6255239" cy="992290"/>
            <a:chOff x="4539228" y="172432"/>
            <a:chExt cx="6149694" cy="992290"/>
          </a:xfrm>
        </p:grpSpPr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xmlns="" id="{E950717E-E133-B77B-9985-FE9FD5F89EC4}"/>
                </a:ext>
              </a:extLst>
            </p:cNvPr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xmlns="" id="{003D0413-36F1-1ECD-99EF-9C32FBD9B04E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xmlns="" id="{FAE2C6C2-3094-BC56-55BD-57CAFC810E3E}"/>
                  </a:ext>
                </a:extLst>
              </p:cNvPr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xmlns="" id="{983DB615-D37C-DAF1-D5A2-DE222816BECF}"/>
                </a:ext>
              </a:extLst>
            </p:cNvPr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66" name="Text Box 14">
            <a:extLst>
              <a:ext uri="{FF2B5EF4-FFF2-40B4-BE49-F238E27FC236}">
                <a16:creationId xmlns:a16="http://schemas.microsoft.com/office/drawing/2014/main" xmlns="" id="{D50708D7-F239-974F-993F-14429D9EA6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15270" y="897022"/>
            <a:ext cx="13246099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86: </a:t>
            </a: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LUYỆN TẬP (Tiết 1)</a:t>
            </a:r>
            <a:endParaRPr lang="en-US" sz="2800" b="1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xmlns="" id="{CD738457-8B8E-0692-6179-C98432DABD0E}"/>
              </a:ext>
            </a:extLst>
          </p:cNvPr>
          <p:cNvSpPr txBox="1"/>
          <p:nvPr/>
        </p:nvSpPr>
        <p:spPr>
          <a:xfrm>
            <a:off x="7294302" y="6836940"/>
            <a:ext cx="4876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518 : 3 = 172 (dư 2)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xmlns="" id="{B4144DBD-BBDE-E450-CC5D-EB75AB356C67}"/>
              </a:ext>
            </a:extLst>
          </p:cNvPr>
          <p:cNvSpPr txBox="1">
            <a:spLocks/>
          </p:cNvSpPr>
          <p:nvPr/>
        </p:nvSpPr>
        <p:spPr>
          <a:xfrm>
            <a:off x="8544501" y="2828491"/>
            <a:ext cx="4212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xmlns="" id="{86524015-1D76-FB1F-B3DE-4FA661F9FB11}"/>
              </a:ext>
            </a:extLst>
          </p:cNvPr>
          <p:cNvSpPr txBox="1">
            <a:spLocks/>
          </p:cNvSpPr>
          <p:nvPr/>
        </p:nvSpPr>
        <p:spPr>
          <a:xfrm>
            <a:off x="9808621" y="3066859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xmlns="" id="{BD1611D7-EC82-ACA1-09F8-07C141CE1A68}"/>
              </a:ext>
            </a:extLst>
          </p:cNvPr>
          <p:cNvCxnSpPr>
            <a:cxnSpLocks/>
          </p:cNvCxnSpPr>
          <p:nvPr/>
        </p:nvCxnSpPr>
        <p:spPr>
          <a:xfrm>
            <a:off x="9109744" y="5949809"/>
            <a:ext cx="764657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8" name="TextBox 97">
            <a:extLst>
              <a:ext uri="{FF2B5EF4-FFF2-40B4-BE49-F238E27FC236}">
                <a16:creationId xmlns:a16="http://schemas.microsoft.com/office/drawing/2014/main" xmlns="" id="{E643283C-E955-1182-EB12-F2FF52427120}"/>
              </a:ext>
            </a:extLst>
          </p:cNvPr>
          <p:cNvSpPr txBox="1">
            <a:spLocks/>
          </p:cNvSpPr>
          <p:nvPr/>
        </p:nvSpPr>
        <p:spPr>
          <a:xfrm>
            <a:off x="8582438" y="3536377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xmlns="" id="{674CB537-4A89-6B85-42E1-F0C379A3021A}"/>
              </a:ext>
            </a:extLst>
          </p:cNvPr>
          <p:cNvSpPr txBox="1">
            <a:spLocks/>
          </p:cNvSpPr>
          <p:nvPr/>
        </p:nvSpPr>
        <p:spPr>
          <a:xfrm>
            <a:off x="8877266" y="3543946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xmlns="" id="{01CD3A2E-4A43-AED3-10CC-B4D50FFF595B}"/>
              </a:ext>
            </a:extLst>
          </p:cNvPr>
          <p:cNvSpPr txBox="1">
            <a:spLocks/>
          </p:cNvSpPr>
          <p:nvPr/>
        </p:nvSpPr>
        <p:spPr>
          <a:xfrm>
            <a:off x="10090569" y="3055248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xmlns="" id="{E9D05F16-FDD5-3543-2508-5911CB30CAC4}"/>
              </a:ext>
            </a:extLst>
          </p:cNvPr>
          <p:cNvSpPr txBox="1">
            <a:spLocks/>
          </p:cNvSpPr>
          <p:nvPr/>
        </p:nvSpPr>
        <p:spPr>
          <a:xfrm>
            <a:off x="8578782" y="4103906"/>
            <a:ext cx="8244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</a:t>
            </a: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xmlns="" id="{2B3B160A-36ED-A003-574E-B6C0C89053DB}"/>
              </a:ext>
            </a:extLst>
          </p:cNvPr>
          <p:cNvSpPr txBox="1">
            <a:spLocks/>
          </p:cNvSpPr>
          <p:nvPr/>
        </p:nvSpPr>
        <p:spPr>
          <a:xfrm>
            <a:off x="8870227" y="4756124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xmlns="" id="{52B65547-8680-6A13-BB20-36DFB66E30AD}"/>
              </a:ext>
            </a:extLst>
          </p:cNvPr>
          <p:cNvSpPr txBox="1">
            <a:spLocks/>
          </p:cNvSpPr>
          <p:nvPr/>
        </p:nvSpPr>
        <p:spPr>
          <a:xfrm>
            <a:off x="10395269" y="3066818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xmlns="" id="{3BC696A0-B6CA-D8C4-64A3-3B530B14D5E1}"/>
              </a:ext>
            </a:extLst>
          </p:cNvPr>
          <p:cNvSpPr txBox="1">
            <a:spLocks/>
          </p:cNvSpPr>
          <p:nvPr/>
        </p:nvSpPr>
        <p:spPr>
          <a:xfrm>
            <a:off x="9177769" y="5324637"/>
            <a:ext cx="7750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xmlns="" id="{36E68D86-EDEE-2A87-C7E4-6C0E14CA22B6}"/>
              </a:ext>
            </a:extLst>
          </p:cNvPr>
          <p:cNvSpPr txBox="1">
            <a:spLocks/>
          </p:cNvSpPr>
          <p:nvPr/>
        </p:nvSpPr>
        <p:spPr>
          <a:xfrm>
            <a:off x="9202584" y="6024325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xmlns="" id="{F5730D7A-0347-9B06-808F-96D03E994FD8}"/>
              </a:ext>
            </a:extLst>
          </p:cNvPr>
          <p:cNvSpPr txBox="1">
            <a:spLocks/>
          </p:cNvSpPr>
          <p:nvPr/>
        </p:nvSpPr>
        <p:spPr>
          <a:xfrm>
            <a:off x="9177769" y="4780070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xmlns="" id="{75726D25-5D05-E193-FB6A-540553532FD0}"/>
              </a:ext>
            </a:extLst>
          </p:cNvPr>
          <p:cNvSpPr txBox="1">
            <a:spLocks/>
          </p:cNvSpPr>
          <p:nvPr/>
        </p:nvSpPr>
        <p:spPr>
          <a:xfrm>
            <a:off x="7957335" y="2287743"/>
            <a:ext cx="16313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518</a:t>
            </a:r>
          </a:p>
        </p:txBody>
      </p:sp>
      <p:grpSp>
        <p:nvGrpSpPr>
          <p:cNvPr id="139" name="Group 138">
            <a:extLst>
              <a:ext uri="{FF2B5EF4-FFF2-40B4-BE49-F238E27FC236}">
                <a16:creationId xmlns:a16="http://schemas.microsoft.com/office/drawing/2014/main" xmlns="" id="{5568E6BD-C61C-BE65-45AF-AEC5429AA26E}"/>
              </a:ext>
            </a:extLst>
          </p:cNvPr>
          <p:cNvGrpSpPr/>
          <p:nvPr/>
        </p:nvGrpSpPr>
        <p:grpSpPr>
          <a:xfrm>
            <a:off x="9666738" y="2291972"/>
            <a:ext cx="1295400" cy="1963967"/>
            <a:chOff x="3333382" y="2531790"/>
            <a:chExt cx="1295400" cy="1963967"/>
          </a:xfrm>
        </p:grpSpPr>
        <p:sp>
          <p:nvSpPr>
            <p:cNvPr id="140" name="TextBox 139">
              <a:extLst>
                <a:ext uri="{FF2B5EF4-FFF2-40B4-BE49-F238E27FC236}">
                  <a16:creationId xmlns:a16="http://schemas.microsoft.com/office/drawing/2014/main" xmlns="" id="{684CFC83-94FF-1A7E-DB01-476D7E4F347D}"/>
                </a:ext>
              </a:extLst>
            </p:cNvPr>
            <p:cNvSpPr txBox="1">
              <a:spLocks/>
            </p:cNvSpPr>
            <p:nvPr/>
          </p:nvSpPr>
          <p:spPr>
            <a:xfrm>
              <a:off x="3407045" y="2531790"/>
              <a:ext cx="66382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  <p:grpSp>
          <p:nvGrpSpPr>
            <p:cNvPr id="141" name="Group 140">
              <a:extLst>
                <a:ext uri="{FF2B5EF4-FFF2-40B4-BE49-F238E27FC236}">
                  <a16:creationId xmlns:a16="http://schemas.microsoft.com/office/drawing/2014/main" xmlns="" id="{F5682354-7A5E-6372-3EF4-0CB14D1B831D}"/>
                </a:ext>
              </a:extLst>
            </p:cNvPr>
            <p:cNvGrpSpPr/>
            <p:nvPr/>
          </p:nvGrpSpPr>
          <p:grpSpPr>
            <a:xfrm>
              <a:off x="3333382" y="2531790"/>
              <a:ext cx="1295400" cy="1963967"/>
              <a:chOff x="4127910" y="2102300"/>
              <a:chExt cx="1295400" cy="1963967"/>
            </a:xfrm>
          </p:grpSpPr>
          <p:cxnSp>
            <p:nvCxnSpPr>
              <p:cNvPr id="142" name="Straight Connector 141">
                <a:extLst>
                  <a:ext uri="{FF2B5EF4-FFF2-40B4-BE49-F238E27FC236}">
                    <a16:creationId xmlns:a16="http://schemas.microsoft.com/office/drawing/2014/main" xmlns="" id="{115527E5-6F91-D0F9-B7CC-26BDCB611CE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27910" y="2102300"/>
                <a:ext cx="0" cy="1963967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43" name="Straight Connector 142">
                <a:extLst>
                  <a:ext uri="{FF2B5EF4-FFF2-40B4-BE49-F238E27FC236}">
                    <a16:creationId xmlns:a16="http://schemas.microsoft.com/office/drawing/2014/main" xmlns="" id="{B06FE5B1-11B7-579C-E53B-9534778C559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27910" y="2768938"/>
                <a:ext cx="1295400" cy="0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144" name="Straight Connector 143">
            <a:extLst>
              <a:ext uri="{FF2B5EF4-FFF2-40B4-BE49-F238E27FC236}">
                <a16:creationId xmlns:a16="http://schemas.microsoft.com/office/drawing/2014/main" xmlns="" id="{BD8D7CE8-B009-6AC6-4AE4-4D74F0317C44}"/>
              </a:ext>
            </a:extLst>
          </p:cNvPr>
          <p:cNvCxnSpPr>
            <a:cxnSpLocks/>
          </p:cNvCxnSpPr>
          <p:nvPr/>
        </p:nvCxnSpPr>
        <p:spPr>
          <a:xfrm>
            <a:off x="8621388" y="3528150"/>
            <a:ext cx="621629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5" name="Straight Connector 144">
            <a:extLst>
              <a:ext uri="{FF2B5EF4-FFF2-40B4-BE49-F238E27FC236}">
                <a16:creationId xmlns:a16="http://schemas.microsoft.com/office/drawing/2014/main" xmlns="" id="{781B9041-6C48-9A2E-9AE5-F179601A25E9}"/>
              </a:ext>
            </a:extLst>
          </p:cNvPr>
          <p:cNvCxnSpPr>
            <a:cxnSpLocks/>
          </p:cNvCxnSpPr>
          <p:nvPr/>
        </p:nvCxnSpPr>
        <p:spPr>
          <a:xfrm>
            <a:off x="8895857" y="4744445"/>
            <a:ext cx="764657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2304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8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2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94" grpId="0"/>
      <p:bldP spid="95" grpId="0"/>
      <p:bldP spid="96" grpId="0"/>
      <p:bldP spid="98" grpId="0"/>
      <p:bldP spid="130" grpId="0"/>
      <p:bldP spid="131" grpId="0"/>
      <p:bldP spid="132" grpId="0"/>
      <p:bldP spid="133" grpId="0"/>
      <p:bldP spid="134" grpId="0"/>
      <p:bldP spid="135" grpId="0"/>
      <p:bldP spid="136" grpId="0"/>
      <p:bldP spid="137" grpId="0"/>
      <p:bldP spid="13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CE1CA15E-D5ED-C663-F524-A4413BCEAF0E}"/>
              </a:ext>
            </a:extLst>
          </p:cNvPr>
          <p:cNvGrpSpPr/>
          <p:nvPr/>
        </p:nvGrpSpPr>
        <p:grpSpPr>
          <a:xfrm>
            <a:off x="1299382" y="1343551"/>
            <a:ext cx="11379356" cy="681454"/>
            <a:chOff x="1470819" y="1943100"/>
            <a:chExt cx="11379356" cy="681454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xmlns="" id="{F29A563C-C548-A091-7648-A878CAEA70C6}"/>
                </a:ext>
              </a:extLst>
            </p:cNvPr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xmlns="" id="{FDA5E975-9B99-D9CB-5A16-2FF7F7554497}"/>
                  </a:ext>
                </a:extLst>
              </p:cNvPr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xmlns="" id="{9C5990FC-DFF3-0D6E-F5E0-2D58E20C326E}"/>
                  </a:ext>
                </a:extLst>
              </p:cNvPr>
              <p:cNvSpPr txBox="1"/>
              <p:nvPr/>
            </p:nvSpPr>
            <p:spPr>
              <a:xfrm>
                <a:off x="1804609" y="1943100"/>
                <a:ext cx="41549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9FBB9C8D-1FE1-32C5-3BE7-8F4B35DFFCBC}"/>
                </a:ext>
              </a:extLst>
            </p:cNvPr>
            <p:cNvSpPr txBox="1"/>
            <p:nvPr/>
          </p:nvSpPr>
          <p:spPr>
            <a:xfrm>
              <a:off x="2118519" y="1947446"/>
              <a:ext cx="10731656" cy="6771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800" b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b, Tính rồi nêu thương và số dư mỗi phép chia sau.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E53F2B60-3AE9-DAE7-5F99-0081A2454814}"/>
              </a:ext>
            </a:extLst>
          </p:cNvPr>
          <p:cNvSpPr txBox="1"/>
          <p:nvPr/>
        </p:nvSpPr>
        <p:spPr>
          <a:xfrm>
            <a:off x="1869288" y="7797002"/>
            <a:ext cx="57970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8 479 : 7 = 1211 (dư 2)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EE33BA30-6288-E0FE-B271-AC907149502A}"/>
              </a:ext>
            </a:extLst>
          </p:cNvPr>
          <p:cNvSpPr txBox="1">
            <a:spLocks/>
          </p:cNvSpPr>
          <p:nvPr/>
        </p:nvSpPr>
        <p:spPr>
          <a:xfrm>
            <a:off x="3037383" y="2850129"/>
            <a:ext cx="4212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83AFC962-BEB6-536B-79F7-3798CC8B302C}"/>
              </a:ext>
            </a:extLst>
          </p:cNvPr>
          <p:cNvSpPr txBox="1">
            <a:spLocks/>
          </p:cNvSpPr>
          <p:nvPr/>
        </p:nvSpPr>
        <p:spPr>
          <a:xfrm>
            <a:off x="4536748" y="2970707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xmlns="" id="{A001BEF2-4D64-2878-E7DC-19AFEC8DF22D}"/>
              </a:ext>
            </a:extLst>
          </p:cNvPr>
          <p:cNvCxnSpPr>
            <a:cxnSpLocks/>
          </p:cNvCxnSpPr>
          <p:nvPr/>
        </p:nvCxnSpPr>
        <p:spPr>
          <a:xfrm>
            <a:off x="3561517" y="5971447"/>
            <a:ext cx="764657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F76E0550-97ED-8E8B-C204-6ABECC100C9A}"/>
              </a:ext>
            </a:extLst>
          </p:cNvPr>
          <p:cNvSpPr txBox="1">
            <a:spLocks/>
          </p:cNvSpPr>
          <p:nvPr/>
        </p:nvSpPr>
        <p:spPr>
          <a:xfrm>
            <a:off x="3075320" y="3558015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54C35D66-678F-42E5-6300-4FB0DAE45132}"/>
              </a:ext>
            </a:extLst>
          </p:cNvPr>
          <p:cNvSpPr txBox="1">
            <a:spLocks/>
          </p:cNvSpPr>
          <p:nvPr/>
        </p:nvSpPr>
        <p:spPr>
          <a:xfrm>
            <a:off x="3375444" y="3545625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0C6A4694-498B-F3EC-F684-DF1A9665E703}"/>
              </a:ext>
            </a:extLst>
          </p:cNvPr>
          <p:cNvSpPr txBox="1">
            <a:spLocks/>
          </p:cNvSpPr>
          <p:nvPr/>
        </p:nvSpPr>
        <p:spPr>
          <a:xfrm>
            <a:off x="4892140" y="2970707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CD95A3D9-3EF8-11B4-242A-FE0E4A5E16E6}"/>
              </a:ext>
            </a:extLst>
          </p:cNvPr>
          <p:cNvSpPr txBox="1">
            <a:spLocks/>
          </p:cNvSpPr>
          <p:nvPr/>
        </p:nvSpPr>
        <p:spPr>
          <a:xfrm>
            <a:off x="3077071" y="4135669"/>
            <a:ext cx="7987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12D47F3D-D4DD-603F-B0D6-A327D69C8427}"/>
              </a:ext>
            </a:extLst>
          </p:cNvPr>
          <p:cNvSpPr txBox="1">
            <a:spLocks/>
          </p:cNvSpPr>
          <p:nvPr/>
        </p:nvSpPr>
        <p:spPr>
          <a:xfrm>
            <a:off x="3388058" y="4801696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FFCF5860-0E24-AD37-6C41-E0723199A509}"/>
              </a:ext>
            </a:extLst>
          </p:cNvPr>
          <p:cNvSpPr txBox="1">
            <a:spLocks/>
          </p:cNvSpPr>
          <p:nvPr/>
        </p:nvSpPr>
        <p:spPr>
          <a:xfrm>
            <a:off x="5198088" y="2970707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C78C9E1C-362E-DB3F-DBA4-D8318728AA36}"/>
              </a:ext>
            </a:extLst>
          </p:cNvPr>
          <p:cNvSpPr txBox="1">
            <a:spLocks/>
          </p:cNvSpPr>
          <p:nvPr/>
        </p:nvSpPr>
        <p:spPr>
          <a:xfrm>
            <a:off x="3791945" y="5349257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91379484-7E5E-11D4-738D-14C519B416D9}"/>
              </a:ext>
            </a:extLst>
          </p:cNvPr>
          <p:cNvSpPr txBox="1">
            <a:spLocks/>
          </p:cNvSpPr>
          <p:nvPr/>
        </p:nvSpPr>
        <p:spPr>
          <a:xfrm>
            <a:off x="3791945" y="5943781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94E7ADC5-1979-08D9-D883-79E86BD42429}"/>
              </a:ext>
            </a:extLst>
          </p:cNvPr>
          <p:cNvSpPr txBox="1">
            <a:spLocks/>
          </p:cNvSpPr>
          <p:nvPr/>
        </p:nvSpPr>
        <p:spPr>
          <a:xfrm>
            <a:off x="3780710" y="4818410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B67BFCF8-A8DA-2E82-53E4-528BF88C659F}"/>
              </a:ext>
            </a:extLst>
          </p:cNvPr>
          <p:cNvSpPr txBox="1">
            <a:spLocks/>
          </p:cNvSpPr>
          <p:nvPr/>
        </p:nvSpPr>
        <p:spPr>
          <a:xfrm>
            <a:off x="2195795" y="2312660"/>
            <a:ext cx="23017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8 479</a:t>
            </a: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xmlns="" id="{B9F6B319-E415-B171-294F-2B1781169051}"/>
              </a:ext>
            </a:extLst>
          </p:cNvPr>
          <p:cNvGrpSpPr/>
          <p:nvPr/>
        </p:nvGrpSpPr>
        <p:grpSpPr>
          <a:xfrm>
            <a:off x="4558668" y="2313610"/>
            <a:ext cx="1295400" cy="1963967"/>
            <a:chOff x="3333382" y="2531790"/>
            <a:chExt cx="1295400" cy="1963967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xmlns="" id="{1E6A1B5B-4B97-599E-CD8A-E5AFC847E36D}"/>
                </a:ext>
              </a:extLst>
            </p:cNvPr>
            <p:cNvSpPr txBox="1">
              <a:spLocks/>
            </p:cNvSpPr>
            <p:nvPr/>
          </p:nvSpPr>
          <p:spPr>
            <a:xfrm>
              <a:off x="3407045" y="2531790"/>
              <a:ext cx="66382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7</a:t>
              </a: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xmlns="" id="{FC39F206-0AF1-899E-ABAA-A1CBE22BDD3F}"/>
                </a:ext>
              </a:extLst>
            </p:cNvPr>
            <p:cNvGrpSpPr/>
            <p:nvPr/>
          </p:nvGrpSpPr>
          <p:grpSpPr>
            <a:xfrm>
              <a:off x="3333382" y="2531790"/>
              <a:ext cx="1295400" cy="1963967"/>
              <a:chOff x="4127910" y="2102300"/>
              <a:chExt cx="1295400" cy="1963967"/>
            </a:xfrm>
          </p:grpSpPr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xmlns="" id="{810187F3-AF0E-6D03-59F6-E5F81540D51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27910" y="2102300"/>
                <a:ext cx="0" cy="1963967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xmlns="" id="{4811D3D7-ECED-8B76-1E57-99A559D6D40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27910" y="2768938"/>
                <a:ext cx="1295400" cy="0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xmlns="" id="{FCDDCDCE-E723-8DF5-2DC8-0B25BDD2DDCD}"/>
              </a:ext>
            </a:extLst>
          </p:cNvPr>
          <p:cNvCxnSpPr>
            <a:cxnSpLocks/>
          </p:cNvCxnSpPr>
          <p:nvPr/>
        </p:nvCxnSpPr>
        <p:spPr>
          <a:xfrm>
            <a:off x="3114270" y="3549788"/>
            <a:ext cx="621629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xmlns="" id="{C2BEF43C-8D3B-265D-31C3-771ABFDEFDD6}"/>
              </a:ext>
            </a:extLst>
          </p:cNvPr>
          <p:cNvCxnSpPr>
            <a:cxnSpLocks/>
          </p:cNvCxnSpPr>
          <p:nvPr/>
        </p:nvCxnSpPr>
        <p:spPr>
          <a:xfrm>
            <a:off x="3214463" y="4766083"/>
            <a:ext cx="631948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xmlns="" id="{53271666-F4FC-65E7-29D7-2C4E4566286D}"/>
              </a:ext>
            </a:extLst>
          </p:cNvPr>
          <p:cNvSpPr txBox="1">
            <a:spLocks/>
          </p:cNvSpPr>
          <p:nvPr/>
        </p:nvSpPr>
        <p:spPr>
          <a:xfrm>
            <a:off x="4106943" y="5963042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xmlns="" id="{0E1B9306-9DD9-20B4-E863-DB3C76F87F68}"/>
              </a:ext>
            </a:extLst>
          </p:cNvPr>
          <p:cNvSpPr txBox="1">
            <a:spLocks/>
          </p:cNvSpPr>
          <p:nvPr/>
        </p:nvSpPr>
        <p:spPr>
          <a:xfrm>
            <a:off x="5464151" y="2970707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xmlns="" id="{6A1D8341-9A69-CD7C-5F98-8102938C06A6}"/>
              </a:ext>
            </a:extLst>
          </p:cNvPr>
          <p:cNvSpPr txBox="1">
            <a:spLocks/>
          </p:cNvSpPr>
          <p:nvPr/>
        </p:nvSpPr>
        <p:spPr>
          <a:xfrm>
            <a:off x="4126222" y="6423647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xmlns="" id="{59330AB3-360D-DB30-7FD3-CB4A4D4C58EC}"/>
              </a:ext>
            </a:extLst>
          </p:cNvPr>
          <p:cNvCxnSpPr>
            <a:cxnSpLocks/>
          </p:cNvCxnSpPr>
          <p:nvPr/>
        </p:nvCxnSpPr>
        <p:spPr>
          <a:xfrm>
            <a:off x="3771067" y="7013200"/>
            <a:ext cx="764657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xmlns="" id="{223227B7-A297-CAAA-4832-DE636AAA0844}"/>
              </a:ext>
            </a:extLst>
          </p:cNvPr>
          <p:cNvSpPr txBox="1">
            <a:spLocks/>
          </p:cNvSpPr>
          <p:nvPr/>
        </p:nvSpPr>
        <p:spPr>
          <a:xfrm>
            <a:off x="4153395" y="6930770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xmlns="" id="{4DC96025-F693-92E8-79B5-9F09909241D1}"/>
              </a:ext>
            </a:extLst>
          </p:cNvPr>
          <p:cNvGrpSpPr/>
          <p:nvPr/>
        </p:nvGrpSpPr>
        <p:grpSpPr>
          <a:xfrm>
            <a:off x="5007280" y="-32905"/>
            <a:ext cx="6255239" cy="992290"/>
            <a:chOff x="4539228" y="172432"/>
            <a:chExt cx="6149694" cy="992290"/>
          </a:xfrm>
        </p:grpSpPr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xmlns="" id="{E950717E-E133-B77B-9985-FE9FD5F89EC4}"/>
                </a:ext>
              </a:extLst>
            </p:cNvPr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xmlns="" id="{003D0413-36F1-1ECD-99EF-9C32FBD9B04E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xmlns="" id="{FAE2C6C2-3094-BC56-55BD-57CAFC810E3E}"/>
                  </a:ext>
                </a:extLst>
              </p:cNvPr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xmlns="" id="{983DB615-D37C-DAF1-D5A2-DE222816BECF}"/>
                </a:ext>
              </a:extLst>
            </p:cNvPr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66" name="Text Box 14">
            <a:extLst>
              <a:ext uri="{FF2B5EF4-FFF2-40B4-BE49-F238E27FC236}">
                <a16:creationId xmlns:a16="http://schemas.microsoft.com/office/drawing/2014/main" xmlns="" id="{D50708D7-F239-974F-993F-14429D9EA6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15270" y="897022"/>
            <a:ext cx="13246099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86: </a:t>
            </a: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LUYỆN TẬP (Tiết 1)</a:t>
            </a:r>
            <a:endParaRPr lang="en-US" sz="2800" b="1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xmlns="" id="{415078AD-7B1B-E8CC-B2C2-EEA445835841}"/>
              </a:ext>
            </a:extLst>
          </p:cNvPr>
          <p:cNvSpPr txBox="1"/>
          <p:nvPr/>
        </p:nvSpPr>
        <p:spPr>
          <a:xfrm>
            <a:off x="9028248" y="7803333"/>
            <a:ext cx="57970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6 592 : 5 = 1318 (dư 2)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xmlns="" id="{E7CF2EAF-9679-6DCD-2C5D-BA628442B9F7}"/>
              </a:ext>
            </a:extLst>
          </p:cNvPr>
          <p:cNvSpPr txBox="1">
            <a:spLocks/>
          </p:cNvSpPr>
          <p:nvPr/>
        </p:nvSpPr>
        <p:spPr>
          <a:xfrm>
            <a:off x="10196343" y="2856460"/>
            <a:ext cx="4212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xmlns="" id="{28B47F9A-B7A3-483C-272B-0B24DDB39CCF}"/>
              </a:ext>
            </a:extLst>
          </p:cNvPr>
          <p:cNvSpPr txBox="1">
            <a:spLocks/>
          </p:cNvSpPr>
          <p:nvPr/>
        </p:nvSpPr>
        <p:spPr>
          <a:xfrm>
            <a:off x="11695708" y="2977038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xmlns="" id="{B9E136E9-0DF1-C557-C498-338EEC608AF0}"/>
              </a:ext>
            </a:extLst>
          </p:cNvPr>
          <p:cNvCxnSpPr>
            <a:cxnSpLocks/>
          </p:cNvCxnSpPr>
          <p:nvPr/>
        </p:nvCxnSpPr>
        <p:spPr>
          <a:xfrm>
            <a:off x="10720477" y="5977778"/>
            <a:ext cx="764657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5" name="TextBox 74">
            <a:extLst>
              <a:ext uri="{FF2B5EF4-FFF2-40B4-BE49-F238E27FC236}">
                <a16:creationId xmlns:a16="http://schemas.microsoft.com/office/drawing/2014/main" xmlns="" id="{16C182EB-25CD-B426-3FFC-5B27CB4DC34D}"/>
              </a:ext>
            </a:extLst>
          </p:cNvPr>
          <p:cNvSpPr txBox="1">
            <a:spLocks/>
          </p:cNvSpPr>
          <p:nvPr/>
        </p:nvSpPr>
        <p:spPr>
          <a:xfrm>
            <a:off x="10234280" y="3564346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xmlns="" id="{7E378358-2795-8173-6069-10721266C67B}"/>
              </a:ext>
            </a:extLst>
          </p:cNvPr>
          <p:cNvSpPr txBox="1">
            <a:spLocks/>
          </p:cNvSpPr>
          <p:nvPr/>
        </p:nvSpPr>
        <p:spPr>
          <a:xfrm>
            <a:off x="10534404" y="3551956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xmlns="" id="{92CB6770-174E-15A9-01AC-1FF904F94238}"/>
              </a:ext>
            </a:extLst>
          </p:cNvPr>
          <p:cNvSpPr txBox="1">
            <a:spLocks/>
          </p:cNvSpPr>
          <p:nvPr/>
        </p:nvSpPr>
        <p:spPr>
          <a:xfrm>
            <a:off x="12051100" y="2977038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xmlns="" id="{DBB51486-5127-4C7D-5A52-91C50E4A0E81}"/>
              </a:ext>
            </a:extLst>
          </p:cNvPr>
          <p:cNvSpPr txBox="1">
            <a:spLocks/>
          </p:cNvSpPr>
          <p:nvPr/>
        </p:nvSpPr>
        <p:spPr>
          <a:xfrm>
            <a:off x="10236031" y="4142000"/>
            <a:ext cx="7987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xmlns="" id="{B005971C-D1AA-E67D-D9AF-E102ED8BF44B}"/>
              </a:ext>
            </a:extLst>
          </p:cNvPr>
          <p:cNvSpPr txBox="1">
            <a:spLocks/>
          </p:cNvSpPr>
          <p:nvPr/>
        </p:nvSpPr>
        <p:spPr>
          <a:xfrm>
            <a:off x="10547018" y="4808027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xmlns="" id="{40426778-EB12-9CFD-6A3C-A40C4EDD2BB7}"/>
              </a:ext>
            </a:extLst>
          </p:cNvPr>
          <p:cNvSpPr txBox="1">
            <a:spLocks/>
          </p:cNvSpPr>
          <p:nvPr/>
        </p:nvSpPr>
        <p:spPr>
          <a:xfrm>
            <a:off x="12357048" y="2977038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xmlns="" id="{9DDEE741-6AA9-BB5B-B6B6-9CE03F220D29}"/>
              </a:ext>
            </a:extLst>
          </p:cNvPr>
          <p:cNvSpPr txBox="1">
            <a:spLocks/>
          </p:cNvSpPr>
          <p:nvPr/>
        </p:nvSpPr>
        <p:spPr>
          <a:xfrm>
            <a:off x="10950905" y="5355588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xmlns="" id="{3CE8CACB-84DA-AB97-7DF7-28DD0398528A}"/>
              </a:ext>
            </a:extLst>
          </p:cNvPr>
          <p:cNvSpPr txBox="1">
            <a:spLocks/>
          </p:cNvSpPr>
          <p:nvPr/>
        </p:nvSpPr>
        <p:spPr>
          <a:xfrm>
            <a:off x="10950905" y="5950112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xmlns="" id="{23CB38ED-6A56-DF49-06CB-BCA90BBAAF5F}"/>
              </a:ext>
            </a:extLst>
          </p:cNvPr>
          <p:cNvSpPr txBox="1">
            <a:spLocks/>
          </p:cNvSpPr>
          <p:nvPr/>
        </p:nvSpPr>
        <p:spPr>
          <a:xfrm>
            <a:off x="10939670" y="4824741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xmlns="" id="{915B8077-CD6A-124D-1321-42B44BE41F7A}"/>
              </a:ext>
            </a:extLst>
          </p:cNvPr>
          <p:cNvSpPr txBox="1">
            <a:spLocks/>
          </p:cNvSpPr>
          <p:nvPr/>
        </p:nvSpPr>
        <p:spPr>
          <a:xfrm>
            <a:off x="9354755" y="2318991"/>
            <a:ext cx="23017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6 592</a:t>
            </a:r>
          </a:p>
        </p:txBody>
      </p:sp>
      <p:grpSp>
        <p:nvGrpSpPr>
          <p:cNvPr id="85" name="Group 84">
            <a:extLst>
              <a:ext uri="{FF2B5EF4-FFF2-40B4-BE49-F238E27FC236}">
                <a16:creationId xmlns:a16="http://schemas.microsoft.com/office/drawing/2014/main" xmlns="" id="{F5C8FE00-6D35-3734-9139-7D52418DD273}"/>
              </a:ext>
            </a:extLst>
          </p:cNvPr>
          <p:cNvGrpSpPr/>
          <p:nvPr/>
        </p:nvGrpSpPr>
        <p:grpSpPr>
          <a:xfrm>
            <a:off x="11717628" y="2319941"/>
            <a:ext cx="1295400" cy="1963967"/>
            <a:chOff x="3333382" y="2531790"/>
            <a:chExt cx="1295400" cy="1963967"/>
          </a:xfrm>
        </p:grpSpPr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xmlns="" id="{8EBB4A50-3D71-1C9D-7079-25F1F468B369}"/>
                </a:ext>
              </a:extLst>
            </p:cNvPr>
            <p:cNvSpPr txBox="1">
              <a:spLocks/>
            </p:cNvSpPr>
            <p:nvPr/>
          </p:nvSpPr>
          <p:spPr>
            <a:xfrm>
              <a:off x="3407045" y="2531790"/>
              <a:ext cx="66382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</a:p>
          </p:txBody>
        </p:sp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xmlns="" id="{05718B3A-2930-2EF5-788E-8F5E05C0A981}"/>
                </a:ext>
              </a:extLst>
            </p:cNvPr>
            <p:cNvGrpSpPr/>
            <p:nvPr/>
          </p:nvGrpSpPr>
          <p:grpSpPr>
            <a:xfrm>
              <a:off x="3333382" y="2531790"/>
              <a:ext cx="1295400" cy="1963967"/>
              <a:chOff x="4127910" y="2102300"/>
              <a:chExt cx="1295400" cy="1963967"/>
            </a:xfrm>
          </p:grpSpPr>
          <p:cxnSp>
            <p:nvCxnSpPr>
              <p:cNvPr id="88" name="Straight Connector 87">
                <a:extLst>
                  <a:ext uri="{FF2B5EF4-FFF2-40B4-BE49-F238E27FC236}">
                    <a16:creationId xmlns:a16="http://schemas.microsoft.com/office/drawing/2014/main" xmlns="" id="{F1E0C247-BAD4-1D89-AE5C-D0A53BD32CE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27910" y="2102300"/>
                <a:ext cx="0" cy="1963967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9" name="Straight Connector 88">
                <a:extLst>
                  <a:ext uri="{FF2B5EF4-FFF2-40B4-BE49-F238E27FC236}">
                    <a16:creationId xmlns:a16="http://schemas.microsoft.com/office/drawing/2014/main" xmlns="" id="{F08E5EEC-511E-309B-217F-42A415D1118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27910" y="2768938"/>
                <a:ext cx="1295400" cy="0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xmlns="" id="{4169A263-878D-CD57-C7C0-2F386A4B5242}"/>
              </a:ext>
            </a:extLst>
          </p:cNvPr>
          <p:cNvCxnSpPr>
            <a:cxnSpLocks/>
          </p:cNvCxnSpPr>
          <p:nvPr/>
        </p:nvCxnSpPr>
        <p:spPr>
          <a:xfrm>
            <a:off x="10273230" y="3556119"/>
            <a:ext cx="621629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xmlns="" id="{F8D94A19-A469-6C70-1E7F-25AAA56E969D}"/>
              </a:ext>
            </a:extLst>
          </p:cNvPr>
          <p:cNvCxnSpPr>
            <a:cxnSpLocks/>
          </p:cNvCxnSpPr>
          <p:nvPr/>
        </p:nvCxnSpPr>
        <p:spPr>
          <a:xfrm>
            <a:off x="10547699" y="4772414"/>
            <a:ext cx="764657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2" name="TextBox 91">
            <a:extLst>
              <a:ext uri="{FF2B5EF4-FFF2-40B4-BE49-F238E27FC236}">
                <a16:creationId xmlns:a16="http://schemas.microsoft.com/office/drawing/2014/main" xmlns="" id="{08A2EC9A-A80C-9BA7-F223-646265615ED0}"/>
              </a:ext>
            </a:extLst>
          </p:cNvPr>
          <p:cNvSpPr txBox="1">
            <a:spLocks/>
          </p:cNvSpPr>
          <p:nvPr/>
        </p:nvSpPr>
        <p:spPr>
          <a:xfrm>
            <a:off x="11265903" y="5969373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xmlns="" id="{6574823B-2B28-D25A-F217-8E72D5744960}"/>
              </a:ext>
            </a:extLst>
          </p:cNvPr>
          <p:cNvSpPr txBox="1">
            <a:spLocks/>
          </p:cNvSpPr>
          <p:nvPr/>
        </p:nvSpPr>
        <p:spPr>
          <a:xfrm>
            <a:off x="12623111" y="2977038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xmlns="" id="{D16128C3-47C9-35A1-F33F-6D0AFED647A8}"/>
              </a:ext>
            </a:extLst>
          </p:cNvPr>
          <p:cNvSpPr txBox="1">
            <a:spLocks/>
          </p:cNvSpPr>
          <p:nvPr/>
        </p:nvSpPr>
        <p:spPr>
          <a:xfrm>
            <a:off x="10950905" y="6429978"/>
            <a:ext cx="7922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xmlns="" id="{F489F92A-DDCB-54E7-3A95-1E49C013434F}"/>
              </a:ext>
            </a:extLst>
          </p:cNvPr>
          <p:cNvCxnSpPr>
            <a:cxnSpLocks/>
          </p:cNvCxnSpPr>
          <p:nvPr/>
        </p:nvCxnSpPr>
        <p:spPr>
          <a:xfrm>
            <a:off x="10930027" y="7019531"/>
            <a:ext cx="764657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6" name="TextBox 95">
            <a:extLst>
              <a:ext uri="{FF2B5EF4-FFF2-40B4-BE49-F238E27FC236}">
                <a16:creationId xmlns:a16="http://schemas.microsoft.com/office/drawing/2014/main" xmlns="" id="{C0362D68-7FF7-DBE5-E6FC-04EBB3FAF845}"/>
              </a:ext>
            </a:extLst>
          </p:cNvPr>
          <p:cNvSpPr txBox="1">
            <a:spLocks/>
          </p:cNvSpPr>
          <p:nvPr/>
        </p:nvSpPr>
        <p:spPr>
          <a:xfrm>
            <a:off x="11238929" y="6969524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406613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8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3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8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3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3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8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31" grpId="0"/>
      <p:bldP spid="32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51" grpId="0"/>
      <p:bldP spid="52" grpId="0"/>
      <p:bldP spid="53" grpId="0"/>
      <p:bldP spid="55" grpId="0"/>
      <p:bldP spid="71" grpId="0"/>
      <p:bldP spid="72" grpId="0"/>
      <p:bldP spid="73" grpId="0"/>
      <p:bldP spid="75" grpId="0"/>
      <p:bldP spid="76" grpId="0"/>
      <p:bldP spid="77" grpId="0"/>
      <p:bldP spid="78" grpId="0"/>
      <p:bldP spid="79" grpId="0"/>
      <p:bldP spid="80" grpId="0"/>
      <p:bldP spid="81" grpId="0"/>
      <p:bldP spid="82" grpId="0"/>
      <p:bldP spid="83" grpId="0"/>
      <p:bldP spid="84" grpId="0"/>
      <p:bldP spid="92" grpId="0"/>
      <p:bldP spid="93" grpId="0"/>
      <p:bldP spid="94" grpId="0"/>
      <p:bldP spid="9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CE1CA15E-D5ED-C663-F524-A4413BCEAF0E}"/>
              </a:ext>
            </a:extLst>
          </p:cNvPr>
          <p:cNvGrpSpPr/>
          <p:nvPr/>
        </p:nvGrpSpPr>
        <p:grpSpPr>
          <a:xfrm>
            <a:off x="1299382" y="1343551"/>
            <a:ext cx="11379356" cy="681454"/>
            <a:chOff x="1470819" y="1943100"/>
            <a:chExt cx="11379356" cy="681454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xmlns="" id="{F29A563C-C548-A091-7648-A878CAEA70C6}"/>
                </a:ext>
              </a:extLst>
            </p:cNvPr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xmlns="" id="{FDA5E975-9B99-D9CB-5A16-2FF7F7554497}"/>
                  </a:ext>
                </a:extLst>
              </p:cNvPr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xmlns="" id="{9C5990FC-DFF3-0D6E-F5E0-2D58E20C326E}"/>
                  </a:ext>
                </a:extLst>
              </p:cNvPr>
              <p:cNvSpPr txBox="1"/>
              <p:nvPr/>
            </p:nvSpPr>
            <p:spPr>
              <a:xfrm>
                <a:off x="1804609" y="1943100"/>
                <a:ext cx="41549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9FBB9C8D-1FE1-32C5-3BE7-8F4B35DFFCBC}"/>
                </a:ext>
              </a:extLst>
            </p:cNvPr>
            <p:cNvSpPr txBox="1"/>
            <p:nvPr/>
          </p:nvSpPr>
          <p:spPr>
            <a:xfrm>
              <a:off x="2118519" y="1947446"/>
              <a:ext cx="10731656" cy="6771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800" b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b, Tính rồi nêu thương và số dư mỗi phép chia sau.</a:t>
              </a: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xmlns="" id="{4DC96025-F693-92E8-79B5-9F09909241D1}"/>
              </a:ext>
            </a:extLst>
          </p:cNvPr>
          <p:cNvGrpSpPr/>
          <p:nvPr/>
        </p:nvGrpSpPr>
        <p:grpSpPr>
          <a:xfrm>
            <a:off x="5007280" y="-32905"/>
            <a:ext cx="6255239" cy="992290"/>
            <a:chOff x="4539228" y="172432"/>
            <a:chExt cx="6149694" cy="992290"/>
          </a:xfrm>
        </p:grpSpPr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xmlns="" id="{E950717E-E133-B77B-9985-FE9FD5F89EC4}"/>
                </a:ext>
              </a:extLst>
            </p:cNvPr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xmlns="" id="{003D0413-36F1-1ECD-99EF-9C32FBD9B04E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xmlns="" id="{FAE2C6C2-3094-BC56-55BD-57CAFC810E3E}"/>
                  </a:ext>
                </a:extLst>
              </p:cNvPr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xmlns="" id="{983DB615-D37C-DAF1-D5A2-DE222816BECF}"/>
                </a:ext>
              </a:extLst>
            </p:cNvPr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66" name="Text Box 14">
            <a:extLst>
              <a:ext uri="{FF2B5EF4-FFF2-40B4-BE49-F238E27FC236}">
                <a16:creationId xmlns:a16="http://schemas.microsoft.com/office/drawing/2014/main" xmlns="" id="{D50708D7-F239-974F-993F-14429D9EA6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15270" y="897022"/>
            <a:ext cx="13246099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86: </a:t>
            </a: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LUYỆN TẬP (Tiết 1)</a:t>
            </a:r>
            <a:endParaRPr lang="en-US" sz="2800" b="1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xmlns="" id="{37C3602C-2537-2001-4BF4-D7BE3C51F228}"/>
              </a:ext>
            </a:extLst>
          </p:cNvPr>
          <p:cNvSpPr txBox="1"/>
          <p:nvPr/>
        </p:nvSpPr>
        <p:spPr>
          <a:xfrm>
            <a:off x="9144291" y="8350095"/>
            <a:ext cx="57970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36 425 : 2 = 18212 (dư 1)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xmlns="" id="{57113248-AB98-E027-AC00-FA03986E9570}"/>
              </a:ext>
            </a:extLst>
          </p:cNvPr>
          <p:cNvSpPr txBox="1">
            <a:spLocks/>
          </p:cNvSpPr>
          <p:nvPr/>
        </p:nvSpPr>
        <p:spPr>
          <a:xfrm>
            <a:off x="9787195" y="2657025"/>
            <a:ext cx="4212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xmlns="" id="{95CEA4AA-D7A5-AAA6-3433-CB1FCAA6768F}"/>
              </a:ext>
            </a:extLst>
          </p:cNvPr>
          <p:cNvSpPr txBox="1">
            <a:spLocks/>
          </p:cNvSpPr>
          <p:nvPr/>
        </p:nvSpPr>
        <p:spPr>
          <a:xfrm>
            <a:off x="11527190" y="2777603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xmlns="" id="{F36612BF-CA19-F155-719B-267509B4D21C}"/>
              </a:ext>
            </a:extLst>
          </p:cNvPr>
          <p:cNvCxnSpPr>
            <a:cxnSpLocks/>
          </p:cNvCxnSpPr>
          <p:nvPr/>
        </p:nvCxnSpPr>
        <p:spPr>
          <a:xfrm>
            <a:off x="10311329" y="5778343"/>
            <a:ext cx="764657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3" name="TextBox 102">
            <a:extLst>
              <a:ext uri="{FF2B5EF4-FFF2-40B4-BE49-F238E27FC236}">
                <a16:creationId xmlns:a16="http://schemas.microsoft.com/office/drawing/2014/main" xmlns="" id="{C61BD703-9D38-182C-B2DD-4C9D301F0727}"/>
              </a:ext>
            </a:extLst>
          </p:cNvPr>
          <p:cNvSpPr txBox="1">
            <a:spLocks/>
          </p:cNvSpPr>
          <p:nvPr/>
        </p:nvSpPr>
        <p:spPr>
          <a:xfrm>
            <a:off x="9825132" y="3364911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xmlns="" id="{31F54555-E6AB-4EDD-642D-DB731716DF8E}"/>
              </a:ext>
            </a:extLst>
          </p:cNvPr>
          <p:cNvSpPr txBox="1">
            <a:spLocks/>
          </p:cNvSpPr>
          <p:nvPr/>
        </p:nvSpPr>
        <p:spPr>
          <a:xfrm>
            <a:off x="10125256" y="3400647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xmlns="" id="{D5A5CEE3-7F4A-2F5C-8363-F18052585C1A}"/>
              </a:ext>
            </a:extLst>
          </p:cNvPr>
          <p:cNvSpPr txBox="1">
            <a:spLocks/>
          </p:cNvSpPr>
          <p:nvPr/>
        </p:nvSpPr>
        <p:spPr>
          <a:xfrm>
            <a:off x="11882582" y="2777603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xmlns="" id="{1762E2BF-F8C3-1001-4B86-94456CD35E96}"/>
              </a:ext>
            </a:extLst>
          </p:cNvPr>
          <p:cNvSpPr txBox="1">
            <a:spLocks/>
          </p:cNvSpPr>
          <p:nvPr/>
        </p:nvSpPr>
        <p:spPr>
          <a:xfrm>
            <a:off x="10125260" y="3942900"/>
            <a:ext cx="7652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xmlns="" id="{C079A782-4335-A823-B0B8-64CC5D3C8AE3}"/>
              </a:ext>
            </a:extLst>
          </p:cNvPr>
          <p:cNvSpPr txBox="1">
            <a:spLocks/>
          </p:cNvSpPr>
          <p:nvPr/>
        </p:nvSpPr>
        <p:spPr>
          <a:xfrm>
            <a:off x="10185996" y="4608592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xmlns="" id="{1E455EB4-3DA4-E450-06E4-7E8ACD66E1E1}"/>
              </a:ext>
            </a:extLst>
          </p:cNvPr>
          <p:cNvSpPr txBox="1">
            <a:spLocks/>
          </p:cNvSpPr>
          <p:nvPr/>
        </p:nvSpPr>
        <p:spPr>
          <a:xfrm>
            <a:off x="12188530" y="2777603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xmlns="" id="{8F301BD8-4B64-5A1B-BE72-A5DA59B04A4B}"/>
              </a:ext>
            </a:extLst>
          </p:cNvPr>
          <p:cNvSpPr txBox="1">
            <a:spLocks/>
          </p:cNvSpPr>
          <p:nvPr/>
        </p:nvSpPr>
        <p:spPr>
          <a:xfrm>
            <a:off x="10227099" y="5156153"/>
            <a:ext cx="8929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xmlns="" id="{71D503D3-FBE7-9155-F651-1F8DEE646158}"/>
              </a:ext>
            </a:extLst>
          </p:cNvPr>
          <p:cNvSpPr txBox="1">
            <a:spLocks/>
          </p:cNvSpPr>
          <p:nvPr/>
        </p:nvSpPr>
        <p:spPr>
          <a:xfrm>
            <a:off x="10541757" y="5750677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xmlns="" id="{8B6AB0DE-E5A8-E795-C90C-F475ED6D13E8}"/>
              </a:ext>
            </a:extLst>
          </p:cNvPr>
          <p:cNvSpPr txBox="1">
            <a:spLocks/>
          </p:cNvSpPr>
          <p:nvPr/>
        </p:nvSpPr>
        <p:spPr>
          <a:xfrm>
            <a:off x="10530522" y="4625306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xmlns="" id="{11BC53B2-2DB1-3894-D720-F29111B5E816}"/>
              </a:ext>
            </a:extLst>
          </p:cNvPr>
          <p:cNvSpPr txBox="1">
            <a:spLocks/>
          </p:cNvSpPr>
          <p:nvPr/>
        </p:nvSpPr>
        <p:spPr>
          <a:xfrm>
            <a:off x="9234494" y="2117559"/>
            <a:ext cx="23017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89 689</a:t>
            </a:r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xmlns="" id="{EB8361DE-0B5C-F8D6-CFAD-8DDC9E8DB829}"/>
              </a:ext>
            </a:extLst>
          </p:cNvPr>
          <p:cNvGrpSpPr/>
          <p:nvPr/>
        </p:nvGrpSpPr>
        <p:grpSpPr>
          <a:xfrm>
            <a:off x="11549110" y="2120506"/>
            <a:ext cx="1295400" cy="1963967"/>
            <a:chOff x="3333382" y="2531790"/>
            <a:chExt cx="1295400" cy="1963967"/>
          </a:xfrm>
        </p:grpSpPr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xmlns="" id="{A0047563-386E-5C31-8143-2B1013FC21A2}"/>
                </a:ext>
              </a:extLst>
            </p:cNvPr>
            <p:cNvSpPr txBox="1">
              <a:spLocks/>
            </p:cNvSpPr>
            <p:nvPr/>
          </p:nvSpPr>
          <p:spPr>
            <a:xfrm>
              <a:off x="3407045" y="2531790"/>
              <a:ext cx="66382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8</a:t>
              </a:r>
            </a:p>
          </p:txBody>
        </p:sp>
        <p:grpSp>
          <p:nvGrpSpPr>
            <p:cNvPr id="115" name="Group 114">
              <a:extLst>
                <a:ext uri="{FF2B5EF4-FFF2-40B4-BE49-F238E27FC236}">
                  <a16:creationId xmlns:a16="http://schemas.microsoft.com/office/drawing/2014/main" xmlns="" id="{9EAFF768-76F9-10EE-0EDF-C3166CC929A8}"/>
                </a:ext>
              </a:extLst>
            </p:cNvPr>
            <p:cNvGrpSpPr/>
            <p:nvPr/>
          </p:nvGrpSpPr>
          <p:grpSpPr>
            <a:xfrm>
              <a:off x="3333382" y="2531790"/>
              <a:ext cx="1295400" cy="1963967"/>
              <a:chOff x="4127910" y="2102300"/>
              <a:chExt cx="1295400" cy="1963967"/>
            </a:xfrm>
          </p:grpSpPr>
          <p:cxnSp>
            <p:nvCxnSpPr>
              <p:cNvPr id="116" name="Straight Connector 115">
                <a:extLst>
                  <a:ext uri="{FF2B5EF4-FFF2-40B4-BE49-F238E27FC236}">
                    <a16:creationId xmlns:a16="http://schemas.microsoft.com/office/drawing/2014/main" xmlns="" id="{482B5BD3-5A74-2737-DA31-B6B948CA42B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27910" y="2102300"/>
                <a:ext cx="0" cy="1963967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7" name="Straight Connector 116">
                <a:extLst>
                  <a:ext uri="{FF2B5EF4-FFF2-40B4-BE49-F238E27FC236}">
                    <a16:creationId xmlns:a16="http://schemas.microsoft.com/office/drawing/2014/main" xmlns="" id="{B735A601-B81F-9801-62F7-074E77173B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27910" y="2768938"/>
                <a:ext cx="1295400" cy="0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xmlns="" id="{4CD82673-44A6-5727-4F8F-8B381D6AD627}"/>
              </a:ext>
            </a:extLst>
          </p:cNvPr>
          <p:cNvCxnSpPr>
            <a:cxnSpLocks/>
          </p:cNvCxnSpPr>
          <p:nvPr/>
        </p:nvCxnSpPr>
        <p:spPr>
          <a:xfrm>
            <a:off x="9864082" y="3356684"/>
            <a:ext cx="621629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9" name="Straight Connector 118">
            <a:extLst>
              <a:ext uri="{FF2B5EF4-FFF2-40B4-BE49-F238E27FC236}">
                <a16:creationId xmlns:a16="http://schemas.microsoft.com/office/drawing/2014/main" xmlns="" id="{9559F969-0A12-0C8B-1DD6-E8DA0577A6ED}"/>
              </a:ext>
            </a:extLst>
          </p:cNvPr>
          <p:cNvCxnSpPr>
            <a:cxnSpLocks/>
          </p:cNvCxnSpPr>
          <p:nvPr/>
        </p:nvCxnSpPr>
        <p:spPr>
          <a:xfrm>
            <a:off x="10138551" y="4572979"/>
            <a:ext cx="764657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0" name="TextBox 119">
            <a:extLst>
              <a:ext uri="{FF2B5EF4-FFF2-40B4-BE49-F238E27FC236}">
                <a16:creationId xmlns:a16="http://schemas.microsoft.com/office/drawing/2014/main" xmlns="" id="{1C289DC1-0332-62F7-BA3A-A55198CF41B0}"/>
              </a:ext>
            </a:extLst>
          </p:cNvPr>
          <p:cNvSpPr txBox="1">
            <a:spLocks/>
          </p:cNvSpPr>
          <p:nvPr/>
        </p:nvSpPr>
        <p:spPr>
          <a:xfrm>
            <a:off x="10856755" y="5769938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xmlns="" id="{A4FC8790-20B2-1B3E-2A8C-386C00E7CABE}"/>
              </a:ext>
            </a:extLst>
          </p:cNvPr>
          <p:cNvSpPr txBox="1">
            <a:spLocks/>
          </p:cNvSpPr>
          <p:nvPr/>
        </p:nvSpPr>
        <p:spPr>
          <a:xfrm>
            <a:off x="12454593" y="2777603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xmlns="" id="{6B3130F9-3EC5-8DA2-3C3D-F7355BAA8B2C}"/>
              </a:ext>
            </a:extLst>
          </p:cNvPr>
          <p:cNvSpPr txBox="1">
            <a:spLocks/>
          </p:cNvSpPr>
          <p:nvPr/>
        </p:nvSpPr>
        <p:spPr>
          <a:xfrm>
            <a:off x="10876034" y="6230543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cxnSp>
        <p:nvCxnSpPr>
          <p:cNvPr id="123" name="Straight Connector 122">
            <a:extLst>
              <a:ext uri="{FF2B5EF4-FFF2-40B4-BE49-F238E27FC236}">
                <a16:creationId xmlns:a16="http://schemas.microsoft.com/office/drawing/2014/main" xmlns="" id="{8579727D-0F6E-BB2A-A8FA-1F2BA90C2461}"/>
              </a:ext>
            </a:extLst>
          </p:cNvPr>
          <p:cNvCxnSpPr>
            <a:cxnSpLocks/>
          </p:cNvCxnSpPr>
          <p:nvPr/>
        </p:nvCxnSpPr>
        <p:spPr>
          <a:xfrm>
            <a:off x="10520879" y="6820096"/>
            <a:ext cx="764657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4" name="TextBox 123">
            <a:extLst>
              <a:ext uri="{FF2B5EF4-FFF2-40B4-BE49-F238E27FC236}">
                <a16:creationId xmlns:a16="http://schemas.microsoft.com/office/drawing/2014/main" xmlns="" id="{E2D5A5F3-387A-1E8C-17CB-945C99A40A83}"/>
              </a:ext>
            </a:extLst>
          </p:cNvPr>
          <p:cNvSpPr txBox="1">
            <a:spLocks/>
          </p:cNvSpPr>
          <p:nvPr/>
        </p:nvSpPr>
        <p:spPr>
          <a:xfrm>
            <a:off x="10903207" y="6737666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xmlns="" id="{E4E4593C-CD99-02EE-E860-3E250D0AE44D}"/>
              </a:ext>
            </a:extLst>
          </p:cNvPr>
          <p:cNvSpPr txBox="1">
            <a:spLocks/>
          </p:cNvSpPr>
          <p:nvPr/>
        </p:nvSpPr>
        <p:spPr>
          <a:xfrm>
            <a:off x="11173561" y="6762329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xmlns="" id="{2C3FD28B-A75E-40FA-16A0-3CDBC2002845}"/>
              </a:ext>
            </a:extLst>
          </p:cNvPr>
          <p:cNvSpPr txBox="1">
            <a:spLocks/>
          </p:cNvSpPr>
          <p:nvPr/>
        </p:nvSpPr>
        <p:spPr>
          <a:xfrm>
            <a:off x="12720656" y="2777603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xmlns="" id="{1EA427BC-80BB-4051-7C67-4BB44B734575}"/>
              </a:ext>
            </a:extLst>
          </p:cNvPr>
          <p:cNvSpPr txBox="1">
            <a:spLocks/>
          </p:cNvSpPr>
          <p:nvPr/>
        </p:nvSpPr>
        <p:spPr>
          <a:xfrm>
            <a:off x="11173561" y="7184465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xmlns="" id="{83E2FEF9-2308-3B1D-B04C-B11AC4716B5D}"/>
              </a:ext>
            </a:extLst>
          </p:cNvPr>
          <p:cNvSpPr txBox="1">
            <a:spLocks/>
          </p:cNvSpPr>
          <p:nvPr/>
        </p:nvSpPr>
        <p:spPr>
          <a:xfrm>
            <a:off x="11193341" y="7714829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cxnSp>
        <p:nvCxnSpPr>
          <p:cNvPr id="129" name="Straight Connector 128">
            <a:extLst>
              <a:ext uri="{FF2B5EF4-FFF2-40B4-BE49-F238E27FC236}">
                <a16:creationId xmlns:a16="http://schemas.microsoft.com/office/drawing/2014/main" xmlns="" id="{DDADC047-1FF2-E7A9-B3C4-BEA374F5C042}"/>
              </a:ext>
            </a:extLst>
          </p:cNvPr>
          <p:cNvCxnSpPr>
            <a:cxnSpLocks/>
          </p:cNvCxnSpPr>
          <p:nvPr/>
        </p:nvCxnSpPr>
        <p:spPr>
          <a:xfrm>
            <a:off x="10951635" y="7813732"/>
            <a:ext cx="764657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3" name="TextBox 132">
            <a:extLst>
              <a:ext uri="{FF2B5EF4-FFF2-40B4-BE49-F238E27FC236}">
                <a16:creationId xmlns:a16="http://schemas.microsoft.com/office/drawing/2014/main" xmlns="" id="{7408789B-B885-A01C-EA42-AF34C710038E}"/>
              </a:ext>
            </a:extLst>
          </p:cNvPr>
          <p:cNvSpPr txBox="1"/>
          <p:nvPr/>
        </p:nvSpPr>
        <p:spPr>
          <a:xfrm>
            <a:off x="2078196" y="8341014"/>
            <a:ext cx="57970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36 425 : 2 = 18212 (dư 1)</a:t>
            </a: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xmlns="" id="{C94FF9ED-24EF-90A7-EDA0-EEBAB00EAD9D}"/>
              </a:ext>
            </a:extLst>
          </p:cNvPr>
          <p:cNvSpPr txBox="1">
            <a:spLocks/>
          </p:cNvSpPr>
          <p:nvPr/>
        </p:nvSpPr>
        <p:spPr>
          <a:xfrm>
            <a:off x="2721100" y="2647944"/>
            <a:ext cx="4212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xmlns="" id="{6E368796-9BD7-1BDA-EF56-A872AEACA024}"/>
              </a:ext>
            </a:extLst>
          </p:cNvPr>
          <p:cNvSpPr txBox="1">
            <a:spLocks/>
          </p:cNvSpPr>
          <p:nvPr/>
        </p:nvSpPr>
        <p:spPr>
          <a:xfrm>
            <a:off x="4461095" y="2768522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cxnSp>
        <p:nvCxnSpPr>
          <p:cNvPr id="136" name="Straight Connector 135">
            <a:extLst>
              <a:ext uri="{FF2B5EF4-FFF2-40B4-BE49-F238E27FC236}">
                <a16:creationId xmlns:a16="http://schemas.microsoft.com/office/drawing/2014/main" xmlns="" id="{28FB43C3-6D92-67D1-F05A-0CEEDA1F8DE8}"/>
              </a:ext>
            </a:extLst>
          </p:cNvPr>
          <p:cNvCxnSpPr>
            <a:cxnSpLocks/>
          </p:cNvCxnSpPr>
          <p:nvPr/>
        </p:nvCxnSpPr>
        <p:spPr>
          <a:xfrm>
            <a:off x="3245234" y="5769262"/>
            <a:ext cx="764657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7" name="TextBox 136">
            <a:extLst>
              <a:ext uri="{FF2B5EF4-FFF2-40B4-BE49-F238E27FC236}">
                <a16:creationId xmlns:a16="http://schemas.microsoft.com/office/drawing/2014/main" xmlns="" id="{C242476B-1894-D131-0AC4-CD0F544F9D65}"/>
              </a:ext>
            </a:extLst>
          </p:cNvPr>
          <p:cNvSpPr txBox="1">
            <a:spLocks/>
          </p:cNvSpPr>
          <p:nvPr/>
        </p:nvSpPr>
        <p:spPr>
          <a:xfrm>
            <a:off x="2759037" y="3355830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xmlns="" id="{BACB9CD0-61EF-0D72-232A-BBB2C83BC4E2}"/>
              </a:ext>
            </a:extLst>
          </p:cNvPr>
          <p:cNvSpPr txBox="1">
            <a:spLocks/>
          </p:cNvSpPr>
          <p:nvPr/>
        </p:nvSpPr>
        <p:spPr>
          <a:xfrm>
            <a:off x="3059161" y="3391566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xmlns="" id="{B4D4E820-2A55-0CF3-1A42-AF874B5A043D}"/>
              </a:ext>
            </a:extLst>
          </p:cNvPr>
          <p:cNvSpPr txBox="1">
            <a:spLocks/>
          </p:cNvSpPr>
          <p:nvPr/>
        </p:nvSpPr>
        <p:spPr>
          <a:xfrm>
            <a:off x="4816487" y="2768522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xmlns="" id="{573485C3-5AEF-8B05-567E-2B75463FB075}"/>
              </a:ext>
            </a:extLst>
          </p:cNvPr>
          <p:cNvSpPr txBox="1">
            <a:spLocks/>
          </p:cNvSpPr>
          <p:nvPr/>
        </p:nvSpPr>
        <p:spPr>
          <a:xfrm>
            <a:off x="2770272" y="3933484"/>
            <a:ext cx="7652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xmlns="" id="{DC4F1F46-4402-BBF7-E902-4C82CB861580}"/>
              </a:ext>
            </a:extLst>
          </p:cNvPr>
          <p:cNvSpPr txBox="1">
            <a:spLocks/>
          </p:cNvSpPr>
          <p:nvPr/>
        </p:nvSpPr>
        <p:spPr>
          <a:xfrm>
            <a:off x="3071775" y="4599511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xmlns="" id="{5A716025-716F-DB0B-357C-BB517F8B9EB0}"/>
              </a:ext>
            </a:extLst>
          </p:cNvPr>
          <p:cNvSpPr txBox="1">
            <a:spLocks/>
          </p:cNvSpPr>
          <p:nvPr/>
        </p:nvSpPr>
        <p:spPr>
          <a:xfrm>
            <a:off x="5122435" y="2768522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43" name="TextBox 142">
            <a:extLst>
              <a:ext uri="{FF2B5EF4-FFF2-40B4-BE49-F238E27FC236}">
                <a16:creationId xmlns:a16="http://schemas.microsoft.com/office/drawing/2014/main" xmlns="" id="{B83ED606-14F3-E67D-9926-D7A6D1D9146C}"/>
              </a:ext>
            </a:extLst>
          </p:cNvPr>
          <p:cNvSpPr txBox="1">
            <a:spLocks/>
          </p:cNvSpPr>
          <p:nvPr/>
        </p:nvSpPr>
        <p:spPr>
          <a:xfrm>
            <a:off x="3475662" y="5147072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xmlns="" id="{F9FE6928-C727-3540-058D-8ED993E70C2C}"/>
              </a:ext>
            </a:extLst>
          </p:cNvPr>
          <p:cNvSpPr txBox="1">
            <a:spLocks/>
          </p:cNvSpPr>
          <p:nvPr/>
        </p:nvSpPr>
        <p:spPr>
          <a:xfrm>
            <a:off x="3475662" y="5741596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xmlns="" id="{1CECC9BD-7926-A763-4558-56D01A0E09EC}"/>
              </a:ext>
            </a:extLst>
          </p:cNvPr>
          <p:cNvSpPr txBox="1">
            <a:spLocks/>
          </p:cNvSpPr>
          <p:nvPr/>
        </p:nvSpPr>
        <p:spPr>
          <a:xfrm>
            <a:off x="3464427" y="4616225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xmlns="" id="{CDE9CDD4-106E-AA1F-D65B-CAB9FC73FF64}"/>
              </a:ext>
            </a:extLst>
          </p:cNvPr>
          <p:cNvSpPr txBox="1">
            <a:spLocks/>
          </p:cNvSpPr>
          <p:nvPr/>
        </p:nvSpPr>
        <p:spPr>
          <a:xfrm>
            <a:off x="2168399" y="2108478"/>
            <a:ext cx="23017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36 425</a:t>
            </a:r>
          </a:p>
        </p:txBody>
      </p:sp>
      <p:grpSp>
        <p:nvGrpSpPr>
          <p:cNvPr id="147" name="Group 146">
            <a:extLst>
              <a:ext uri="{FF2B5EF4-FFF2-40B4-BE49-F238E27FC236}">
                <a16:creationId xmlns:a16="http://schemas.microsoft.com/office/drawing/2014/main" xmlns="" id="{FE072C29-FFA5-DA1C-B973-A825BBC7FC3D}"/>
              </a:ext>
            </a:extLst>
          </p:cNvPr>
          <p:cNvGrpSpPr/>
          <p:nvPr/>
        </p:nvGrpSpPr>
        <p:grpSpPr>
          <a:xfrm>
            <a:off x="4483015" y="2111425"/>
            <a:ext cx="1295400" cy="1963967"/>
            <a:chOff x="3333382" y="2531790"/>
            <a:chExt cx="1295400" cy="1963967"/>
          </a:xfrm>
        </p:grpSpPr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xmlns="" id="{88CD5E7F-ABB0-205F-DCC8-90906A6A1914}"/>
                </a:ext>
              </a:extLst>
            </p:cNvPr>
            <p:cNvSpPr txBox="1">
              <a:spLocks/>
            </p:cNvSpPr>
            <p:nvPr/>
          </p:nvSpPr>
          <p:spPr>
            <a:xfrm>
              <a:off x="3407045" y="2531790"/>
              <a:ext cx="66382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grpSp>
          <p:nvGrpSpPr>
            <p:cNvPr id="149" name="Group 148">
              <a:extLst>
                <a:ext uri="{FF2B5EF4-FFF2-40B4-BE49-F238E27FC236}">
                  <a16:creationId xmlns:a16="http://schemas.microsoft.com/office/drawing/2014/main" xmlns="" id="{A2940D74-5181-EB68-5DF3-0182A891490F}"/>
                </a:ext>
              </a:extLst>
            </p:cNvPr>
            <p:cNvGrpSpPr/>
            <p:nvPr/>
          </p:nvGrpSpPr>
          <p:grpSpPr>
            <a:xfrm>
              <a:off x="3333382" y="2531790"/>
              <a:ext cx="1295400" cy="1963967"/>
              <a:chOff x="4127910" y="2102300"/>
              <a:chExt cx="1295400" cy="1963967"/>
            </a:xfrm>
          </p:grpSpPr>
          <p:cxnSp>
            <p:nvCxnSpPr>
              <p:cNvPr id="150" name="Straight Connector 149">
                <a:extLst>
                  <a:ext uri="{FF2B5EF4-FFF2-40B4-BE49-F238E27FC236}">
                    <a16:creationId xmlns:a16="http://schemas.microsoft.com/office/drawing/2014/main" xmlns="" id="{17F37832-B429-615C-2184-D3BBC2B0D81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27910" y="2102300"/>
                <a:ext cx="0" cy="1963967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1" name="Straight Connector 150">
                <a:extLst>
                  <a:ext uri="{FF2B5EF4-FFF2-40B4-BE49-F238E27FC236}">
                    <a16:creationId xmlns:a16="http://schemas.microsoft.com/office/drawing/2014/main" xmlns="" id="{0FF7E694-D3B6-BCA9-A4A9-D0710943245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27910" y="2768938"/>
                <a:ext cx="1295400" cy="0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152" name="Straight Connector 151">
            <a:extLst>
              <a:ext uri="{FF2B5EF4-FFF2-40B4-BE49-F238E27FC236}">
                <a16:creationId xmlns:a16="http://schemas.microsoft.com/office/drawing/2014/main" xmlns="" id="{EB344D45-D325-2A17-BCAF-1941BCED05C7}"/>
              </a:ext>
            </a:extLst>
          </p:cNvPr>
          <p:cNvCxnSpPr>
            <a:cxnSpLocks/>
          </p:cNvCxnSpPr>
          <p:nvPr/>
        </p:nvCxnSpPr>
        <p:spPr>
          <a:xfrm>
            <a:off x="2797987" y="3347603"/>
            <a:ext cx="621629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3" name="Straight Connector 152">
            <a:extLst>
              <a:ext uri="{FF2B5EF4-FFF2-40B4-BE49-F238E27FC236}">
                <a16:creationId xmlns:a16="http://schemas.microsoft.com/office/drawing/2014/main" xmlns="" id="{0928C614-2FF7-C975-C630-D33CC68FE01C}"/>
              </a:ext>
            </a:extLst>
          </p:cNvPr>
          <p:cNvCxnSpPr>
            <a:cxnSpLocks/>
          </p:cNvCxnSpPr>
          <p:nvPr/>
        </p:nvCxnSpPr>
        <p:spPr>
          <a:xfrm>
            <a:off x="3072456" y="4563898"/>
            <a:ext cx="764657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54" name="TextBox 153">
            <a:extLst>
              <a:ext uri="{FF2B5EF4-FFF2-40B4-BE49-F238E27FC236}">
                <a16:creationId xmlns:a16="http://schemas.microsoft.com/office/drawing/2014/main" xmlns="" id="{9682E3A4-E43C-C9BE-919C-6427AD03A0C4}"/>
              </a:ext>
            </a:extLst>
          </p:cNvPr>
          <p:cNvSpPr txBox="1">
            <a:spLocks/>
          </p:cNvSpPr>
          <p:nvPr/>
        </p:nvSpPr>
        <p:spPr>
          <a:xfrm>
            <a:off x="3790660" y="5760857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xmlns="" id="{C889FC9A-34FF-CD1B-F12B-6ECCC233333D}"/>
              </a:ext>
            </a:extLst>
          </p:cNvPr>
          <p:cNvSpPr txBox="1">
            <a:spLocks/>
          </p:cNvSpPr>
          <p:nvPr/>
        </p:nvSpPr>
        <p:spPr>
          <a:xfrm>
            <a:off x="5388498" y="2768522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xmlns="" id="{DF8DF82B-163B-A45A-79DC-FFABB9C6CED3}"/>
              </a:ext>
            </a:extLst>
          </p:cNvPr>
          <p:cNvSpPr txBox="1">
            <a:spLocks/>
          </p:cNvSpPr>
          <p:nvPr/>
        </p:nvSpPr>
        <p:spPr>
          <a:xfrm>
            <a:off x="3809939" y="6221462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cxnSp>
        <p:nvCxnSpPr>
          <p:cNvPr id="157" name="Straight Connector 156">
            <a:extLst>
              <a:ext uri="{FF2B5EF4-FFF2-40B4-BE49-F238E27FC236}">
                <a16:creationId xmlns:a16="http://schemas.microsoft.com/office/drawing/2014/main" xmlns="" id="{1A2751DC-D078-E98D-1E23-E46EEA20798B}"/>
              </a:ext>
            </a:extLst>
          </p:cNvPr>
          <p:cNvCxnSpPr>
            <a:cxnSpLocks/>
          </p:cNvCxnSpPr>
          <p:nvPr/>
        </p:nvCxnSpPr>
        <p:spPr>
          <a:xfrm>
            <a:off x="3454784" y="6811015"/>
            <a:ext cx="764657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58" name="TextBox 157">
            <a:extLst>
              <a:ext uri="{FF2B5EF4-FFF2-40B4-BE49-F238E27FC236}">
                <a16:creationId xmlns:a16="http://schemas.microsoft.com/office/drawing/2014/main" xmlns="" id="{169C3981-F6C7-BC8C-E6E8-C4C709C45589}"/>
              </a:ext>
            </a:extLst>
          </p:cNvPr>
          <p:cNvSpPr txBox="1">
            <a:spLocks/>
          </p:cNvSpPr>
          <p:nvPr/>
        </p:nvSpPr>
        <p:spPr>
          <a:xfrm>
            <a:off x="3837112" y="6728585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59" name="TextBox 158">
            <a:extLst>
              <a:ext uri="{FF2B5EF4-FFF2-40B4-BE49-F238E27FC236}">
                <a16:creationId xmlns:a16="http://schemas.microsoft.com/office/drawing/2014/main" xmlns="" id="{EBA01943-3CD7-69C6-D6A5-E21602DFA715}"/>
              </a:ext>
            </a:extLst>
          </p:cNvPr>
          <p:cNvSpPr txBox="1">
            <a:spLocks/>
          </p:cNvSpPr>
          <p:nvPr/>
        </p:nvSpPr>
        <p:spPr>
          <a:xfrm>
            <a:off x="4107466" y="6753248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xmlns="" id="{E32E2C34-3FA3-E7BD-B845-D12AD48D8522}"/>
              </a:ext>
            </a:extLst>
          </p:cNvPr>
          <p:cNvSpPr txBox="1">
            <a:spLocks/>
          </p:cNvSpPr>
          <p:nvPr/>
        </p:nvSpPr>
        <p:spPr>
          <a:xfrm>
            <a:off x="5654561" y="2768522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61" name="TextBox 160">
            <a:extLst>
              <a:ext uri="{FF2B5EF4-FFF2-40B4-BE49-F238E27FC236}">
                <a16:creationId xmlns:a16="http://schemas.microsoft.com/office/drawing/2014/main" xmlns="" id="{950F3D72-58C4-B82C-F861-36BBBF171C63}"/>
              </a:ext>
            </a:extLst>
          </p:cNvPr>
          <p:cNvSpPr txBox="1">
            <a:spLocks/>
          </p:cNvSpPr>
          <p:nvPr/>
        </p:nvSpPr>
        <p:spPr>
          <a:xfrm>
            <a:off x="4107466" y="7175384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xmlns="" id="{2DB338F7-8D3A-D5E1-19B5-2599E4FE497B}"/>
              </a:ext>
            </a:extLst>
          </p:cNvPr>
          <p:cNvSpPr txBox="1">
            <a:spLocks/>
          </p:cNvSpPr>
          <p:nvPr/>
        </p:nvSpPr>
        <p:spPr>
          <a:xfrm>
            <a:off x="4127246" y="7705748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cxnSp>
        <p:nvCxnSpPr>
          <p:cNvPr id="163" name="Straight Connector 162">
            <a:extLst>
              <a:ext uri="{FF2B5EF4-FFF2-40B4-BE49-F238E27FC236}">
                <a16:creationId xmlns:a16="http://schemas.microsoft.com/office/drawing/2014/main" xmlns="" id="{3A068803-91F6-E991-BB2F-E8E4F8C57D88}"/>
              </a:ext>
            </a:extLst>
          </p:cNvPr>
          <p:cNvCxnSpPr>
            <a:cxnSpLocks/>
          </p:cNvCxnSpPr>
          <p:nvPr/>
        </p:nvCxnSpPr>
        <p:spPr>
          <a:xfrm>
            <a:off x="3885540" y="7804651"/>
            <a:ext cx="764657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907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5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8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3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8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3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3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8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" fill="hold">
                      <p:stCondLst>
                        <p:cond delay="indefinite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8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3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8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3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8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" fill="hold">
                      <p:stCondLst>
                        <p:cond delay="indefinite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3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4" fill="hold">
                      <p:stCondLst>
                        <p:cond delay="indefinite"/>
                      </p:stCondLst>
                      <p:childTnLst>
                        <p:par>
                          <p:cTn id="255" fill="hold">
                            <p:stCondLst>
                              <p:cond delay="0"/>
                            </p:stCondLst>
                            <p:childTnLst>
                              <p:par>
                                <p:cTn id="2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8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9" fill="hold">
                      <p:stCondLst>
                        <p:cond delay="indefinite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3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4" fill="hold">
                      <p:stCondLst>
                        <p:cond delay="indefinite"/>
                      </p:stCondLst>
                      <p:childTnLst>
                        <p:par>
                          <p:cTn id="265" fill="hold">
                            <p:stCondLst>
                              <p:cond delay="0"/>
                            </p:stCondLst>
                            <p:childTnLst>
                              <p:par>
                                <p:cTn id="26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8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/>
      <p:bldP spid="100" grpId="0"/>
      <p:bldP spid="101" grpId="0"/>
      <p:bldP spid="103" grpId="0"/>
      <p:bldP spid="104" grpId="0"/>
      <p:bldP spid="105" grpId="0"/>
      <p:bldP spid="106" grpId="0"/>
      <p:bldP spid="107" grpId="0"/>
      <p:bldP spid="108" grpId="0"/>
      <p:bldP spid="109" grpId="0"/>
      <p:bldP spid="110" grpId="0"/>
      <p:bldP spid="111" grpId="0"/>
      <p:bldP spid="112" grpId="0"/>
      <p:bldP spid="120" grpId="0"/>
      <p:bldP spid="121" grpId="0"/>
      <p:bldP spid="122" grpId="0"/>
      <p:bldP spid="124" grpId="0"/>
      <p:bldP spid="125" grpId="0"/>
      <p:bldP spid="126" grpId="0"/>
      <p:bldP spid="127" grpId="0"/>
      <p:bldP spid="128" grpId="0"/>
      <p:bldP spid="133" grpId="0"/>
      <p:bldP spid="134" grpId="0"/>
      <p:bldP spid="135" grpId="0"/>
      <p:bldP spid="137" grpId="0"/>
      <p:bldP spid="138" grpId="0"/>
      <p:bldP spid="139" grpId="0"/>
      <p:bldP spid="140" grpId="0"/>
      <p:bldP spid="141" grpId="0"/>
      <p:bldP spid="142" grpId="0"/>
      <p:bldP spid="143" grpId="0"/>
      <p:bldP spid="144" grpId="0"/>
      <p:bldP spid="145" grpId="0"/>
      <p:bldP spid="146" grpId="0"/>
      <p:bldP spid="154" grpId="0"/>
      <p:bldP spid="155" grpId="0"/>
      <p:bldP spid="156" grpId="0"/>
      <p:bldP spid="158" grpId="0"/>
      <p:bldP spid="159" grpId="0"/>
      <p:bldP spid="160" grpId="0"/>
      <p:bldP spid="161" grpId="0"/>
      <p:bldP spid="16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300923" y="1724340"/>
            <a:ext cx="11438606" cy="2436204"/>
            <a:chOff x="1470819" y="1943100"/>
            <a:chExt cx="6360307" cy="2220866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482588" cy="646331"/>
              <a:chOff x="1737519" y="1943100"/>
              <a:chExt cx="482588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415498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9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04609" y="1943100"/>
                <a:ext cx="41549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3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19" y="1947447"/>
              <a:ext cx="5712607" cy="22165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145252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800" b="1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Có 3 455m vải, may mỗi bộ đồng phục hết 2m. Hỏi có thể may được nhiều nhất bao nhiêu bộ đồng phục và còn thừa mấy mét vải?</a:t>
              </a:r>
            </a:p>
          </p:txBody>
        </p:sp>
      </p:grpSp>
      <p:sp>
        <p:nvSpPr>
          <p:cNvPr id="18" name="Text Box 14">
            <a:extLst>
              <a:ext uri="{FF2B5EF4-FFF2-40B4-BE49-F238E27FC236}">
                <a16:creationId xmlns:a16="http://schemas.microsoft.com/office/drawing/2014/main" xmlns="" id="{06AA7248-6084-216B-D31C-D89E23E9AD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15270" y="1041400"/>
            <a:ext cx="13246099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Bài 86: </a:t>
            </a: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LUYỆN TẬP (Tiết 1)</a:t>
            </a:r>
            <a:endParaRPr kumimoji="0" lang="en-US" sz="2800" b="1" i="0" u="none" strike="noStrike" kern="1200" cap="none" spc="0" normalizeH="0" baseline="0" noProof="0">
              <a:ln>
                <a:noFill/>
              </a:ln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B30970A3-0300-4B25-9E19-12AD50EA61F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626" t="22377" r="7409"/>
          <a:stretch/>
        </p:blipFill>
        <p:spPr>
          <a:xfrm>
            <a:off x="11739529" y="1609533"/>
            <a:ext cx="4509274" cy="2579136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5734E271-26AF-7A0D-3ACB-056E0A1B6344}"/>
              </a:ext>
            </a:extLst>
          </p:cNvPr>
          <p:cNvSpPr txBox="1"/>
          <p:nvPr/>
        </p:nvSpPr>
        <p:spPr>
          <a:xfrm>
            <a:off x="2390195" y="3971980"/>
            <a:ext cx="17620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sng" strike="noStrike" kern="1200" cap="none" spc="0" normalizeH="0" baseline="0" noProof="0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Tóm tắt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38FB0ACE-712B-6518-F736-2B8CFCC5DA24}"/>
              </a:ext>
            </a:extLst>
          </p:cNvPr>
          <p:cNvSpPr txBox="1"/>
          <p:nvPr/>
        </p:nvSpPr>
        <p:spPr>
          <a:xfrm>
            <a:off x="1127919" y="4571998"/>
            <a:ext cx="5714995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Có: 3 455 m vải.</a:t>
            </a:r>
          </a:p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Mỗi bộ may hết: 2 m.</a:t>
            </a:r>
          </a:p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Có thể may được: ? bộ và thừa mấy mét?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xmlns="" id="{DBBFA504-D7A5-275A-81BB-3C91AC46E525}"/>
              </a:ext>
            </a:extLst>
          </p:cNvPr>
          <p:cNvCxnSpPr/>
          <p:nvPr/>
        </p:nvCxnSpPr>
        <p:spPr>
          <a:xfrm>
            <a:off x="6842919" y="4514167"/>
            <a:ext cx="0" cy="4325033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7C3B4BB1-556E-74EA-DFB9-0EA08F009588}"/>
              </a:ext>
            </a:extLst>
          </p:cNvPr>
          <p:cNvSpPr txBox="1"/>
          <p:nvPr/>
        </p:nvSpPr>
        <p:spPr>
          <a:xfrm>
            <a:off x="10424319" y="3962400"/>
            <a:ext cx="16850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sng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 giải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812ACFBF-ECE8-72CE-F750-D08FA45BAB25}"/>
              </a:ext>
            </a:extLst>
          </p:cNvPr>
          <p:cNvSpPr txBox="1"/>
          <p:nvPr/>
        </p:nvSpPr>
        <p:spPr>
          <a:xfrm>
            <a:off x="7071562" y="4726730"/>
            <a:ext cx="8632534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Ta có phép tính: </a:t>
            </a:r>
          </a:p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3 455 : 2 = 1727 (dư 1)</a:t>
            </a:r>
          </a:p>
          <a:p>
            <a:pPr marL="0" marR="0" lvl="0" indent="0" algn="just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Vậy có thể máy nhiều nhất được 1727 bộ quần áo và dư 1 mét vải.</a:t>
            </a:r>
          </a:p>
          <a:p>
            <a:pPr marL="0" marR="0" lvl="0" indent="0" algn="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Đáp số: 1727 bộ, thừa 1 mét</a:t>
            </a:r>
          </a:p>
          <a:p>
            <a:pPr marL="0" marR="0" lvl="0" indent="0" algn="just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>
              <a:ln>
                <a:noFill/>
              </a:ln>
              <a:solidFill>
                <a:srgbClr val="FF3399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009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2428</TotalTime>
  <Words>617</Words>
  <Application>Microsoft Office PowerPoint</Application>
  <PresentationFormat>Custom</PresentationFormat>
  <Paragraphs>276</Paragraphs>
  <Slides>10</Slides>
  <Notes>5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241</cp:revision>
  <dcterms:created xsi:type="dcterms:W3CDTF">2022-07-10T01:37:20Z</dcterms:created>
  <dcterms:modified xsi:type="dcterms:W3CDTF">2022-08-21T15:09:04Z</dcterms:modified>
</cp:coreProperties>
</file>