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5" r:id="rId4"/>
    <p:sldId id="273" r:id="rId5"/>
    <p:sldId id="267" r:id="rId6"/>
    <p:sldId id="276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688" userDrawn="1">
          <p15:clr>
            <a:srgbClr val="A4A3A4"/>
          </p15:clr>
        </p15:guide>
        <p15:guide id="2" pos="16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14A97"/>
    <a:srgbClr val="204092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135" autoAdjust="0"/>
  </p:normalViewPr>
  <p:slideViewPr>
    <p:cSldViewPr>
      <p:cViewPr varScale="1">
        <p:scale>
          <a:sx n="53" d="100"/>
          <a:sy n="53" d="100"/>
        </p:scale>
        <p:origin x="-660" y="-90"/>
      </p:cViewPr>
      <p:guideLst>
        <p:guide orient="horz" pos="2688"/>
        <p:guide pos="16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26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14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21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26/03/2024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221273" y="3903229"/>
            <a:ext cx="11773290" cy="3484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85: CHIA CHO SỐ CÓ MỘT CHỮ SỐ TRONG PHẠM VI 100 000 (tiếp theo)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054895" y="1041400"/>
            <a:ext cx="1416684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87: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 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4BB7479-3FD2-C96C-6994-03636C9155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0653" b="75648"/>
          <a:stretch/>
        </p:blipFill>
        <p:spPr>
          <a:xfrm>
            <a:off x="1115462" y="1617378"/>
            <a:ext cx="1231658" cy="120202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39C47620-7F68-CEE0-248E-C2C171FC56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72" t="23157" r="51285" b="1543"/>
          <a:stretch/>
        </p:blipFill>
        <p:spPr>
          <a:xfrm>
            <a:off x="3146140" y="2819400"/>
            <a:ext cx="5465252" cy="4312920"/>
          </a:xfrm>
          <a:prstGeom prst="rect">
            <a:avLst/>
          </a:prstGeom>
        </p:spPr>
      </p:pic>
      <p:sp>
        <p:nvSpPr>
          <p:cNvPr id="149" name="TextBox 148">
            <a:extLst>
              <a:ext uri="{FF2B5EF4-FFF2-40B4-BE49-F238E27FC236}">
                <a16:creationId xmlns="" xmlns:a16="http://schemas.microsoft.com/office/drawing/2014/main" id="{17D82F75-CF75-06A6-CDA2-4C53222675BB}"/>
              </a:ext>
            </a:extLst>
          </p:cNvPr>
          <p:cNvSpPr txBox="1"/>
          <p:nvPr/>
        </p:nvSpPr>
        <p:spPr>
          <a:xfrm>
            <a:off x="10043319" y="3698588"/>
            <a:ext cx="3581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249 : 3</a:t>
            </a:r>
          </a:p>
          <a:p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6 318 : 9</a:t>
            </a:r>
          </a:p>
          <a:p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45 307 : 5</a:t>
            </a:r>
          </a:p>
          <a:p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12 187 :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95CF49B-17E4-788D-95A1-86C3D3C34194}"/>
              </a:ext>
            </a:extLst>
          </p:cNvPr>
          <p:cNvSpPr txBox="1"/>
          <p:nvPr/>
        </p:nvSpPr>
        <p:spPr>
          <a:xfrm>
            <a:off x="2324419" y="1928750"/>
            <a:ext cx="13466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 (theo mẫu)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515270" y="1041400"/>
            <a:ext cx="13246099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85: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01EB9F56-59D5-2311-F53B-E98895D98897}"/>
              </a:ext>
            </a:extLst>
          </p:cNvPr>
          <p:cNvSpPr txBox="1">
            <a:spLocks/>
          </p:cNvSpPr>
          <p:nvPr/>
        </p:nvSpPr>
        <p:spPr>
          <a:xfrm>
            <a:off x="633425" y="3492436"/>
            <a:ext cx="85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15B2CAC1-9D31-8817-85D2-6DF1D5CFB3D2}"/>
              </a:ext>
            </a:extLst>
          </p:cNvPr>
          <p:cNvSpPr txBox="1">
            <a:spLocks/>
          </p:cNvSpPr>
          <p:nvPr/>
        </p:nvSpPr>
        <p:spPr>
          <a:xfrm>
            <a:off x="1801071" y="352115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="" xmlns:a16="http://schemas.microsoft.com/office/drawing/2014/main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1214665" y="5319730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4517E5FD-7B39-719B-06E9-8D4D60A3B7DB}"/>
              </a:ext>
            </a:extLst>
          </p:cNvPr>
          <p:cNvSpPr txBox="1">
            <a:spLocks/>
          </p:cNvSpPr>
          <p:nvPr/>
        </p:nvSpPr>
        <p:spPr>
          <a:xfrm>
            <a:off x="907073" y="414616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F4EB255E-C1D7-EBCF-A1CC-DD00B5EB0EB5}"/>
              </a:ext>
            </a:extLst>
          </p:cNvPr>
          <p:cNvSpPr txBox="1">
            <a:spLocks/>
          </p:cNvSpPr>
          <p:nvPr/>
        </p:nvSpPr>
        <p:spPr>
          <a:xfrm>
            <a:off x="1204463" y="412850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B7EB7AC4-EAC7-4AFE-4DD1-643B7543681F}"/>
              </a:ext>
            </a:extLst>
          </p:cNvPr>
          <p:cNvSpPr txBox="1">
            <a:spLocks/>
          </p:cNvSpPr>
          <p:nvPr/>
        </p:nvSpPr>
        <p:spPr>
          <a:xfrm>
            <a:off x="2083019" y="352115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A58450D7-4717-8F56-AD74-6275769C4A0F}"/>
              </a:ext>
            </a:extLst>
          </p:cNvPr>
          <p:cNvSpPr txBox="1">
            <a:spLocks/>
          </p:cNvSpPr>
          <p:nvPr/>
        </p:nvSpPr>
        <p:spPr>
          <a:xfrm>
            <a:off x="1204761" y="467675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D58294FE-9F91-6B77-35A0-88352C02CCF9}"/>
              </a:ext>
            </a:extLst>
          </p:cNvPr>
          <p:cNvSpPr txBox="1">
            <a:spLocks/>
          </p:cNvSpPr>
          <p:nvPr/>
        </p:nvSpPr>
        <p:spPr>
          <a:xfrm>
            <a:off x="1190973" y="535120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="" xmlns:a16="http://schemas.microsoft.com/office/drawing/2014/main" id="{210D6A8A-C9BB-60A8-B3BE-B65266E3BE41}"/>
              </a:ext>
            </a:extLst>
          </p:cNvPr>
          <p:cNvSpPr txBox="1">
            <a:spLocks/>
          </p:cNvSpPr>
          <p:nvPr/>
        </p:nvSpPr>
        <p:spPr>
          <a:xfrm>
            <a:off x="41017" y="2875561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249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797909" y="2856101"/>
            <a:ext cx="1295400" cy="1963967"/>
            <a:chOff x="3333382" y="2531790"/>
            <a:chExt cx="1295400" cy="1963967"/>
          </a:xfrm>
        </p:grpSpPr>
        <p:sp>
          <p:nvSpPr>
            <p:cNvPr id="142" name="TextBox 141">
              <a:extLst>
                <a:ext uri="{FF2B5EF4-FFF2-40B4-BE49-F238E27FC236}">
                  <a16:creationId xmlns="" xmlns:a16="http://schemas.microsoft.com/office/drawing/2014/main" id="{1463E924-8BA6-1539-FFE0-8A9F073E814E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43" name="Straight Connector 142">
                <a:extLst>
                  <a:ext uri="{FF2B5EF4-FFF2-40B4-BE49-F238E27FC236}">
                    <a16:creationId xmlns="" xmlns:a16="http://schemas.microsoft.com/office/drawing/2014/main" id="{813A846E-8FF8-152E-3597-F86DBB41A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="" xmlns:a16="http://schemas.microsoft.com/office/drawing/2014/main" id="{813A846E-8FF8-152E-3597-F86DBB41A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4" name="Straight Connector 63">
            <a:extLst>
              <a:ext uri="{FF2B5EF4-FFF2-40B4-BE49-F238E27FC236}">
                <a16:creationId xmlns="" xmlns:a16="http://schemas.microsoft.com/office/drawing/2014/main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672375" y="4114686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844059C5-70A3-CC73-F0C7-C92FE115B498}"/>
              </a:ext>
            </a:extLst>
          </p:cNvPr>
          <p:cNvSpPr txBox="1"/>
          <p:nvPr/>
        </p:nvSpPr>
        <p:spPr>
          <a:xfrm>
            <a:off x="0" y="2001314"/>
            <a:ext cx="16393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249 : 3                  6 318 : 9                 45 307 : 5                  12 187 : 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0BD84878-E59A-10AB-FB37-AA128DCE789B}"/>
              </a:ext>
            </a:extLst>
          </p:cNvPr>
          <p:cNvSpPr txBox="1">
            <a:spLocks/>
          </p:cNvSpPr>
          <p:nvPr/>
        </p:nvSpPr>
        <p:spPr>
          <a:xfrm>
            <a:off x="4340441" y="3445947"/>
            <a:ext cx="85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DC0FD2B1-1BD3-7874-4CB6-93467CCBE9C9}"/>
              </a:ext>
            </a:extLst>
          </p:cNvPr>
          <p:cNvSpPr txBox="1">
            <a:spLocks/>
          </p:cNvSpPr>
          <p:nvPr/>
        </p:nvSpPr>
        <p:spPr>
          <a:xfrm>
            <a:off x="5783573" y="352115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="" xmlns:a16="http://schemas.microsoft.com/office/drawing/2014/main" id="{BF2CC97B-0602-5B3B-8C8D-66900BEFB43F}"/>
              </a:ext>
            </a:extLst>
          </p:cNvPr>
          <p:cNvCxnSpPr>
            <a:cxnSpLocks/>
          </p:cNvCxnSpPr>
          <p:nvPr/>
        </p:nvCxnSpPr>
        <p:spPr>
          <a:xfrm>
            <a:off x="4984245" y="5319730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DEA5C0A6-5351-EC4A-5782-E6FA688CE487}"/>
              </a:ext>
            </a:extLst>
          </p:cNvPr>
          <p:cNvSpPr txBox="1">
            <a:spLocks/>
          </p:cNvSpPr>
          <p:nvPr/>
        </p:nvSpPr>
        <p:spPr>
          <a:xfrm>
            <a:off x="4676653" y="414616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12C1D64C-E1D4-5EE5-FF60-5546E0AA4E5C}"/>
              </a:ext>
            </a:extLst>
          </p:cNvPr>
          <p:cNvSpPr txBox="1">
            <a:spLocks/>
          </p:cNvSpPr>
          <p:nvPr/>
        </p:nvSpPr>
        <p:spPr>
          <a:xfrm>
            <a:off x="4974043" y="412850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0910D5DE-D6AD-F749-EA73-1D5AB1A9E136}"/>
              </a:ext>
            </a:extLst>
          </p:cNvPr>
          <p:cNvSpPr txBox="1">
            <a:spLocks/>
          </p:cNvSpPr>
          <p:nvPr/>
        </p:nvSpPr>
        <p:spPr>
          <a:xfrm>
            <a:off x="6065521" y="352115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50466C06-F027-6628-3F29-DD31CCAE93CE}"/>
              </a:ext>
            </a:extLst>
          </p:cNvPr>
          <p:cNvSpPr txBox="1">
            <a:spLocks/>
          </p:cNvSpPr>
          <p:nvPr/>
        </p:nvSpPr>
        <p:spPr>
          <a:xfrm>
            <a:off x="4974341" y="467675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CA949CB5-0229-15CF-7E24-C2E7D9B36F18}"/>
              </a:ext>
            </a:extLst>
          </p:cNvPr>
          <p:cNvSpPr txBox="1">
            <a:spLocks/>
          </p:cNvSpPr>
          <p:nvPr/>
        </p:nvSpPr>
        <p:spPr>
          <a:xfrm>
            <a:off x="4960553" y="535120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EDF197E6-FC73-2B67-9EFE-BCEAF68ACA04}"/>
              </a:ext>
            </a:extLst>
          </p:cNvPr>
          <p:cNvSpPr txBox="1">
            <a:spLocks/>
          </p:cNvSpPr>
          <p:nvPr/>
        </p:nvSpPr>
        <p:spPr>
          <a:xfrm>
            <a:off x="4023519" y="2875561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6318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="" xmlns:a16="http://schemas.microsoft.com/office/drawing/2014/main" id="{4125907B-8105-253D-990C-59F57F20D502}"/>
              </a:ext>
            </a:extLst>
          </p:cNvPr>
          <p:cNvGrpSpPr/>
          <p:nvPr/>
        </p:nvGrpSpPr>
        <p:grpSpPr>
          <a:xfrm>
            <a:off x="5780411" y="2856101"/>
            <a:ext cx="1295400" cy="1963967"/>
            <a:chOff x="3333382" y="2531790"/>
            <a:chExt cx="1295400" cy="1963967"/>
          </a:xfrm>
        </p:grpSpPr>
        <p:sp>
          <p:nvSpPr>
            <p:cNvPr id="92" name="TextBox 91">
              <a:extLst>
                <a:ext uri="{FF2B5EF4-FFF2-40B4-BE49-F238E27FC236}">
                  <a16:creationId xmlns="" xmlns:a16="http://schemas.microsoft.com/office/drawing/2014/main" id="{5B49F042-F7CA-7EB1-D990-98E19A5710BD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="" xmlns:a16="http://schemas.microsoft.com/office/drawing/2014/main" id="{4BF2B6CB-AFB3-7C9D-CB9F-EB9F3C0C13BB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95" name="Straight Connector 94">
                <a:extLst>
                  <a:ext uri="{FF2B5EF4-FFF2-40B4-BE49-F238E27FC236}">
                    <a16:creationId xmlns="" xmlns:a16="http://schemas.microsoft.com/office/drawing/2014/main" id="{A0BE8943-1FA7-5C11-7801-C963AD9599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="" xmlns:a16="http://schemas.microsoft.com/office/drawing/2014/main" id="{06522809-8901-8665-CA76-2589A7D5B7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8" name="Straight Connector 107">
            <a:extLst>
              <a:ext uri="{FF2B5EF4-FFF2-40B4-BE49-F238E27FC236}">
                <a16:creationId xmlns="" xmlns:a16="http://schemas.microsoft.com/office/drawing/2014/main" id="{3617A20F-8A5D-E293-B9C4-F9E6285F20F2}"/>
              </a:ext>
            </a:extLst>
          </p:cNvPr>
          <p:cNvCxnSpPr>
            <a:cxnSpLocks/>
          </p:cNvCxnSpPr>
          <p:nvPr/>
        </p:nvCxnSpPr>
        <p:spPr>
          <a:xfrm>
            <a:off x="4441955" y="4114686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1589FD3E-0299-F772-C901-05DEC0254BAD}"/>
              </a:ext>
            </a:extLst>
          </p:cNvPr>
          <p:cNvSpPr txBox="1">
            <a:spLocks/>
          </p:cNvSpPr>
          <p:nvPr/>
        </p:nvSpPr>
        <p:spPr>
          <a:xfrm>
            <a:off x="5251347" y="534682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F8F3A99B-14BB-25DF-08C8-34CBFCBA7CBB}"/>
              </a:ext>
            </a:extLst>
          </p:cNvPr>
          <p:cNvSpPr txBox="1">
            <a:spLocks/>
          </p:cNvSpPr>
          <p:nvPr/>
        </p:nvSpPr>
        <p:spPr>
          <a:xfrm>
            <a:off x="6386005" y="35108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99A4652A-BF46-B661-E2C7-16DE88685BE8}"/>
              </a:ext>
            </a:extLst>
          </p:cNvPr>
          <p:cNvSpPr txBox="1">
            <a:spLocks/>
          </p:cNvSpPr>
          <p:nvPr/>
        </p:nvSpPr>
        <p:spPr>
          <a:xfrm>
            <a:off x="4954260" y="5843979"/>
            <a:ext cx="923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cxnSp>
        <p:nvCxnSpPr>
          <p:cNvPr id="112" name="Straight Connector 111">
            <a:extLst>
              <a:ext uri="{FF2B5EF4-FFF2-40B4-BE49-F238E27FC236}">
                <a16:creationId xmlns="" xmlns:a16="http://schemas.microsoft.com/office/drawing/2014/main" id="{18EC877E-D5DE-9365-0740-7EE4E64ABE7E}"/>
              </a:ext>
            </a:extLst>
          </p:cNvPr>
          <p:cNvCxnSpPr>
            <a:cxnSpLocks/>
          </p:cNvCxnSpPr>
          <p:nvPr/>
        </p:nvCxnSpPr>
        <p:spPr>
          <a:xfrm>
            <a:off x="5022931" y="655186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9E810027-E516-68FA-D236-68AE8A61C917}"/>
              </a:ext>
            </a:extLst>
          </p:cNvPr>
          <p:cNvSpPr txBox="1">
            <a:spLocks/>
          </p:cNvSpPr>
          <p:nvPr/>
        </p:nvSpPr>
        <p:spPr>
          <a:xfrm>
            <a:off x="5245600" y="654747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="" xmlns:a16="http://schemas.microsoft.com/office/drawing/2014/main" id="{278F1391-04F8-6D09-7D65-F08FF6EEF892}"/>
              </a:ext>
            </a:extLst>
          </p:cNvPr>
          <p:cNvSpPr txBox="1">
            <a:spLocks/>
          </p:cNvSpPr>
          <p:nvPr/>
        </p:nvSpPr>
        <p:spPr>
          <a:xfrm>
            <a:off x="8355265" y="3453567"/>
            <a:ext cx="85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="" xmlns:a16="http://schemas.microsoft.com/office/drawing/2014/main" id="{A66DB6D4-BD8B-D7C8-0E3B-602DEEB9D3CE}"/>
              </a:ext>
            </a:extLst>
          </p:cNvPr>
          <p:cNvSpPr txBox="1">
            <a:spLocks/>
          </p:cNvSpPr>
          <p:nvPr/>
        </p:nvSpPr>
        <p:spPr>
          <a:xfrm>
            <a:off x="10179583" y="355163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16" name="Straight Connector 115">
            <a:extLst>
              <a:ext uri="{FF2B5EF4-FFF2-40B4-BE49-F238E27FC236}">
                <a16:creationId xmlns="" xmlns:a16="http://schemas.microsoft.com/office/drawing/2014/main" id="{612C0F4B-E37B-AD4E-D9FE-6B876419222C}"/>
              </a:ext>
            </a:extLst>
          </p:cNvPr>
          <p:cNvCxnSpPr>
            <a:cxnSpLocks/>
          </p:cNvCxnSpPr>
          <p:nvPr/>
        </p:nvCxnSpPr>
        <p:spPr>
          <a:xfrm>
            <a:off x="8999069" y="5327350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="" xmlns:a16="http://schemas.microsoft.com/office/drawing/2014/main" id="{D0C8426C-06F1-1E61-C16D-B90632DD2EB6}"/>
              </a:ext>
            </a:extLst>
          </p:cNvPr>
          <p:cNvSpPr txBox="1">
            <a:spLocks/>
          </p:cNvSpPr>
          <p:nvPr/>
        </p:nvSpPr>
        <p:spPr>
          <a:xfrm>
            <a:off x="8691477" y="415378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="" xmlns:a16="http://schemas.microsoft.com/office/drawing/2014/main" id="{380537E3-AAAF-B3C4-D4D1-709936AEA8CB}"/>
              </a:ext>
            </a:extLst>
          </p:cNvPr>
          <p:cNvSpPr txBox="1">
            <a:spLocks/>
          </p:cNvSpPr>
          <p:nvPr/>
        </p:nvSpPr>
        <p:spPr>
          <a:xfrm>
            <a:off x="8988867" y="413612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="" xmlns:a16="http://schemas.microsoft.com/office/drawing/2014/main" id="{3A39DCA5-0602-D9D0-E16F-E228DFF0FD74}"/>
              </a:ext>
            </a:extLst>
          </p:cNvPr>
          <p:cNvSpPr txBox="1">
            <a:spLocks/>
          </p:cNvSpPr>
          <p:nvPr/>
        </p:nvSpPr>
        <p:spPr>
          <a:xfrm>
            <a:off x="10461531" y="355163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="" xmlns:a16="http://schemas.microsoft.com/office/drawing/2014/main" id="{93AFDC66-ECC5-9A68-E2FD-A9E22F33FF3E}"/>
              </a:ext>
            </a:extLst>
          </p:cNvPr>
          <p:cNvSpPr txBox="1">
            <a:spLocks/>
          </p:cNvSpPr>
          <p:nvPr/>
        </p:nvSpPr>
        <p:spPr>
          <a:xfrm>
            <a:off x="8989165" y="468437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38CA0AC7-3196-ADA2-0341-65D775C4416E}"/>
              </a:ext>
            </a:extLst>
          </p:cNvPr>
          <p:cNvSpPr txBox="1">
            <a:spLocks/>
          </p:cNvSpPr>
          <p:nvPr/>
        </p:nvSpPr>
        <p:spPr>
          <a:xfrm>
            <a:off x="8975377" y="535882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="" xmlns:a16="http://schemas.microsoft.com/office/drawing/2014/main" id="{8FB1F6C7-5DF7-0B8D-AE6A-F93505B138FC}"/>
              </a:ext>
            </a:extLst>
          </p:cNvPr>
          <p:cNvSpPr txBox="1">
            <a:spLocks/>
          </p:cNvSpPr>
          <p:nvPr/>
        </p:nvSpPr>
        <p:spPr>
          <a:xfrm>
            <a:off x="8287386" y="2942417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45307</a:t>
            </a:r>
          </a:p>
        </p:txBody>
      </p:sp>
      <p:grpSp>
        <p:nvGrpSpPr>
          <p:cNvPr id="123" name="Group 122">
            <a:extLst>
              <a:ext uri="{FF2B5EF4-FFF2-40B4-BE49-F238E27FC236}">
                <a16:creationId xmlns="" xmlns:a16="http://schemas.microsoft.com/office/drawing/2014/main" id="{2637EF5F-BF9A-9A60-58E2-869F576D8DC2}"/>
              </a:ext>
            </a:extLst>
          </p:cNvPr>
          <p:cNvGrpSpPr/>
          <p:nvPr/>
        </p:nvGrpSpPr>
        <p:grpSpPr>
          <a:xfrm>
            <a:off x="10044278" y="2922957"/>
            <a:ext cx="1295400" cy="1963967"/>
            <a:chOff x="3333382" y="2531790"/>
            <a:chExt cx="1295400" cy="1963967"/>
          </a:xfrm>
        </p:grpSpPr>
        <p:sp>
          <p:nvSpPr>
            <p:cNvPr id="124" name="TextBox 123">
              <a:extLst>
                <a:ext uri="{FF2B5EF4-FFF2-40B4-BE49-F238E27FC236}">
                  <a16:creationId xmlns="" xmlns:a16="http://schemas.microsoft.com/office/drawing/2014/main" id="{D56DB97B-99EB-8EDB-DC67-735D827D7A7D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  <p:grpSp>
          <p:nvGrpSpPr>
            <p:cNvPr id="125" name="Group 124">
              <a:extLst>
                <a:ext uri="{FF2B5EF4-FFF2-40B4-BE49-F238E27FC236}">
                  <a16:creationId xmlns="" xmlns:a16="http://schemas.microsoft.com/office/drawing/2014/main" id="{B7E9452A-F74B-BE4C-41E5-46125F9FD4F0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26" name="Straight Connector 125">
                <a:extLst>
                  <a:ext uri="{FF2B5EF4-FFF2-40B4-BE49-F238E27FC236}">
                    <a16:creationId xmlns="" xmlns:a16="http://schemas.microsoft.com/office/drawing/2014/main" id="{97E58FA7-32AF-D28C-D35B-EBDA8D076A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="" xmlns:a16="http://schemas.microsoft.com/office/drawing/2014/main" id="{3B0E1729-B5DE-87A8-751E-FF2827106C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28" name="Straight Connector 127">
            <a:extLst>
              <a:ext uri="{FF2B5EF4-FFF2-40B4-BE49-F238E27FC236}">
                <a16:creationId xmlns="" xmlns:a16="http://schemas.microsoft.com/office/drawing/2014/main" id="{337AD645-AB18-EE93-F2A9-7AFCCF256D5A}"/>
              </a:ext>
            </a:extLst>
          </p:cNvPr>
          <p:cNvCxnSpPr>
            <a:cxnSpLocks/>
          </p:cNvCxnSpPr>
          <p:nvPr/>
        </p:nvCxnSpPr>
        <p:spPr>
          <a:xfrm>
            <a:off x="8456779" y="4122306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="" xmlns:a16="http://schemas.microsoft.com/office/drawing/2014/main" id="{7FA1E734-CF85-576B-2500-374BDFC58560}"/>
              </a:ext>
            </a:extLst>
          </p:cNvPr>
          <p:cNvSpPr txBox="1">
            <a:spLocks/>
          </p:cNvSpPr>
          <p:nvPr/>
        </p:nvSpPr>
        <p:spPr>
          <a:xfrm>
            <a:off x="9266171" y="535444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="" xmlns:a16="http://schemas.microsoft.com/office/drawing/2014/main" id="{C9EA5A8E-9373-142D-0863-367ED0BFBB1A}"/>
              </a:ext>
            </a:extLst>
          </p:cNvPr>
          <p:cNvSpPr txBox="1">
            <a:spLocks/>
          </p:cNvSpPr>
          <p:nvPr/>
        </p:nvSpPr>
        <p:spPr>
          <a:xfrm>
            <a:off x="10782015" y="354131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="" xmlns:a16="http://schemas.microsoft.com/office/drawing/2014/main" id="{59363B4E-0487-A6EE-9E0B-AFFD1D72136D}"/>
              </a:ext>
            </a:extLst>
          </p:cNvPr>
          <p:cNvSpPr txBox="1">
            <a:spLocks/>
          </p:cNvSpPr>
          <p:nvPr/>
        </p:nvSpPr>
        <p:spPr>
          <a:xfrm>
            <a:off x="8969084" y="5851599"/>
            <a:ext cx="923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cxnSp>
        <p:nvCxnSpPr>
          <p:cNvPr id="140" name="Straight Connector 139">
            <a:extLst>
              <a:ext uri="{FF2B5EF4-FFF2-40B4-BE49-F238E27FC236}">
                <a16:creationId xmlns="" xmlns:a16="http://schemas.microsoft.com/office/drawing/2014/main" id="{F33FE918-DAD4-7110-DCFE-79A3F8643173}"/>
              </a:ext>
            </a:extLst>
          </p:cNvPr>
          <p:cNvCxnSpPr>
            <a:cxnSpLocks/>
          </p:cNvCxnSpPr>
          <p:nvPr/>
        </p:nvCxnSpPr>
        <p:spPr>
          <a:xfrm>
            <a:off x="9037755" y="655948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="" xmlns:a16="http://schemas.microsoft.com/office/drawing/2014/main" id="{EF4F1684-CEC8-2204-71A1-D3068FDCCB42}"/>
              </a:ext>
            </a:extLst>
          </p:cNvPr>
          <p:cNvSpPr txBox="1">
            <a:spLocks/>
          </p:cNvSpPr>
          <p:nvPr/>
        </p:nvSpPr>
        <p:spPr>
          <a:xfrm>
            <a:off x="9260424" y="655509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="" xmlns:a16="http://schemas.microsoft.com/office/drawing/2014/main" id="{3C16010F-B3F5-9D8E-D86E-CD3C917DA45F}"/>
              </a:ext>
            </a:extLst>
          </p:cNvPr>
          <p:cNvSpPr txBox="1">
            <a:spLocks/>
          </p:cNvSpPr>
          <p:nvPr/>
        </p:nvSpPr>
        <p:spPr>
          <a:xfrm>
            <a:off x="9549999" y="656387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="" xmlns:a16="http://schemas.microsoft.com/office/drawing/2014/main" id="{09E47C45-0D2D-200A-98EE-1E73E5D824CA}"/>
              </a:ext>
            </a:extLst>
          </p:cNvPr>
          <p:cNvSpPr txBox="1">
            <a:spLocks/>
          </p:cNvSpPr>
          <p:nvPr/>
        </p:nvSpPr>
        <p:spPr>
          <a:xfrm>
            <a:off x="11109675" y="354330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="" xmlns:a16="http://schemas.microsoft.com/office/drawing/2014/main" id="{E766F419-FFE5-3B1C-CE0D-4F018867F6EC}"/>
              </a:ext>
            </a:extLst>
          </p:cNvPr>
          <p:cNvSpPr txBox="1">
            <a:spLocks/>
          </p:cNvSpPr>
          <p:nvPr/>
        </p:nvSpPr>
        <p:spPr>
          <a:xfrm>
            <a:off x="9248420" y="7004398"/>
            <a:ext cx="923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</a:p>
        </p:txBody>
      </p:sp>
      <p:cxnSp>
        <p:nvCxnSpPr>
          <p:cNvPr id="148" name="Straight Connector 147">
            <a:extLst>
              <a:ext uri="{FF2B5EF4-FFF2-40B4-BE49-F238E27FC236}">
                <a16:creationId xmlns="" xmlns:a16="http://schemas.microsoft.com/office/drawing/2014/main" id="{6823A729-75B0-0E16-083B-ADF901DA0B17}"/>
              </a:ext>
            </a:extLst>
          </p:cNvPr>
          <p:cNvCxnSpPr>
            <a:cxnSpLocks/>
          </p:cNvCxnSpPr>
          <p:nvPr/>
        </p:nvCxnSpPr>
        <p:spPr>
          <a:xfrm>
            <a:off x="9286798" y="7657609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9" name="TextBox 148">
            <a:extLst>
              <a:ext uri="{FF2B5EF4-FFF2-40B4-BE49-F238E27FC236}">
                <a16:creationId xmlns="" xmlns:a16="http://schemas.microsoft.com/office/drawing/2014/main" id="{E952C23B-D986-7770-A48A-8EB90EB523E6}"/>
              </a:ext>
            </a:extLst>
          </p:cNvPr>
          <p:cNvSpPr txBox="1">
            <a:spLocks/>
          </p:cNvSpPr>
          <p:nvPr/>
        </p:nvSpPr>
        <p:spPr>
          <a:xfrm>
            <a:off x="9549999" y="764518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="" xmlns:a16="http://schemas.microsoft.com/office/drawing/2014/main" id="{4CCB592C-D5A2-AD5E-9AD2-232F04170DD0}"/>
              </a:ext>
            </a:extLst>
          </p:cNvPr>
          <p:cNvSpPr txBox="1">
            <a:spLocks/>
          </p:cNvSpPr>
          <p:nvPr/>
        </p:nvSpPr>
        <p:spPr>
          <a:xfrm>
            <a:off x="12647699" y="3381587"/>
            <a:ext cx="85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="" xmlns:a16="http://schemas.microsoft.com/office/drawing/2014/main" id="{1BB9A34F-FFE9-B775-8FC3-B625D251583E}"/>
              </a:ext>
            </a:extLst>
          </p:cNvPr>
          <p:cNvSpPr txBox="1">
            <a:spLocks/>
          </p:cNvSpPr>
          <p:nvPr/>
        </p:nvSpPr>
        <p:spPr>
          <a:xfrm>
            <a:off x="14472017" y="347965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cxnSp>
        <p:nvCxnSpPr>
          <p:cNvPr id="152" name="Straight Connector 151">
            <a:extLst>
              <a:ext uri="{FF2B5EF4-FFF2-40B4-BE49-F238E27FC236}">
                <a16:creationId xmlns="" xmlns:a16="http://schemas.microsoft.com/office/drawing/2014/main" id="{E136BBF9-3A0B-A4A4-6B9C-DF01914DBA4A}"/>
              </a:ext>
            </a:extLst>
          </p:cNvPr>
          <p:cNvCxnSpPr>
            <a:cxnSpLocks/>
          </p:cNvCxnSpPr>
          <p:nvPr/>
        </p:nvCxnSpPr>
        <p:spPr>
          <a:xfrm>
            <a:off x="13291503" y="5255370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3" name="TextBox 152">
            <a:extLst>
              <a:ext uri="{FF2B5EF4-FFF2-40B4-BE49-F238E27FC236}">
                <a16:creationId xmlns="" xmlns:a16="http://schemas.microsoft.com/office/drawing/2014/main" id="{E7D83B32-2AA9-0CFD-C6D5-F43347EB0C60}"/>
              </a:ext>
            </a:extLst>
          </p:cNvPr>
          <p:cNvSpPr txBox="1">
            <a:spLocks/>
          </p:cNvSpPr>
          <p:nvPr/>
        </p:nvSpPr>
        <p:spPr>
          <a:xfrm>
            <a:off x="12983911" y="408180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="" xmlns:a16="http://schemas.microsoft.com/office/drawing/2014/main" id="{4E91A9C2-AB21-A42E-67AC-994759379308}"/>
              </a:ext>
            </a:extLst>
          </p:cNvPr>
          <p:cNvSpPr txBox="1">
            <a:spLocks/>
          </p:cNvSpPr>
          <p:nvPr/>
        </p:nvSpPr>
        <p:spPr>
          <a:xfrm>
            <a:off x="13281301" y="406414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="" xmlns:a16="http://schemas.microsoft.com/office/drawing/2014/main" id="{0D1AE18F-7159-DDD5-EBED-C5393C982631}"/>
              </a:ext>
            </a:extLst>
          </p:cNvPr>
          <p:cNvSpPr txBox="1">
            <a:spLocks/>
          </p:cNvSpPr>
          <p:nvPr/>
        </p:nvSpPr>
        <p:spPr>
          <a:xfrm>
            <a:off x="14753965" y="347965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="" xmlns:a16="http://schemas.microsoft.com/office/drawing/2014/main" id="{35476591-1050-DAF7-4208-A0FA109E733E}"/>
              </a:ext>
            </a:extLst>
          </p:cNvPr>
          <p:cNvSpPr txBox="1">
            <a:spLocks/>
          </p:cNvSpPr>
          <p:nvPr/>
        </p:nvSpPr>
        <p:spPr>
          <a:xfrm>
            <a:off x="13281599" y="461239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="" xmlns:a16="http://schemas.microsoft.com/office/drawing/2014/main" id="{B3A9DC1F-375B-EBAA-733D-A291653B69AA}"/>
              </a:ext>
            </a:extLst>
          </p:cNvPr>
          <p:cNvSpPr txBox="1">
            <a:spLocks/>
          </p:cNvSpPr>
          <p:nvPr/>
        </p:nvSpPr>
        <p:spPr>
          <a:xfrm>
            <a:off x="13267811" y="528684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="" xmlns:a16="http://schemas.microsoft.com/office/drawing/2014/main" id="{AA96A7E4-A697-BA8D-BDA0-89A3FABE571F}"/>
              </a:ext>
            </a:extLst>
          </p:cNvPr>
          <p:cNvSpPr txBox="1">
            <a:spLocks/>
          </p:cNvSpPr>
          <p:nvPr/>
        </p:nvSpPr>
        <p:spPr>
          <a:xfrm>
            <a:off x="12579820" y="2870437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12187</a:t>
            </a:r>
          </a:p>
        </p:txBody>
      </p:sp>
      <p:grpSp>
        <p:nvGrpSpPr>
          <p:cNvPr id="159" name="Group 158">
            <a:extLst>
              <a:ext uri="{FF2B5EF4-FFF2-40B4-BE49-F238E27FC236}">
                <a16:creationId xmlns="" xmlns:a16="http://schemas.microsoft.com/office/drawing/2014/main" id="{CB78D8D4-A26F-1E95-FE69-9FA13EF3B405}"/>
              </a:ext>
            </a:extLst>
          </p:cNvPr>
          <p:cNvGrpSpPr/>
          <p:nvPr/>
        </p:nvGrpSpPr>
        <p:grpSpPr>
          <a:xfrm>
            <a:off x="14336712" y="2850977"/>
            <a:ext cx="1295400" cy="1963967"/>
            <a:chOff x="3333382" y="2531790"/>
            <a:chExt cx="1295400" cy="1963967"/>
          </a:xfrm>
        </p:grpSpPr>
        <p:sp>
          <p:nvSpPr>
            <p:cNvPr id="160" name="TextBox 159">
              <a:extLst>
                <a:ext uri="{FF2B5EF4-FFF2-40B4-BE49-F238E27FC236}">
                  <a16:creationId xmlns="" xmlns:a16="http://schemas.microsoft.com/office/drawing/2014/main" id="{58BD18E9-2CEE-7CAF-3B67-967896D951FA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="" xmlns:a16="http://schemas.microsoft.com/office/drawing/2014/main" id="{18D24D11-835F-E1CF-F16F-7EC07EB89DD2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62" name="Straight Connector 161">
                <a:extLst>
                  <a:ext uri="{FF2B5EF4-FFF2-40B4-BE49-F238E27FC236}">
                    <a16:creationId xmlns="" xmlns:a16="http://schemas.microsoft.com/office/drawing/2014/main" id="{DDA98C4A-E9D8-98EC-8D32-21EFD19CA5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="" xmlns:a16="http://schemas.microsoft.com/office/drawing/2014/main" id="{9471F8AA-4021-C7BF-3D9F-B63A92CB9E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64" name="Straight Connector 163">
            <a:extLst>
              <a:ext uri="{FF2B5EF4-FFF2-40B4-BE49-F238E27FC236}">
                <a16:creationId xmlns="" xmlns:a16="http://schemas.microsoft.com/office/drawing/2014/main" id="{D3468FA5-FEEA-4566-450B-F3F4B9A15080}"/>
              </a:ext>
            </a:extLst>
          </p:cNvPr>
          <p:cNvCxnSpPr>
            <a:cxnSpLocks/>
          </p:cNvCxnSpPr>
          <p:nvPr/>
        </p:nvCxnSpPr>
        <p:spPr>
          <a:xfrm>
            <a:off x="12749213" y="4050326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="" xmlns:a16="http://schemas.microsoft.com/office/drawing/2014/main" id="{4C79AD46-26D4-9531-B6FC-A71E9EEB2612}"/>
              </a:ext>
            </a:extLst>
          </p:cNvPr>
          <p:cNvSpPr txBox="1">
            <a:spLocks/>
          </p:cNvSpPr>
          <p:nvPr/>
        </p:nvSpPr>
        <p:spPr>
          <a:xfrm>
            <a:off x="13558605" y="528246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="" xmlns:a16="http://schemas.microsoft.com/office/drawing/2014/main" id="{FF30E9C2-65BE-C8EB-7D30-6DE2FE8010B9}"/>
              </a:ext>
            </a:extLst>
          </p:cNvPr>
          <p:cNvSpPr txBox="1">
            <a:spLocks/>
          </p:cNvSpPr>
          <p:nvPr/>
        </p:nvSpPr>
        <p:spPr>
          <a:xfrm>
            <a:off x="15074449" y="34693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="" xmlns:a16="http://schemas.microsoft.com/office/drawing/2014/main" id="{843E24DD-A86F-E063-52DD-1492D2BBFF6E}"/>
              </a:ext>
            </a:extLst>
          </p:cNvPr>
          <p:cNvSpPr txBox="1">
            <a:spLocks/>
          </p:cNvSpPr>
          <p:nvPr/>
        </p:nvSpPr>
        <p:spPr>
          <a:xfrm>
            <a:off x="13261518" y="5779619"/>
            <a:ext cx="923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cxnSp>
        <p:nvCxnSpPr>
          <p:cNvPr id="168" name="Straight Connector 167">
            <a:extLst>
              <a:ext uri="{FF2B5EF4-FFF2-40B4-BE49-F238E27FC236}">
                <a16:creationId xmlns="" xmlns:a16="http://schemas.microsoft.com/office/drawing/2014/main" id="{DCEECE1F-2DE8-B186-76C5-C9D3157B49F9}"/>
              </a:ext>
            </a:extLst>
          </p:cNvPr>
          <p:cNvCxnSpPr>
            <a:cxnSpLocks/>
          </p:cNvCxnSpPr>
          <p:nvPr/>
        </p:nvCxnSpPr>
        <p:spPr>
          <a:xfrm>
            <a:off x="13330189" y="648750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="" xmlns:a16="http://schemas.microsoft.com/office/drawing/2014/main" id="{3CACE0F5-283C-C655-DC4C-63862D38F755}"/>
              </a:ext>
            </a:extLst>
          </p:cNvPr>
          <p:cNvSpPr txBox="1">
            <a:spLocks/>
          </p:cNvSpPr>
          <p:nvPr/>
        </p:nvSpPr>
        <p:spPr>
          <a:xfrm>
            <a:off x="13552858" y="648311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="" xmlns:a16="http://schemas.microsoft.com/office/drawing/2014/main" id="{EA336FAE-B9AE-C963-4729-692B7753BCD7}"/>
              </a:ext>
            </a:extLst>
          </p:cNvPr>
          <p:cNvSpPr txBox="1">
            <a:spLocks/>
          </p:cNvSpPr>
          <p:nvPr/>
        </p:nvSpPr>
        <p:spPr>
          <a:xfrm>
            <a:off x="13842433" y="649189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="" xmlns:a16="http://schemas.microsoft.com/office/drawing/2014/main" id="{95A240D8-90E3-BF60-4E7A-540E0202EF41}"/>
              </a:ext>
            </a:extLst>
          </p:cNvPr>
          <p:cNvSpPr txBox="1">
            <a:spLocks/>
          </p:cNvSpPr>
          <p:nvPr/>
        </p:nvSpPr>
        <p:spPr>
          <a:xfrm>
            <a:off x="15402109" y="347132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="" xmlns:a16="http://schemas.microsoft.com/office/drawing/2014/main" id="{34F61CBF-5A2B-D0A9-34A5-891C0E1608DF}"/>
              </a:ext>
            </a:extLst>
          </p:cNvPr>
          <p:cNvSpPr txBox="1">
            <a:spLocks/>
          </p:cNvSpPr>
          <p:nvPr/>
        </p:nvSpPr>
        <p:spPr>
          <a:xfrm>
            <a:off x="13540854" y="6932418"/>
            <a:ext cx="923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6</a:t>
            </a:r>
          </a:p>
        </p:txBody>
      </p:sp>
      <p:cxnSp>
        <p:nvCxnSpPr>
          <p:cNvPr id="173" name="Straight Connector 172">
            <a:extLst>
              <a:ext uri="{FF2B5EF4-FFF2-40B4-BE49-F238E27FC236}">
                <a16:creationId xmlns="" xmlns:a16="http://schemas.microsoft.com/office/drawing/2014/main" id="{91F81C54-08B7-2E70-5B83-D946188125B6}"/>
              </a:ext>
            </a:extLst>
          </p:cNvPr>
          <p:cNvCxnSpPr>
            <a:cxnSpLocks/>
          </p:cNvCxnSpPr>
          <p:nvPr/>
        </p:nvCxnSpPr>
        <p:spPr>
          <a:xfrm>
            <a:off x="13579232" y="7585629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="" xmlns:a16="http://schemas.microsoft.com/office/drawing/2014/main" id="{143048A8-5D6A-773D-8A44-5F5CC31C918D}"/>
              </a:ext>
            </a:extLst>
          </p:cNvPr>
          <p:cNvSpPr txBox="1">
            <a:spLocks/>
          </p:cNvSpPr>
          <p:nvPr/>
        </p:nvSpPr>
        <p:spPr>
          <a:xfrm>
            <a:off x="13842433" y="757320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4601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9" grpId="0"/>
      <p:bldP spid="80" grpId="0"/>
      <p:bldP spid="81" grpId="0"/>
      <p:bldP spid="87" grpId="0"/>
      <p:bldP spid="89" grpId="0"/>
      <p:bldP spid="141" grpId="0"/>
      <p:bldP spid="69" grpId="0"/>
      <p:bldP spid="70" grpId="0"/>
      <p:bldP spid="71" grpId="0"/>
      <p:bldP spid="73" grpId="0"/>
      <p:bldP spid="74" grpId="0"/>
      <p:bldP spid="75" grpId="0"/>
      <p:bldP spid="83" grpId="0"/>
      <p:bldP spid="85" grpId="0"/>
      <p:bldP spid="88" grpId="0"/>
      <p:bldP spid="109" grpId="0"/>
      <p:bldP spid="110" grpId="0"/>
      <p:bldP spid="111" grpId="0"/>
      <p:bldP spid="113" grpId="0"/>
      <p:bldP spid="114" grpId="0"/>
      <p:bldP spid="115" grpId="0"/>
      <p:bldP spid="117" grpId="0"/>
      <p:bldP spid="118" grpId="0"/>
      <p:bldP spid="119" grpId="0"/>
      <p:bldP spid="120" grpId="0"/>
      <p:bldP spid="121" grpId="0"/>
      <p:bldP spid="122" grpId="0"/>
      <p:bldP spid="129" grpId="0"/>
      <p:bldP spid="130" grpId="0"/>
      <p:bldP spid="131" grpId="0"/>
      <p:bldP spid="144" grpId="0"/>
      <p:bldP spid="145" grpId="0"/>
      <p:bldP spid="146" grpId="0"/>
      <p:bldP spid="147" grpId="0"/>
      <p:bldP spid="149" grpId="0"/>
      <p:bldP spid="150" grpId="0"/>
      <p:bldP spid="151" grpId="0"/>
      <p:bldP spid="153" grpId="0"/>
      <p:bldP spid="154" grpId="0"/>
      <p:bldP spid="155" grpId="0"/>
      <p:bldP spid="156" grpId="0"/>
      <p:bldP spid="157" grpId="0"/>
      <p:bldP spid="158" grpId="0"/>
      <p:bldP spid="165" grpId="0"/>
      <p:bldP spid="166" grpId="0"/>
      <p:bldP spid="167" grpId="0"/>
      <p:bldP spid="169" grpId="0"/>
      <p:bldP spid="170" grpId="0"/>
      <p:bldP spid="171" grpId="0"/>
      <p:bldP spid="172" grpId="0"/>
      <p:bldP spid="1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-76200"/>
            <a:ext cx="6255239" cy="980420"/>
            <a:chOff x="4539228" y="-15241"/>
            <a:chExt cx="6149694" cy="98042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-15241"/>
              <a:ext cx="6149694" cy="980420"/>
              <a:chOff x="4539228" y="-15241"/>
              <a:chExt cx="6149694" cy="98042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-15241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0024" y="441959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899159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Text Box 14">
            <a:extLst>
              <a:ext uri="{FF2B5EF4-FFF2-40B4-BE49-F238E27FC236}">
                <a16:creationId xmlns="" xmlns:a16="http://schemas.microsoft.com/office/drawing/2014/main" id="{D48DA0A1-B4E4-F9E2-6468-33F7A76FE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548" y="797354"/>
            <a:ext cx="1431154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87: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 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4CD4973-E099-6465-A013-A191E03148E0}"/>
              </a:ext>
            </a:extLst>
          </p:cNvPr>
          <p:cNvSpPr txBox="1"/>
          <p:nvPr/>
        </p:nvSpPr>
        <p:spPr>
          <a:xfrm>
            <a:off x="3680399" y="4406420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D6C3187-0C95-DF0C-F5DE-3D9F1578A4EE}"/>
              </a:ext>
            </a:extLst>
          </p:cNvPr>
          <p:cNvSpPr txBox="1"/>
          <p:nvPr/>
        </p:nvSpPr>
        <p:spPr>
          <a:xfrm>
            <a:off x="322015" y="5234100"/>
            <a:ext cx="72189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Cuộn dây dài: 192 m.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Cắt thành các đoạn dài: 5m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Cắt được ? Đoạn, thừa ? mét dây.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20012BAB-A26B-9000-C249-8258519E63CA}"/>
              </a:ext>
            </a:extLst>
          </p:cNvPr>
          <p:cNvCxnSpPr/>
          <p:nvPr/>
        </p:nvCxnSpPr>
        <p:spPr>
          <a:xfrm>
            <a:off x="7358634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5B18B303-C0B2-CDFF-C5EE-D248C8160AB0}"/>
              </a:ext>
            </a:extLst>
          </p:cNvPr>
          <p:cNvSpPr txBox="1"/>
          <p:nvPr/>
        </p:nvSpPr>
        <p:spPr>
          <a:xfrm>
            <a:off x="10946370" y="4343400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CAB8B20F-A03E-95C3-9111-8360EB3459B0}"/>
              </a:ext>
            </a:extLst>
          </p:cNvPr>
          <p:cNvSpPr txBox="1"/>
          <p:nvPr/>
        </p:nvSpPr>
        <p:spPr>
          <a:xfrm>
            <a:off x="7566962" y="5171080"/>
            <a:ext cx="861028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 có phép chia:</a:t>
            </a:r>
          </a:p>
          <a:p>
            <a:pPr algn="ctr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192 : 5 = 38 (dư 2)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Vậy cắt được nhiều nhất 38 đoạn dây vày thừa 2 mét dây.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Đáp số: 38 đoạn, thừa 2 mét dây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356DFDF-7CA7-8A4F-EA3C-9688DA2A48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476"/>
          <a:stretch/>
        </p:blipFill>
        <p:spPr>
          <a:xfrm>
            <a:off x="11262519" y="1410386"/>
            <a:ext cx="4851516" cy="255574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BCAD629B-FC49-4270-7597-76F4019A2BE8}"/>
              </a:ext>
            </a:extLst>
          </p:cNvPr>
          <p:cNvGrpSpPr/>
          <p:nvPr/>
        </p:nvGrpSpPr>
        <p:grpSpPr>
          <a:xfrm>
            <a:off x="701281" y="1604968"/>
            <a:ext cx="10561238" cy="2431435"/>
            <a:chOff x="701281" y="1604968"/>
            <a:chExt cx="10278769" cy="2431435"/>
          </a:xfrm>
        </p:grpSpPr>
        <p:sp>
          <p:nvSpPr>
            <p:cNvPr id="11" name="TextBox 10"/>
            <p:cNvSpPr txBox="1"/>
            <p:nvPr/>
          </p:nvSpPr>
          <p:spPr>
            <a:xfrm>
              <a:off x="1470203" y="1604968"/>
              <a:ext cx="9509847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Cuộn dây thép dài 192 m, người ta định cắt cuộn dây thành các đoạn dây dài 5 m. Hỏi cắt được nhiều nhất bao nhiêu đoạn dây như thế và thừa mấy mét dây?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="" xmlns:a16="http://schemas.microsoft.com/office/drawing/2014/main" id="{361F6C45-5608-5BC9-0AA6-403F9A8295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93260" b="69515"/>
            <a:stretch/>
          </p:blipFill>
          <p:spPr>
            <a:xfrm>
              <a:off x="701281" y="1604968"/>
              <a:ext cx="768922" cy="7791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925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="" xmlns:a16="http://schemas.microsoft.com/office/drawing/2014/main" id="{02ADB60A-5BCE-A4E1-6176-16F2DDD14E39}"/>
              </a:ext>
            </a:extLst>
          </p:cNvPr>
          <p:cNvSpPr/>
          <p:nvPr/>
        </p:nvSpPr>
        <p:spPr>
          <a:xfrm>
            <a:off x="391486" y="1464772"/>
            <a:ext cx="591062" cy="58511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36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370DE0F-678B-DA5C-9600-91D4CD0DAD0E}"/>
              </a:ext>
            </a:extLst>
          </p:cNvPr>
          <p:cNvSpPr txBox="1"/>
          <p:nvPr/>
        </p:nvSpPr>
        <p:spPr>
          <a:xfrm>
            <a:off x="1127919" y="1373332"/>
            <a:ext cx="1431154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Lấy một thẻ số và </a:t>
            </a:r>
            <a:r>
              <a:rPr lang="en-US" sz="3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chọn </a:t>
            </a:r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ghi trên thẻ làm số bị chia, quay kim trên hình trong để chọn số chia. 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 hiện phép chia rồi nêu kết quả.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F2C1502-53E3-28B2-281A-E8DF1B992B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61" b="1014"/>
          <a:stretch/>
        </p:blipFill>
        <p:spPr>
          <a:xfrm>
            <a:off x="2118519" y="2514600"/>
            <a:ext cx="11511463" cy="66294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5F0D5A0F-0647-A81A-A1B7-6CB6FD54DCE6}"/>
              </a:ext>
            </a:extLst>
          </p:cNvPr>
          <p:cNvGrpSpPr/>
          <p:nvPr/>
        </p:nvGrpSpPr>
        <p:grpSpPr>
          <a:xfrm>
            <a:off x="5007280" y="-76200"/>
            <a:ext cx="6255239" cy="980420"/>
            <a:chOff x="4539228" y="-15241"/>
            <a:chExt cx="6149694" cy="980420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E71A0680-33EB-638C-578B-DDCB533FA594}"/>
                </a:ext>
              </a:extLst>
            </p:cNvPr>
            <p:cNvGrpSpPr/>
            <p:nvPr/>
          </p:nvGrpSpPr>
          <p:grpSpPr>
            <a:xfrm>
              <a:off x="4539228" y="-15241"/>
              <a:ext cx="6149694" cy="980420"/>
              <a:chOff x="4539228" y="-15241"/>
              <a:chExt cx="6149694" cy="980420"/>
            </a:xfrm>
          </p:grpSpPr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EFA2934C-CF10-EDED-1048-AF68FD7A6C76}"/>
                  </a:ext>
                </a:extLst>
              </p:cNvPr>
              <p:cNvSpPr txBox="1"/>
              <p:nvPr/>
            </p:nvSpPr>
            <p:spPr>
              <a:xfrm>
                <a:off x="4539228" y="-15241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9FF69E08-B685-6E47-9169-7467496B8C46}"/>
                  </a:ext>
                </a:extLst>
              </p:cNvPr>
              <p:cNvSpPr txBox="1"/>
              <p:nvPr/>
            </p:nvSpPr>
            <p:spPr>
              <a:xfrm>
                <a:off x="7020024" y="441959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7E833200-1C31-6832-6078-AD56490F6C06}"/>
                </a:ext>
              </a:extLst>
            </p:cNvPr>
            <p:cNvCxnSpPr/>
            <p:nvPr/>
          </p:nvCxnSpPr>
          <p:spPr>
            <a:xfrm>
              <a:off x="7153434" y="899159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>
            <a:extLst>
              <a:ext uri="{FF2B5EF4-FFF2-40B4-BE49-F238E27FC236}">
                <a16:creationId xmlns="" xmlns:a16="http://schemas.microsoft.com/office/drawing/2014/main" id="{F47A4005-CA21-3C1D-D45E-C0BA161DC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548" y="797354"/>
            <a:ext cx="1431154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87: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 CHO SỐ CÓ MỘT CHỮ SỐ TRONG PHẠM VI 100 000 (tiếp theo) 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83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2236</TotalTime>
  <Words>425</Words>
  <Application>Microsoft Office PowerPoint</Application>
  <PresentationFormat>Custom</PresentationFormat>
  <Paragraphs>98</Paragraphs>
  <Slides>7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226</cp:revision>
  <dcterms:created xsi:type="dcterms:W3CDTF">2022-07-10T01:37:20Z</dcterms:created>
  <dcterms:modified xsi:type="dcterms:W3CDTF">2024-03-26T03:28:06Z</dcterms:modified>
</cp:coreProperties>
</file>