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5"/>
  </p:notesMasterIdLst>
  <p:sldIdLst>
    <p:sldId id="427" r:id="rId5"/>
    <p:sldId id="430" r:id="rId6"/>
    <p:sldId id="441" r:id="rId7"/>
    <p:sldId id="444" r:id="rId8"/>
    <p:sldId id="446" r:id="rId9"/>
    <p:sldId id="442" r:id="rId10"/>
    <p:sldId id="447" r:id="rId11"/>
    <p:sldId id="448" r:id="rId12"/>
    <p:sldId id="438" r:id="rId13"/>
    <p:sldId id="431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CFEE9C-6EC7-4896-926B-07B7A0A15CD1}" v="21" dt="2022-08-27T04:03:07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F2CFEE9C-6EC7-4896-926B-07B7A0A15CD1}"/>
    <pc:docChg chg="modSld">
      <pc:chgData name="T H" userId="270efafb50020bd6" providerId="LiveId" clId="{F2CFEE9C-6EC7-4896-926B-07B7A0A15CD1}" dt="2022-08-27T04:03:07.795" v="22"/>
      <pc:docMkLst>
        <pc:docMk/>
      </pc:docMkLst>
      <pc:sldChg chg="modAnim">
        <pc:chgData name="T H" userId="270efafb50020bd6" providerId="LiveId" clId="{F2CFEE9C-6EC7-4896-926B-07B7A0A15CD1}" dt="2022-08-27T04:00:27.917" v="0"/>
        <pc:sldMkLst>
          <pc:docMk/>
          <pc:sldMk cId="3638933607" sldId="441"/>
        </pc:sldMkLst>
      </pc:sldChg>
      <pc:sldChg chg="modSp mod">
        <pc:chgData name="T H" userId="270efafb50020bd6" providerId="LiveId" clId="{F2CFEE9C-6EC7-4896-926B-07B7A0A15CD1}" dt="2022-08-27T04:01:54.377" v="10" actId="1076"/>
        <pc:sldMkLst>
          <pc:docMk/>
          <pc:sldMk cId="2662513508" sldId="442"/>
        </pc:sldMkLst>
        <pc:spChg chg="mod">
          <ac:chgData name="T H" userId="270efafb50020bd6" providerId="LiveId" clId="{F2CFEE9C-6EC7-4896-926B-07B7A0A15CD1}" dt="2022-08-27T04:01:54.377" v="10" actId="1076"/>
          <ac:spMkLst>
            <pc:docMk/>
            <pc:sldMk cId="2662513508" sldId="442"/>
            <ac:spMk id="18" creationId="{00000000-0000-0000-0000-000000000000}"/>
          </ac:spMkLst>
        </pc:spChg>
        <pc:grpChg chg="mod">
          <ac:chgData name="T H" userId="270efafb50020bd6" providerId="LiveId" clId="{F2CFEE9C-6EC7-4896-926B-07B7A0A15CD1}" dt="2022-08-27T04:01:54.377" v="10" actId="1076"/>
          <ac:grpSpMkLst>
            <pc:docMk/>
            <pc:sldMk cId="2662513508" sldId="442"/>
            <ac:grpSpMk id="16" creationId="{00000000-0000-0000-0000-000000000000}"/>
          </ac:grpSpMkLst>
        </pc:grpChg>
        <pc:picChg chg="mod">
          <ac:chgData name="T H" userId="270efafb50020bd6" providerId="LiveId" clId="{F2CFEE9C-6EC7-4896-926B-07B7A0A15CD1}" dt="2022-08-27T04:01:44.404" v="7" actId="14100"/>
          <ac:picMkLst>
            <pc:docMk/>
            <pc:sldMk cId="2662513508" sldId="442"/>
            <ac:picMk id="4" creationId="{00000000-0000-0000-0000-000000000000}"/>
          </ac:picMkLst>
        </pc:picChg>
        <pc:picChg chg="mod">
          <ac:chgData name="T H" userId="270efafb50020bd6" providerId="LiveId" clId="{F2CFEE9C-6EC7-4896-926B-07B7A0A15CD1}" dt="2022-08-27T04:01:54.377" v="10" actId="1076"/>
          <ac:picMkLst>
            <pc:docMk/>
            <pc:sldMk cId="2662513508" sldId="442"/>
            <ac:picMk id="25" creationId="{00000000-0000-0000-0000-000000000000}"/>
          </ac:picMkLst>
        </pc:picChg>
      </pc:sldChg>
      <pc:sldChg chg="modSp">
        <pc:chgData name="T H" userId="270efafb50020bd6" providerId="LiveId" clId="{F2CFEE9C-6EC7-4896-926B-07B7A0A15CD1}" dt="2022-08-27T04:01:20.841" v="4" actId="114"/>
        <pc:sldMkLst>
          <pc:docMk/>
          <pc:sldMk cId="1466137262" sldId="444"/>
        </pc:sldMkLst>
        <pc:spChg chg="mod">
          <ac:chgData name="T H" userId="270efafb50020bd6" providerId="LiveId" clId="{F2CFEE9C-6EC7-4896-926B-07B7A0A15CD1}" dt="2022-08-27T04:01:20.841" v="4" actId="114"/>
          <ac:spMkLst>
            <pc:docMk/>
            <pc:sldMk cId="1466137262" sldId="444"/>
            <ac:spMk id="27" creationId="{00000000-0000-0000-0000-000000000000}"/>
          </ac:spMkLst>
        </pc:spChg>
      </pc:sldChg>
      <pc:sldChg chg="modSp">
        <pc:chgData name="T H" userId="270efafb50020bd6" providerId="LiveId" clId="{F2CFEE9C-6EC7-4896-926B-07B7A0A15CD1}" dt="2022-08-27T04:01:16.577" v="3" actId="114"/>
        <pc:sldMkLst>
          <pc:docMk/>
          <pc:sldMk cId="1297995823" sldId="446"/>
        </pc:sldMkLst>
        <pc:spChg chg="mod">
          <ac:chgData name="T H" userId="270efafb50020bd6" providerId="LiveId" clId="{F2CFEE9C-6EC7-4896-926B-07B7A0A15CD1}" dt="2022-08-27T04:01:16.577" v="3" actId="114"/>
          <ac:spMkLst>
            <pc:docMk/>
            <pc:sldMk cId="1297995823" sldId="446"/>
            <ac:spMk id="22" creationId="{00000000-0000-0000-0000-000000000000}"/>
          </ac:spMkLst>
        </pc:spChg>
      </pc:sldChg>
      <pc:sldChg chg="modSp mod">
        <pc:chgData name="T H" userId="270efafb50020bd6" providerId="LiveId" clId="{F2CFEE9C-6EC7-4896-926B-07B7A0A15CD1}" dt="2022-08-27T04:03:07.795" v="22"/>
        <pc:sldMkLst>
          <pc:docMk/>
          <pc:sldMk cId="3629155977" sldId="447"/>
        </pc:sldMkLst>
        <pc:spChg chg="mod">
          <ac:chgData name="T H" userId="270efafb50020bd6" providerId="LiveId" clId="{F2CFEE9C-6EC7-4896-926B-07B7A0A15CD1}" dt="2022-08-27T04:02:33.493" v="19" actId="1076"/>
          <ac:spMkLst>
            <pc:docMk/>
            <pc:sldMk cId="3629155977" sldId="447"/>
            <ac:spMk id="18" creationId="{00000000-0000-0000-0000-000000000000}"/>
          </ac:spMkLst>
        </pc:spChg>
        <pc:grpChg chg="mod">
          <ac:chgData name="T H" userId="270efafb50020bd6" providerId="LiveId" clId="{F2CFEE9C-6EC7-4896-926B-07B7A0A15CD1}" dt="2022-08-27T04:02:33.493" v="19" actId="1076"/>
          <ac:grpSpMkLst>
            <pc:docMk/>
            <pc:sldMk cId="3629155977" sldId="447"/>
            <ac:grpSpMk id="16" creationId="{00000000-0000-0000-0000-000000000000}"/>
          </ac:grpSpMkLst>
        </pc:grpChg>
        <pc:picChg chg="mod">
          <ac:chgData name="T H" userId="270efafb50020bd6" providerId="LiveId" clId="{F2CFEE9C-6EC7-4896-926B-07B7A0A15CD1}" dt="2022-08-27T04:02:33.493" v="19" actId="1076"/>
          <ac:picMkLst>
            <pc:docMk/>
            <pc:sldMk cId="3629155977" sldId="447"/>
            <ac:picMk id="25" creationId="{00000000-0000-0000-0000-000000000000}"/>
          </ac:picMkLst>
        </pc:picChg>
        <pc:picChg chg="mod">
          <ac:chgData name="T H" userId="270efafb50020bd6" providerId="LiveId" clId="{F2CFEE9C-6EC7-4896-926B-07B7A0A15CD1}" dt="2022-08-27T04:02:57.363" v="20"/>
          <ac:picMkLst>
            <pc:docMk/>
            <pc:sldMk cId="3629155977" sldId="447"/>
            <ac:picMk id="1026" creationId="{00000000-0000-0000-0000-000000000000}"/>
          </ac:picMkLst>
        </pc:picChg>
        <pc:picChg chg="mod">
          <ac:chgData name="T H" userId="270efafb50020bd6" providerId="LiveId" clId="{F2CFEE9C-6EC7-4896-926B-07B7A0A15CD1}" dt="2022-08-27T04:03:01.706" v="21"/>
          <ac:picMkLst>
            <pc:docMk/>
            <pc:sldMk cId="3629155977" sldId="447"/>
            <ac:picMk id="1028" creationId="{00000000-0000-0000-0000-000000000000}"/>
          </ac:picMkLst>
        </pc:picChg>
        <pc:picChg chg="mod">
          <ac:chgData name="T H" userId="270efafb50020bd6" providerId="LiveId" clId="{F2CFEE9C-6EC7-4896-926B-07B7A0A15CD1}" dt="2022-08-27T04:03:07.795" v="22"/>
          <ac:picMkLst>
            <pc:docMk/>
            <pc:sldMk cId="3629155977" sldId="447"/>
            <ac:picMk id="103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5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6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799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36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3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64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7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69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874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28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6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068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800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482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972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32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7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58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115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78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920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806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7323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65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915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5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04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304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44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622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860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9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9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4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46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6.jpg"/><Relationship Id="rId7" Type="http://schemas.openxmlformats.org/officeDocument/2006/relationships/image" Target="../media/image15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21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6.jpeg"/><Relationship Id="rId1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HOẠT ĐỘNG SẢN XUẤT NÔNG NGHIỆP (T3)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579120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4" name="Group 1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(T3)</a:t>
              </a: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3327537"/>
            <a:ext cx="7367315" cy="530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280319" y="2057400"/>
            <a:ext cx="13536981" cy="1221254"/>
            <a:chOff x="1280319" y="2057400"/>
            <a:chExt cx="13536981" cy="1221254"/>
          </a:xfrm>
        </p:grpSpPr>
        <p:sp>
          <p:nvSpPr>
            <p:cNvPr id="23" name="Rectangle 22"/>
            <p:cNvSpPr/>
            <p:nvPr/>
          </p:nvSpPr>
          <p:spPr>
            <a:xfrm>
              <a:off x="2588450" y="2401669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357519" y="3456087"/>
            <a:ext cx="6324600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buffet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“Con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ạ.”.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3" name="Group 12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(T3)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80319" y="2057400"/>
            <a:ext cx="13536981" cy="1221254"/>
            <a:chOff x="1280319" y="2057400"/>
            <a:chExt cx="13536981" cy="1221254"/>
          </a:xfrm>
        </p:grpSpPr>
        <p:sp>
          <p:nvSpPr>
            <p:cNvPr id="24" name="Rectangle 23"/>
            <p:cNvSpPr/>
            <p:nvPr/>
          </p:nvSpPr>
          <p:spPr>
            <a:xfrm>
              <a:off x="2588450" y="2401669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901521" y="3278654"/>
            <a:ext cx="11569669" cy="3621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4.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4" name="Group 1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(T3)</a:t>
              </a: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19" y="3327537"/>
            <a:ext cx="7367315" cy="530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280319" y="2057400"/>
            <a:ext cx="13536981" cy="1221254"/>
            <a:chOff x="1280319" y="2057400"/>
            <a:chExt cx="13536981" cy="1221254"/>
          </a:xfrm>
        </p:grpSpPr>
        <p:sp>
          <p:nvSpPr>
            <p:cNvPr id="23" name="Rectangle 22"/>
            <p:cNvSpPr/>
            <p:nvPr/>
          </p:nvSpPr>
          <p:spPr>
            <a:xfrm>
              <a:off x="2588450" y="2401669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huống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57519" y="3124200"/>
            <a:ext cx="647700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Nếu là bạn Hà, em sẽ nói cho anh mình biết rằng đồ ăn thừa lại bỏ đi sẽ rất lãng phí. Nếu mình lấy quá nhiều thì người ở sau có thể sẽ không đủ đồ để ăn, còn mình thì không ăn hết. Ngoài ra việc lãng phí đồ ăn có th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ảnh hưởng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 môi trường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79958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7" name="Group 1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(T3)</a:t>
              </a:r>
            </a:p>
          </p:txBody>
        </p: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19" y="4331521"/>
            <a:ext cx="4501651" cy="481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873538" y="2423115"/>
            <a:ext cx="13603192" cy="1872227"/>
            <a:chOff x="1207342" y="2246531"/>
            <a:chExt cx="13603192" cy="1872227"/>
          </a:xfrm>
        </p:grpSpPr>
        <p:sp>
          <p:nvSpPr>
            <p:cNvPr id="18" name="Rectangle 17"/>
            <p:cNvSpPr/>
            <p:nvPr/>
          </p:nvSpPr>
          <p:spPr>
            <a:xfrm>
              <a:off x="2581684" y="2364432"/>
              <a:ext cx="1222885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sưu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07342" y="2246531"/>
              <a:ext cx="1374342" cy="111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573149" y="1674346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17" name="Group 1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(T3)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051719" y="2260805"/>
            <a:ext cx="13499370" cy="1851614"/>
            <a:chOff x="1204119" y="2167951"/>
            <a:chExt cx="13499370" cy="1851614"/>
          </a:xfrm>
        </p:grpSpPr>
        <p:sp>
          <p:nvSpPr>
            <p:cNvPr id="18" name="Rectangle 17"/>
            <p:cNvSpPr/>
            <p:nvPr/>
          </p:nvSpPr>
          <p:spPr>
            <a:xfrm>
              <a:off x="2474639" y="2265239"/>
              <a:ext cx="1222885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sưu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kiệm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04119" y="2167951"/>
              <a:ext cx="1374342" cy="111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1573149" y="1674346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Nếu là bạn Hà, em sẽ làm gì trong tình huống dưới đây?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8667" y1="53000" x2="64667" y2="5466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377" y="4190999"/>
            <a:ext cx="4648200" cy="453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ếu là bạn Hà, em sẽ làm gì trong tình huống dưới đây?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720" y="4112419"/>
            <a:ext cx="5063314" cy="426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IỂN LÃM NHỮNG BỨC VẼ BIẾT NÓI – Vẽ tranh Cổ động Hành động vì môi trường  | TRƯỜNG ĐẠI HỌC MỞ TP HC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3" t="9000" b="7013"/>
          <a:stretch/>
        </p:blipFill>
        <p:spPr bwMode="auto">
          <a:xfrm>
            <a:off x="1356519" y="4190999"/>
            <a:ext cx="4228382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1559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ỉ cần một giây để bảo vệ môi trường cùng Tetra Pak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114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785"/>
            <a:ext cx="16276638" cy="91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818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10046</TotalTime>
  <Words>597</Words>
  <Application>Microsoft Office PowerPoint</Application>
  <PresentationFormat>Custom</PresentationFormat>
  <Paragraphs>48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Default Design</vt:lpstr>
      <vt:lpstr>1_Default Design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1166</cp:revision>
  <dcterms:created xsi:type="dcterms:W3CDTF">2008-09-09T22:52:10Z</dcterms:created>
  <dcterms:modified xsi:type="dcterms:W3CDTF">2022-08-27T04:03:08Z</dcterms:modified>
</cp:coreProperties>
</file>