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81" r:id="rId4"/>
    <p:sldId id="265" r:id="rId5"/>
    <p:sldId id="279" r:id="rId6"/>
    <p:sldId id="273" r:id="rId7"/>
    <p:sldId id="269" r:id="rId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544" userDrawn="1">
          <p15:clr>
            <a:srgbClr val="A4A3A4"/>
          </p15:clr>
        </p15:guide>
        <p15:guide id="2" pos="512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EF4"/>
    <a:srgbClr val="FFFFFF"/>
    <a:srgbClr val="E191C7"/>
    <a:srgbClr val="0000FF"/>
    <a:srgbClr val="F8F0BF"/>
    <a:srgbClr val="FEF5BE"/>
    <a:srgbClr val="D9ECFA"/>
    <a:srgbClr val="FBD7B3"/>
    <a:srgbClr val="FCD8B5"/>
    <a:srgbClr val="FDD4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762" autoAdjust="0"/>
  </p:normalViewPr>
  <p:slideViewPr>
    <p:cSldViewPr>
      <p:cViewPr varScale="1">
        <p:scale>
          <a:sx n="51" d="100"/>
          <a:sy n="51" d="100"/>
        </p:scale>
        <p:origin x="-780" y="-84"/>
      </p:cViewPr>
      <p:guideLst>
        <p:guide orient="horz" pos="2544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03/04/2024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021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3126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03/04/2024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03/04/2024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03/04/2024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03/04/2024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03/04/2024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03/04/2024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03/04/2024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03/04/2024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03/04/2024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03/04/2024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03/04/2024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03/04/2024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5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598396" y="3891358"/>
            <a:ext cx="13079846" cy="2653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Môn Toán lớp 3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BÀI 90: </a:t>
            </a: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TÌM THÀNH PHẦN CHƯA BIẾT CỦA PHÉP TÍNH  </a:t>
            </a: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(Tiết 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CHÀO MỪNG QUÝ THẦY CÔ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539380" y="5776642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515270" y="1041400"/>
            <a:ext cx="132460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90: </a:t>
            </a:r>
            <a:r>
              <a:rPr lang="en-US" sz="2800" b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 THÀNH PHẦN CHƯA BIẾT CỦA PHÉP TÍNH 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(Tiết 1)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9F332BF0-168F-9C50-B1B9-3073415DAC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3691"/>
          <a:stretch/>
        </p:blipFill>
        <p:spPr>
          <a:xfrm>
            <a:off x="235960" y="1962530"/>
            <a:ext cx="15806305" cy="5256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10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515270" y="1041400"/>
            <a:ext cx="132460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90: </a:t>
            </a:r>
            <a:r>
              <a:rPr lang="en-US" sz="2800" b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 THÀNH PHẦN CHƯA BIẾT CỦA PHÉP TÍNH 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(Tiết 1)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F63EFCD9-3243-B3DD-A862-708E8FB4F17F}"/>
              </a:ext>
            </a:extLst>
          </p:cNvPr>
          <p:cNvSpPr txBox="1"/>
          <p:nvPr/>
        </p:nvSpPr>
        <p:spPr>
          <a:xfrm>
            <a:off x="746919" y="1815303"/>
            <a:ext cx="13246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Tìm một số hạng trong một tổng</a:t>
            </a:r>
          </a:p>
        </p:txBody>
      </p:sp>
      <p:sp>
        <p:nvSpPr>
          <p:cNvPr id="13" name="Isosceles Triangle 12">
            <a:extLst>
              <a:ext uri="{FF2B5EF4-FFF2-40B4-BE49-F238E27FC236}">
                <a16:creationId xmlns="" xmlns:a16="http://schemas.microsoft.com/office/drawing/2014/main" id="{253A2946-AFD9-C59A-2D17-3836AEEF8F10}"/>
              </a:ext>
            </a:extLst>
          </p:cNvPr>
          <p:cNvSpPr/>
          <p:nvPr/>
        </p:nvSpPr>
        <p:spPr>
          <a:xfrm>
            <a:off x="4556919" y="3048000"/>
            <a:ext cx="1143000" cy="990600"/>
          </a:xfrm>
          <a:prstGeom prst="triangle">
            <a:avLst/>
          </a:prstGeom>
          <a:solidFill>
            <a:srgbClr val="FDD4E7"/>
          </a:solidFill>
          <a:ln>
            <a:solidFill>
              <a:srgbClr val="FDD4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pPr algn="ctr"/>
            <a:endParaRPr lang="en-US" sz="40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A8E0D693-D677-FF8E-D64C-D930D0C49A95}"/>
              </a:ext>
            </a:extLst>
          </p:cNvPr>
          <p:cNvSpPr/>
          <p:nvPr/>
        </p:nvSpPr>
        <p:spPr>
          <a:xfrm>
            <a:off x="2270919" y="3048000"/>
            <a:ext cx="1143000" cy="990600"/>
          </a:xfrm>
          <a:prstGeom prst="ellipse">
            <a:avLst/>
          </a:prstGeom>
          <a:solidFill>
            <a:srgbClr val="FCD8B5"/>
          </a:solidFill>
          <a:ln>
            <a:solidFill>
              <a:srgbClr val="FBD7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45CC794B-FF34-BD8F-BAB8-450FDE9A055D}"/>
              </a:ext>
            </a:extLst>
          </p:cNvPr>
          <p:cNvSpPr/>
          <p:nvPr/>
        </p:nvSpPr>
        <p:spPr>
          <a:xfrm>
            <a:off x="7071519" y="3200400"/>
            <a:ext cx="838200" cy="838200"/>
          </a:xfrm>
          <a:prstGeom prst="rect">
            <a:avLst/>
          </a:prstGeom>
          <a:solidFill>
            <a:srgbClr val="D9ECFA"/>
          </a:solidFill>
          <a:ln>
            <a:solidFill>
              <a:srgbClr val="D9EC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3FDA4608-AEAA-7971-C334-3F3234D65854}"/>
              </a:ext>
            </a:extLst>
          </p:cNvPr>
          <p:cNvSpPr txBox="1"/>
          <p:nvPr/>
        </p:nvSpPr>
        <p:spPr>
          <a:xfrm>
            <a:off x="3718719" y="3294965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FD9F12CF-4669-4AC4-14E2-4B352F232D34}"/>
              </a:ext>
            </a:extLst>
          </p:cNvPr>
          <p:cNvSpPr txBox="1"/>
          <p:nvPr/>
        </p:nvSpPr>
        <p:spPr>
          <a:xfrm>
            <a:off x="6045785" y="3294965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47" name="Isosceles Triangle 46">
            <a:extLst>
              <a:ext uri="{FF2B5EF4-FFF2-40B4-BE49-F238E27FC236}">
                <a16:creationId xmlns="" xmlns:a16="http://schemas.microsoft.com/office/drawing/2014/main" id="{7A05652A-15D5-EC5F-3342-3DFE71BB608C}"/>
              </a:ext>
            </a:extLst>
          </p:cNvPr>
          <p:cNvSpPr/>
          <p:nvPr/>
        </p:nvSpPr>
        <p:spPr>
          <a:xfrm>
            <a:off x="2256520" y="4563411"/>
            <a:ext cx="1143000" cy="990600"/>
          </a:xfrm>
          <a:prstGeom prst="triangle">
            <a:avLst/>
          </a:prstGeom>
          <a:solidFill>
            <a:srgbClr val="FDD4E7"/>
          </a:solidFill>
          <a:ln>
            <a:solidFill>
              <a:srgbClr val="FDD4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pPr algn="ctr"/>
            <a:endParaRPr lang="en-US" sz="40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C43B02BE-35A6-B014-F9B7-FB5ECC7D1AAC}"/>
              </a:ext>
            </a:extLst>
          </p:cNvPr>
          <p:cNvSpPr txBox="1"/>
          <p:nvPr/>
        </p:nvSpPr>
        <p:spPr>
          <a:xfrm>
            <a:off x="3490119" y="4694874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="" xmlns:a16="http://schemas.microsoft.com/office/drawing/2014/main" id="{D2082379-8B6F-89A2-29C8-C9C432779396}"/>
              </a:ext>
            </a:extLst>
          </p:cNvPr>
          <p:cNvSpPr/>
          <p:nvPr/>
        </p:nvSpPr>
        <p:spPr>
          <a:xfrm>
            <a:off x="4588180" y="4715811"/>
            <a:ext cx="838200" cy="838200"/>
          </a:xfrm>
          <a:prstGeom prst="rect">
            <a:avLst/>
          </a:prstGeom>
          <a:solidFill>
            <a:srgbClr val="D9ECFA"/>
          </a:solidFill>
          <a:ln>
            <a:solidFill>
              <a:srgbClr val="D9EC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CE00EA7A-EA72-C1D2-14CA-62B8A08D875E}"/>
              </a:ext>
            </a:extLst>
          </p:cNvPr>
          <p:cNvSpPr txBox="1"/>
          <p:nvPr/>
        </p:nvSpPr>
        <p:spPr>
          <a:xfrm>
            <a:off x="6093870" y="4694873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51" name="Oval 50">
            <a:extLst>
              <a:ext uri="{FF2B5EF4-FFF2-40B4-BE49-F238E27FC236}">
                <a16:creationId xmlns="" xmlns:a16="http://schemas.microsoft.com/office/drawing/2014/main" id="{A5839C55-3A8C-A1D2-7107-CE940751A798}"/>
              </a:ext>
            </a:extLst>
          </p:cNvPr>
          <p:cNvSpPr/>
          <p:nvPr/>
        </p:nvSpPr>
        <p:spPr>
          <a:xfrm>
            <a:off x="6919119" y="4563411"/>
            <a:ext cx="1143000" cy="990600"/>
          </a:xfrm>
          <a:prstGeom prst="ellipse">
            <a:avLst/>
          </a:prstGeom>
          <a:solidFill>
            <a:srgbClr val="FCD8B5"/>
          </a:solidFill>
          <a:ln>
            <a:solidFill>
              <a:srgbClr val="FBD7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53" name="Oval 52">
            <a:extLst>
              <a:ext uri="{FF2B5EF4-FFF2-40B4-BE49-F238E27FC236}">
                <a16:creationId xmlns="" xmlns:a16="http://schemas.microsoft.com/office/drawing/2014/main" id="{6A3264D8-49BC-C93A-0C64-BED4E4CBC7FF}"/>
              </a:ext>
            </a:extLst>
          </p:cNvPr>
          <p:cNvSpPr/>
          <p:nvPr/>
        </p:nvSpPr>
        <p:spPr>
          <a:xfrm>
            <a:off x="2270919" y="6078822"/>
            <a:ext cx="1143000" cy="990600"/>
          </a:xfrm>
          <a:prstGeom prst="ellipse">
            <a:avLst/>
          </a:prstGeom>
          <a:solidFill>
            <a:srgbClr val="FCD8B5"/>
          </a:solidFill>
          <a:ln>
            <a:solidFill>
              <a:srgbClr val="FBD7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D3676F1D-5372-6EBC-583E-3E05A90F60A0}"/>
              </a:ext>
            </a:extLst>
          </p:cNvPr>
          <p:cNvSpPr txBox="1"/>
          <p:nvPr/>
        </p:nvSpPr>
        <p:spPr>
          <a:xfrm>
            <a:off x="3503112" y="6191698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="" xmlns:a16="http://schemas.microsoft.com/office/drawing/2014/main" id="{417F63F4-8C77-1357-3BCD-61D123AE5C78}"/>
              </a:ext>
            </a:extLst>
          </p:cNvPr>
          <p:cNvSpPr/>
          <p:nvPr/>
        </p:nvSpPr>
        <p:spPr>
          <a:xfrm>
            <a:off x="4629760" y="6078822"/>
            <a:ext cx="838200" cy="838200"/>
          </a:xfrm>
          <a:prstGeom prst="rect">
            <a:avLst/>
          </a:prstGeom>
          <a:solidFill>
            <a:srgbClr val="D9ECFA"/>
          </a:solidFill>
          <a:ln>
            <a:solidFill>
              <a:srgbClr val="D9EC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53E662D0-5C59-E707-F927-436C5B12E5ED}"/>
              </a:ext>
            </a:extLst>
          </p:cNvPr>
          <p:cNvSpPr txBox="1"/>
          <p:nvPr/>
        </p:nvSpPr>
        <p:spPr>
          <a:xfrm>
            <a:off x="6137408" y="6026324"/>
            <a:ext cx="45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57" name="Isosceles Triangle 56">
            <a:extLst>
              <a:ext uri="{FF2B5EF4-FFF2-40B4-BE49-F238E27FC236}">
                <a16:creationId xmlns="" xmlns:a16="http://schemas.microsoft.com/office/drawing/2014/main" id="{63B6D658-2D3C-09B2-6990-A252264EBD30}"/>
              </a:ext>
            </a:extLst>
          </p:cNvPr>
          <p:cNvSpPr/>
          <p:nvPr/>
        </p:nvSpPr>
        <p:spPr>
          <a:xfrm>
            <a:off x="7038620" y="5915744"/>
            <a:ext cx="1143000" cy="990600"/>
          </a:xfrm>
          <a:prstGeom prst="triangle">
            <a:avLst/>
          </a:prstGeom>
          <a:solidFill>
            <a:srgbClr val="FDD4E7"/>
          </a:solidFill>
          <a:ln>
            <a:solidFill>
              <a:srgbClr val="FDD4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pPr algn="ctr"/>
            <a:endParaRPr lang="en-US" sz="40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="" xmlns:a16="http://schemas.microsoft.com/office/drawing/2014/main" id="{9B8CD6B5-FC25-E445-695C-38A4B008BC44}"/>
              </a:ext>
            </a:extLst>
          </p:cNvPr>
          <p:cNvSpPr/>
          <p:nvPr/>
        </p:nvSpPr>
        <p:spPr>
          <a:xfrm>
            <a:off x="9773655" y="3967490"/>
            <a:ext cx="5679864" cy="2058834"/>
          </a:xfrm>
          <a:prstGeom prst="roundRect">
            <a:avLst/>
          </a:prstGeom>
          <a:solidFill>
            <a:srgbClr val="FEF5BE"/>
          </a:solidFill>
          <a:ln>
            <a:solidFill>
              <a:srgbClr val="F8F0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 tìm một số hạng ta lấy tổng trừ đi số hạng kia. </a:t>
            </a:r>
          </a:p>
        </p:txBody>
      </p:sp>
    </p:spTree>
    <p:extLst>
      <p:ext uri="{BB962C8B-B14F-4D97-AF65-F5344CB8AC3E}">
        <p14:creationId xmlns:p14="http://schemas.microsoft.com/office/powerpoint/2010/main" val="2612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13" grpId="0" animBg="1"/>
      <p:bldP spid="18" grpId="0" animBg="1"/>
      <p:bldP spid="19" grpId="0" animBg="1"/>
      <p:bldP spid="20" grpId="0"/>
      <p:bldP spid="46" grpId="0"/>
      <p:bldP spid="47" grpId="0" animBg="1"/>
      <p:bldP spid="48" grpId="0"/>
      <p:bldP spid="49" grpId="0" animBg="1"/>
      <p:bldP spid="50" grpId="0"/>
      <p:bldP spid="51" grpId="0" animBg="1"/>
      <p:bldP spid="53" grpId="0" animBg="1"/>
      <p:bldP spid="54" grpId="0"/>
      <p:bldP spid="55" grpId="0" animBg="1"/>
      <p:bldP spid="56" grpId="0"/>
      <p:bldP spid="57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EA607A4B-1BF7-CF09-79EB-C9FDC992C4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16" t="11056" r="89725" b="74708"/>
          <a:stretch/>
        </p:blipFill>
        <p:spPr>
          <a:xfrm>
            <a:off x="1204119" y="1634382"/>
            <a:ext cx="914400" cy="926907"/>
          </a:xfrm>
          <a:prstGeom prst="rect">
            <a:avLst/>
          </a:prstGeom>
        </p:spPr>
      </p:pic>
      <p:sp>
        <p:nvSpPr>
          <p:cNvPr id="75" name="Text Box 14">
            <a:extLst>
              <a:ext uri="{FF2B5EF4-FFF2-40B4-BE49-F238E27FC236}">
                <a16:creationId xmlns="" xmlns:a16="http://schemas.microsoft.com/office/drawing/2014/main" id="{CC60037C-F456-931D-2B22-507650806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5270" y="1041400"/>
            <a:ext cx="132460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90: </a:t>
            </a:r>
            <a:r>
              <a:rPr lang="en-US" sz="2800" b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 THÀNH PHẦN CHƯA BIẾT CỦA PHÉP TÍNH 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(Tiết 1)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037F3439-AE53-7969-C50B-E709EC765D1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6470"/>
          <a:stretch/>
        </p:blipFill>
        <p:spPr>
          <a:xfrm>
            <a:off x="362544" y="2578293"/>
            <a:ext cx="15551550" cy="2372926"/>
          </a:xfrm>
          <a:prstGeom prst="rect">
            <a:avLst/>
          </a:prstGeom>
        </p:spPr>
      </p:pic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43763E15-3DEA-3B9F-2D89-14CDD87076AC}"/>
              </a:ext>
            </a:extLst>
          </p:cNvPr>
          <p:cNvSpPr txBox="1"/>
          <p:nvPr/>
        </p:nvSpPr>
        <p:spPr>
          <a:xfrm>
            <a:off x="2099427" y="1703825"/>
            <a:ext cx="13246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thành phần chưa biết trong các phép tính sau: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0AE1622C-CFB2-55D1-230D-584070AC2823}"/>
              </a:ext>
            </a:extLst>
          </p:cNvPr>
          <p:cNvSpPr/>
          <p:nvPr/>
        </p:nvSpPr>
        <p:spPr>
          <a:xfrm>
            <a:off x="2118519" y="2878596"/>
            <a:ext cx="914400" cy="838200"/>
          </a:xfrm>
          <a:prstGeom prst="roundRect">
            <a:avLst/>
          </a:prstGeom>
          <a:ln w="38100">
            <a:solidFill>
              <a:srgbClr val="E191C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83" name="Rectangle: Rounded Corners 82">
            <a:extLst>
              <a:ext uri="{FF2B5EF4-FFF2-40B4-BE49-F238E27FC236}">
                <a16:creationId xmlns="" xmlns:a16="http://schemas.microsoft.com/office/drawing/2014/main" id="{D855FF38-8294-CB99-E49D-4BDB4CF6C880}"/>
              </a:ext>
            </a:extLst>
          </p:cNvPr>
          <p:cNvSpPr/>
          <p:nvPr/>
        </p:nvSpPr>
        <p:spPr>
          <a:xfrm>
            <a:off x="2423319" y="3883378"/>
            <a:ext cx="914400" cy="838200"/>
          </a:xfrm>
          <a:prstGeom prst="roundRect">
            <a:avLst/>
          </a:prstGeom>
          <a:ln w="38100">
            <a:solidFill>
              <a:srgbClr val="E191C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84" name="Rectangle: Rounded Corners 83">
            <a:extLst>
              <a:ext uri="{FF2B5EF4-FFF2-40B4-BE49-F238E27FC236}">
                <a16:creationId xmlns="" xmlns:a16="http://schemas.microsoft.com/office/drawing/2014/main" id="{56B28A0F-FE07-352D-3C61-CD6942150BE3}"/>
              </a:ext>
            </a:extLst>
          </p:cNvPr>
          <p:cNvSpPr/>
          <p:nvPr/>
        </p:nvSpPr>
        <p:spPr>
          <a:xfrm>
            <a:off x="6385719" y="2878596"/>
            <a:ext cx="914400" cy="838200"/>
          </a:xfrm>
          <a:prstGeom prst="roundRect">
            <a:avLst/>
          </a:prstGeom>
          <a:ln w="38100">
            <a:solidFill>
              <a:srgbClr val="E191C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85" name="Rectangle: Rounded Corners 84">
            <a:extLst>
              <a:ext uri="{FF2B5EF4-FFF2-40B4-BE49-F238E27FC236}">
                <a16:creationId xmlns="" xmlns:a16="http://schemas.microsoft.com/office/drawing/2014/main" id="{72A54D31-B2BF-4C06-6CB9-02FE8556B519}"/>
              </a:ext>
            </a:extLst>
          </p:cNvPr>
          <p:cNvSpPr/>
          <p:nvPr/>
        </p:nvSpPr>
        <p:spPr>
          <a:xfrm>
            <a:off x="6233319" y="3883378"/>
            <a:ext cx="1066800" cy="838200"/>
          </a:xfrm>
          <a:prstGeom prst="roundRect">
            <a:avLst/>
          </a:prstGeom>
          <a:ln w="38100">
            <a:solidFill>
              <a:srgbClr val="E191C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320</a:t>
            </a:r>
          </a:p>
        </p:txBody>
      </p:sp>
      <p:sp>
        <p:nvSpPr>
          <p:cNvPr id="86" name="Rectangle: Rounded Corners 85">
            <a:extLst>
              <a:ext uri="{FF2B5EF4-FFF2-40B4-BE49-F238E27FC236}">
                <a16:creationId xmlns="" xmlns:a16="http://schemas.microsoft.com/office/drawing/2014/main" id="{7B43DBE2-0F55-B464-3C41-4CD570FDBE09}"/>
              </a:ext>
            </a:extLst>
          </p:cNvPr>
          <p:cNvSpPr/>
          <p:nvPr/>
        </p:nvSpPr>
        <p:spPr>
          <a:xfrm>
            <a:off x="13167519" y="2872638"/>
            <a:ext cx="914400" cy="838200"/>
          </a:xfrm>
          <a:prstGeom prst="roundRect">
            <a:avLst/>
          </a:prstGeom>
          <a:ln w="38100">
            <a:solidFill>
              <a:srgbClr val="E191C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1400</a:t>
            </a:r>
          </a:p>
        </p:txBody>
      </p:sp>
      <p:sp>
        <p:nvSpPr>
          <p:cNvPr id="87" name="Rectangle: Rounded Corners 86">
            <a:extLst>
              <a:ext uri="{FF2B5EF4-FFF2-40B4-BE49-F238E27FC236}">
                <a16:creationId xmlns="" xmlns:a16="http://schemas.microsoft.com/office/drawing/2014/main" id="{81B10311-1844-54F9-101C-D21283C064D8}"/>
              </a:ext>
            </a:extLst>
          </p:cNvPr>
          <p:cNvSpPr/>
          <p:nvPr/>
        </p:nvSpPr>
        <p:spPr>
          <a:xfrm>
            <a:off x="11491119" y="3877586"/>
            <a:ext cx="914400" cy="838200"/>
          </a:xfrm>
          <a:prstGeom prst="roundRect">
            <a:avLst/>
          </a:prstGeom>
          <a:ln w="38100">
            <a:solidFill>
              <a:srgbClr val="E191C7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</a:p>
        </p:txBody>
      </p:sp>
    </p:spTree>
    <p:extLst>
      <p:ext uri="{BB962C8B-B14F-4D97-AF65-F5344CB8AC3E}">
        <p14:creationId xmlns:p14="http://schemas.microsoft.com/office/powerpoint/2010/main" val="392457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3" grpId="0" animBg="1"/>
      <p:bldP spid="84" grpId="0" animBg="1"/>
      <p:bldP spid="85" grpId="0" animBg="1"/>
      <p:bldP spid="86" grpId="0" animBg="1"/>
      <p:bldP spid="8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3" name="Text Box 14">
            <a:extLst>
              <a:ext uri="{FF2B5EF4-FFF2-40B4-BE49-F238E27FC236}">
                <a16:creationId xmlns="" xmlns:a16="http://schemas.microsoft.com/office/drawing/2014/main" id="{E2D877C9-A5F4-B18D-9C37-54286D3F8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5270" y="1041400"/>
            <a:ext cx="132460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90: </a:t>
            </a:r>
            <a:r>
              <a:rPr lang="en-US" sz="2800" b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 THÀNH PHẦN CHƯA BIẾT CỦA PHÉP TÍNH  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(Tiết 1)</a:t>
            </a:r>
            <a:endParaRPr lang="en-US" sz="2800" b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4B567876-BC1A-CB2F-825C-12067525B1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162" y="1776209"/>
            <a:ext cx="15698782" cy="452478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54880540-99D0-D8CE-6927-F461EC310BBC}"/>
              </a:ext>
            </a:extLst>
          </p:cNvPr>
          <p:cNvSpPr/>
          <p:nvPr/>
        </p:nvSpPr>
        <p:spPr>
          <a:xfrm>
            <a:off x="10476456" y="3629526"/>
            <a:ext cx="1295400" cy="1219200"/>
          </a:xfrm>
          <a:prstGeom prst="rect">
            <a:avLst/>
          </a:prstGeom>
          <a:solidFill>
            <a:srgbClr val="FFFF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562291B3-ACD7-CDED-D47F-6A4542EA82A1}"/>
              </a:ext>
            </a:extLst>
          </p:cNvPr>
          <p:cNvSpPr/>
          <p:nvPr/>
        </p:nvSpPr>
        <p:spPr>
          <a:xfrm>
            <a:off x="11795919" y="3623095"/>
            <a:ext cx="1295400" cy="1219200"/>
          </a:xfrm>
          <a:prstGeom prst="rect">
            <a:avLst/>
          </a:prstGeom>
          <a:solidFill>
            <a:srgbClr val="FFFF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524B8918-B447-2587-766A-B9223C54D860}"/>
              </a:ext>
            </a:extLst>
          </p:cNvPr>
          <p:cNvSpPr/>
          <p:nvPr/>
        </p:nvSpPr>
        <p:spPr>
          <a:xfrm>
            <a:off x="13144417" y="2355768"/>
            <a:ext cx="1295400" cy="1249695"/>
          </a:xfrm>
          <a:prstGeom prst="rect">
            <a:avLst/>
          </a:prstGeom>
          <a:solidFill>
            <a:srgbClr val="FFFF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18B313BB-9DAC-C36E-4FE4-918FC51BBD37}"/>
              </a:ext>
            </a:extLst>
          </p:cNvPr>
          <p:cNvSpPr/>
          <p:nvPr/>
        </p:nvSpPr>
        <p:spPr>
          <a:xfrm>
            <a:off x="14463880" y="2355768"/>
            <a:ext cx="1295400" cy="1249695"/>
          </a:xfrm>
          <a:prstGeom prst="rect">
            <a:avLst/>
          </a:prstGeom>
          <a:solidFill>
            <a:srgbClr val="FFFF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5126113D-2500-6F5D-DCB4-7A9AFBA5AE7C}"/>
              </a:ext>
            </a:extLst>
          </p:cNvPr>
          <p:cNvSpPr/>
          <p:nvPr/>
        </p:nvSpPr>
        <p:spPr>
          <a:xfrm>
            <a:off x="7788675" y="4890421"/>
            <a:ext cx="1295400" cy="1219200"/>
          </a:xfrm>
          <a:prstGeom prst="rect">
            <a:avLst/>
          </a:prstGeom>
          <a:solidFill>
            <a:srgbClr val="FFFF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en-US" sz="4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0989317D-82E6-925A-6FC6-462D2E274DE0}"/>
              </a:ext>
            </a:extLst>
          </p:cNvPr>
          <p:cNvSpPr/>
          <p:nvPr/>
        </p:nvSpPr>
        <p:spPr>
          <a:xfrm>
            <a:off x="9129151" y="4878390"/>
            <a:ext cx="1295400" cy="1219200"/>
          </a:xfrm>
          <a:prstGeom prst="rect">
            <a:avLst/>
          </a:prstGeom>
          <a:solidFill>
            <a:srgbClr val="FFFFF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</a:t>
            </a:r>
          </a:p>
        </p:txBody>
      </p:sp>
    </p:spTree>
    <p:extLst>
      <p:ext uri="{BB962C8B-B14F-4D97-AF65-F5344CB8AC3E}">
        <p14:creationId xmlns:p14="http://schemas.microsoft.com/office/powerpoint/2010/main" val="104601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3425</TotalTime>
  <Words>205</Words>
  <Application>Microsoft Office PowerPoint</Application>
  <PresentationFormat>Custom</PresentationFormat>
  <Paragraphs>55</Paragraphs>
  <Slides>7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Windows User</cp:lastModifiedBy>
  <cp:revision>281</cp:revision>
  <dcterms:created xsi:type="dcterms:W3CDTF">2022-07-10T01:37:20Z</dcterms:created>
  <dcterms:modified xsi:type="dcterms:W3CDTF">2024-04-03T08:09:51Z</dcterms:modified>
</cp:coreProperties>
</file>