
<file path=[Content_Types].xml><?xml version="1.0" encoding="utf-8"?>
<Types xmlns="http://schemas.openxmlformats.org/package/2006/content-types">
  <Default Extension="png" ContentType="image/png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7"/>
  </p:notesMasterIdLst>
  <p:sldIdLst>
    <p:sldId id="256" r:id="rId2"/>
    <p:sldId id="297" r:id="rId3"/>
    <p:sldId id="298" r:id="rId4"/>
    <p:sldId id="299" r:id="rId5"/>
    <p:sldId id="268" r:id="rId6"/>
  </p:sldIdLst>
  <p:sldSz cx="16276638" cy="9144000"/>
  <p:notesSz cx="6858000" cy="9144000"/>
  <p:defaultTextStyle>
    <a:defPPr>
      <a:defRPr lang="en-US"/>
    </a:defPPr>
    <a:lvl1pPr marL="0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1pPr>
    <a:lvl2pPr marL="726262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2pPr>
    <a:lvl3pPr marL="1452524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3pPr>
    <a:lvl4pPr marL="2178787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4pPr>
    <a:lvl5pPr marL="2905049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5pPr>
    <a:lvl6pPr marL="3631311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6pPr>
    <a:lvl7pPr marL="4357573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7pPr>
    <a:lvl8pPr marL="5083835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8pPr>
    <a:lvl9pPr marL="5810098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880">
          <p15:clr>
            <a:srgbClr val="A4A3A4"/>
          </p15:clr>
        </p15:guide>
        <p15:guide id="2" pos="5127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FF3399"/>
    <a:srgbClr val="88DFE8"/>
    <a:srgbClr val="FFCC29"/>
    <a:srgbClr val="FFDB69"/>
    <a:srgbClr val="FEF4EC"/>
    <a:srgbClr val="F6882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0"/>
    <p:restoredTop sz="94660"/>
  </p:normalViewPr>
  <p:slideViewPr>
    <p:cSldViewPr>
      <p:cViewPr varScale="1">
        <p:scale>
          <a:sx n="66" d="100"/>
          <a:sy n="66" d="100"/>
        </p:scale>
        <p:origin x="-451" y="-86"/>
      </p:cViewPr>
      <p:guideLst>
        <p:guide orient="horz" pos="2880"/>
        <p:guide pos="5127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7079AE0-E343-4431-9E77-3AB2AF9D83DA}" type="datetimeFigureOut">
              <a:rPr lang="en-US" smtClean="0"/>
              <a:t>8/22/2022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77825" y="685800"/>
            <a:ext cx="610235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8D46B89-F200-43AA-B36B-6A2EF4B500B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41543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1pPr>
    <a:lvl2pPr marL="726262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2pPr>
    <a:lvl3pPr marL="1452524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3pPr>
    <a:lvl4pPr marL="2178787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4pPr>
    <a:lvl5pPr marL="2905049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5pPr>
    <a:lvl6pPr marL="3631311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6pPr>
    <a:lvl7pPr marL="4357573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7pPr>
    <a:lvl8pPr marL="5083835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8pPr>
    <a:lvl9pPr marL="5810098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8D46B89-F200-43AA-B36B-6A2EF4B500BB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08792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8D46B89-F200-43AA-B36B-6A2EF4B500BB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778232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8D46B89-F200-43AA-B36B-6A2EF4B500BB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793407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D46B89-F200-43AA-B36B-6A2EF4B500BB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875585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20748" y="2840568"/>
            <a:ext cx="13835142" cy="196003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41496" y="5181600"/>
            <a:ext cx="11393647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72626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4525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217878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9050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63131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43575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508383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58100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8/22/2022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07765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8/22/2022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63701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21007037" y="488951"/>
            <a:ext cx="6516307" cy="104013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49640" y="488951"/>
            <a:ext cx="19286120" cy="104013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8/22/2022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08464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8/22/2022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2744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85742" y="5875867"/>
            <a:ext cx="13835142" cy="1816100"/>
          </a:xfrm>
        </p:spPr>
        <p:txBody>
          <a:bodyPr anchor="t"/>
          <a:lstStyle>
            <a:lvl1pPr algn="l">
              <a:defRPr sz="64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85742" y="3875618"/>
            <a:ext cx="13835142" cy="2000249"/>
          </a:xfrm>
        </p:spPr>
        <p:txBody>
          <a:bodyPr anchor="b"/>
          <a:lstStyle>
            <a:lvl1pPr marL="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1pPr>
            <a:lvl2pPr marL="726262" indent="0">
              <a:buNone/>
              <a:defRPr sz="2900">
                <a:solidFill>
                  <a:schemeClr val="tx1">
                    <a:tint val="75000"/>
                  </a:schemeClr>
                </a:solidFill>
              </a:defRPr>
            </a:lvl2pPr>
            <a:lvl3pPr marL="1452524" indent="0">
              <a:buNone/>
              <a:defRPr sz="2500">
                <a:solidFill>
                  <a:schemeClr val="tx1">
                    <a:tint val="75000"/>
                  </a:schemeClr>
                </a:solidFill>
              </a:defRPr>
            </a:lvl3pPr>
            <a:lvl4pPr marL="2178787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4pPr>
            <a:lvl5pPr marL="2905049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5pPr>
            <a:lvl6pPr marL="3631311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6pPr>
            <a:lvl7pPr marL="4357573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7pPr>
            <a:lvl8pPr marL="5083835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8pPr>
            <a:lvl9pPr marL="5810098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8/22/2022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15324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49640" y="2844800"/>
            <a:ext cx="12899800" cy="8045451"/>
          </a:xfrm>
        </p:spPr>
        <p:txBody>
          <a:bodyPr/>
          <a:lstStyle>
            <a:lvl1pPr>
              <a:defRPr sz="4400"/>
            </a:lvl1pPr>
            <a:lvl2pPr>
              <a:defRPr sz="3800"/>
            </a:lvl2pPr>
            <a:lvl3pPr>
              <a:defRPr sz="3200"/>
            </a:lvl3pPr>
            <a:lvl4pPr>
              <a:defRPr sz="2900"/>
            </a:lvl4pPr>
            <a:lvl5pPr>
              <a:defRPr sz="2900"/>
            </a:lvl5pPr>
            <a:lvl6pPr>
              <a:defRPr sz="2900"/>
            </a:lvl6pPr>
            <a:lvl7pPr>
              <a:defRPr sz="2900"/>
            </a:lvl7pPr>
            <a:lvl8pPr>
              <a:defRPr sz="2900"/>
            </a:lvl8pPr>
            <a:lvl9pPr>
              <a:defRPr sz="29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620717" y="2844800"/>
            <a:ext cx="12902627" cy="8045451"/>
          </a:xfrm>
        </p:spPr>
        <p:txBody>
          <a:bodyPr/>
          <a:lstStyle>
            <a:lvl1pPr>
              <a:defRPr sz="4400"/>
            </a:lvl1pPr>
            <a:lvl2pPr>
              <a:defRPr sz="3800"/>
            </a:lvl2pPr>
            <a:lvl3pPr>
              <a:defRPr sz="3200"/>
            </a:lvl3pPr>
            <a:lvl4pPr>
              <a:defRPr sz="2900"/>
            </a:lvl4pPr>
            <a:lvl5pPr>
              <a:defRPr sz="2900"/>
            </a:lvl5pPr>
            <a:lvl6pPr>
              <a:defRPr sz="2900"/>
            </a:lvl6pPr>
            <a:lvl7pPr>
              <a:defRPr sz="2900"/>
            </a:lvl7pPr>
            <a:lvl8pPr>
              <a:defRPr sz="2900"/>
            </a:lvl8pPr>
            <a:lvl9pPr>
              <a:defRPr sz="29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8/22/2022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65892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3832" y="366184"/>
            <a:ext cx="14648974" cy="1524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3832" y="2046817"/>
            <a:ext cx="7191675" cy="853016"/>
          </a:xfrm>
        </p:spPr>
        <p:txBody>
          <a:bodyPr anchor="b"/>
          <a:lstStyle>
            <a:lvl1pPr marL="0" indent="0">
              <a:buNone/>
              <a:defRPr sz="3800" b="1"/>
            </a:lvl1pPr>
            <a:lvl2pPr marL="726262" indent="0">
              <a:buNone/>
              <a:defRPr sz="3200" b="1"/>
            </a:lvl2pPr>
            <a:lvl3pPr marL="1452524" indent="0">
              <a:buNone/>
              <a:defRPr sz="2900" b="1"/>
            </a:lvl3pPr>
            <a:lvl4pPr marL="2178787" indent="0">
              <a:buNone/>
              <a:defRPr sz="2500" b="1"/>
            </a:lvl4pPr>
            <a:lvl5pPr marL="2905049" indent="0">
              <a:buNone/>
              <a:defRPr sz="2500" b="1"/>
            </a:lvl5pPr>
            <a:lvl6pPr marL="3631311" indent="0">
              <a:buNone/>
              <a:defRPr sz="2500" b="1"/>
            </a:lvl6pPr>
            <a:lvl7pPr marL="4357573" indent="0">
              <a:buNone/>
              <a:defRPr sz="2500" b="1"/>
            </a:lvl7pPr>
            <a:lvl8pPr marL="5083835" indent="0">
              <a:buNone/>
              <a:defRPr sz="2500" b="1"/>
            </a:lvl8pPr>
            <a:lvl9pPr marL="5810098" indent="0">
              <a:buNone/>
              <a:defRPr sz="25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13832" y="2899833"/>
            <a:ext cx="7191675" cy="5268384"/>
          </a:xfrm>
        </p:spPr>
        <p:txBody>
          <a:bodyPr/>
          <a:lstStyle>
            <a:lvl1pPr>
              <a:defRPr sz="3800"/>
            </a:lvl1pPr>
            <a:lvl2pPr>
              <a:defRPr sz="3200"/>
            </a:lvl2pPr>
            <a:lvl3pPr>
              <a:defRPr sz="2900"/>
            </a:lvl3pPr>
            <a:lvl4pPr>
              <a:defRPr sz="2500"/>
            </a:lvl4pPr>
            <a:lvl5pPr>
              <a:defRPr sz="2500"/>
            </a:lvl5pPr>
            <a:lvl6pPr>
              <a:defRPr sz="2500"/>
            </a:lvl6pPr>
            <a:lvl7pPr>
              <a:defRPr sz="2500"/>
            </a:lvl7pPr>
            <a:lvl8pPr>
              <a:defRPr sz="2500"/>
            </a:lvl8pPr>
            <a:lvl9pPr>
              <a:defRPr sz="2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8268307" y="2046817"/>
            <a:ext cx="7194500" cy="853016"/>
          </a:xfrm>
        </p:spPr>
        <p:txBody>
          <a:bodyPr anchor="b"/>
          <a:lstStyle>
            <a:lvl1pPr marL="0" indent="0">
              <a:buNone/>
              <a:defRPr sz="3800" b="1"/>
            </a:lvl1pPr>
            <a:lvl2pPr marL="726262" indent="0">
              <a:buNone/>
              <a:defRPr sz="3200" b="1"/>
            </a:lvl2pPr>
            <a:lvl3pPr marL="1452524" indent="0">
              <a:buNone/>
              <a:defRPr sz="2900" b="1"/>
            </a:lvl3pPr>
            <a:lvl4pPr marL="2178787" indent="0">
              <a:buNone/>
              <a:defRPr sz="2500" b="1"/>
            </a:lvl4pPr>
            <a:lvl5pPr marL="2905049" indent="0">
              <a:buNone/>
              <a:defRPr sz="2500" b="1"/>
            </a:lvl5pPr>
            <a:lvl6pPr marL="3631311" indent="0">
              <a:buNone/>
              <a:defRPr sz="2500" b="1"/>
            </a:lvl6pPr>
            <a:lvl7pPr marL="4357573" indent="0">
              <a:buNone/>
              <a:defRPr sz="2500" b="1"/>
            </a:lvl7pPr>
            <a:lvl8pPr marL="5083835" indent="0">
              <a:buNone/>
              <a:defRPr sz="2500" b="1"/>
            </a:lvl8pPr>
            <a:lvl9pPr marL="5810098" indent="0">
              <a:buNone/>
              <a:defRPr sz="25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8268307" y="2899833"/>
            <a:ext cx="7194500" cy="5268384"/>
          </a:xfrm>
        </p:spPr>
        <p:txBody>
          <a:bodyPr/>
          <a:lstStyle>
            <a:lvl1pPr>
              <a:defRPr sz="3800"/>
            </a:lvl1pPr>
            <a:lvl2pPr>
              <a:defRPr sz="3200"/>
            </a:lvl2pPr>
            <a:lvl3pPr>
              <a:defRPr sz="2900"/>
            </a:lvl3pPr>
            <a:lvl4pPr>
              <a:defRPr sz="2500"/>
            </a:lvl4pPr>
            <a:lvl5pPr>
              <a:defRPr sz="2500"/>
            </a:lvl5pPr>
            <a:lvl6pPr>
              <a:defRPr sz="2500"/>
            </a:lvl6pPr>
            <a:lvl7pPr>
              <a:defRPr sz="2500"/>
            </a:lvl7pPr>
            <a:lvl8pPr>
              <a:defRPr sz="2500"/>
            </a:lvl8pPr>
            <a:lvl9pPr>
              <a:defRPr sz="2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8/22/2022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64485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8/22/2022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90075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8/22/2022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40738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3833" y="364067"/>
            <a:ext cx="5354902" cy="1549400"/>
          </a:xfrm>
        </p:spPr>
        <p:txBody>
          <a:bodyPr anchor="b"/>
          <a:lstStyle>
            <a:lvl1pPr algn="l">
              <a:defRPr sz="32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63713" y="364067"/>
            <a:ext cx="9099093" cy="7804151"/>
          </a:xfrm>
        </p:spPr>
        <p:txBody>
          <a:bodyPr/>
          <a:lstStyle>
            <a:lvl1pPr>
              <a:defRPr sz="5100"/>
            </a:lvl1pPr>
            <a:lvl2pPr>
              <a:defRPr sz="4400"/>
            </a:lvl2pPr>
            <a:lvl3pPr>
              <a:defRPr sz="3800"/>
            </a:lvl3pPr>
            <a:lvl4pPr>
              <a:defRPr sz="3200"/>
            </a:lvl4pPr>
            <a:lvl5pPr>
              <a:defRPr sz="3200"/>
            </a:lvl5pPr>
            <a:lvl6pPr>
              <a:defRPr sz="3200"/>
            </a:lvl6pPr>
            <a:lvl7pPr>
              <a:defRPr sz="3200"/>
            </a:lvl7pPr>
            <a:lvl8pPr>
              <a:defRPr sz="3200"/>
            </a:lvl8pPr>
            <a:lvl9pPr>
              <a:defRPr sz="3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3833" y="1913467"/>
            <a:ext cx="5354902" cy="6254751"/>
          </a:xfrm>
        </p:spPr>
        <p:txBody>
          <a:bodyPr/>
          <a:lstStyle>
            <a:lvl1pPr marL="0" indent="0">
              <a:buNone/>
              <a:defRPr sz="2200"/>
            </a:lvl1pPr>
            <a:lvl2pPr marL="726262" indent="0">
              <a:buNone/>
              <a:defRPr sz="1900"/>
            </a:lvl2pPr>
            <a:lvl3pPr marL="1452524" indent="0">
              <a:buNone/>
              <a:defRPr sz="1600"/>
            </a:lvl3pPr>
            <a:lvl4pPr marL="2178787" indent="0">
              <a:buNone/>
              <a:defRPr sz="1400"/>
            </a:lvl4pPr>
            <a:lvl5pPr marL="2905049" indent="0">
              <a:buNone/>
              <a:defRPr sz="1400"/>
            </a:lvl5pPr>
            <a:lvl6pPr marL="3631311" indent="0">
              <a:buNone/>
              <a:defRPr sz="1400"/>
            </a:lvl6pPr>
            <a:lvl7pPr marL="4357573" indent="0">
              <a:buNone/>
              <a:defRPr sz="1400"/>
            </a:lvl7pPr>
            <a:lvl8pPr marL="5083835" indent="0">
              <a:buNone/>
              <a:defRPr sz="1400"/>
            </a:lvl8pPr>
            <a:lvl9pPr marL="5810098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8/22/2022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49790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190335" y="6400800"/>
            <a:ext cx="9765983" cy="755651"/>
          </a:xfrm>
        </p:spPr>
        <p:txBody>
          <a:bodyPr anchor="b"/>
          <a:lstStyle>
            <a:lvl1pPr algn="l">
              <a:defRPr sz="32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190335" y="817033"/>
            <a:ext cx="9765983" cy="5486400"/>
          </a:xfrm>
        </p:spPr>
        <p:txBody>
          <a:bodyPr/>
          <a:lstStyle>
            <a:lvl1pPr marL="0" indent="0">
              <a:buNone/>
              <a:defRPr sz="5100"/>
            </a:lvl1pPr>
            <a:lvl2pPr marL="726262" indent="0">
              <a:buNone/>
              <a:defRPr sz="4400"/>
            </a:lvl2pPr>
            <a:lvl3pPr marL="1452524" indent="0">
              <a:buNone/>
              <a:defRPr sz="3800"/>
            </a:lvl3pPr>
            <a:lvl4pPr marL="2178787" indent="0">
              <a:buNone/>
              <a:defRPr sz="3200"/>
            </a:lvl4pPr>
            <a:lvl5pPr marL="2905049" indent="0">
              <a:buNone/>
              <a:defRPr sz="3200"/>
            </a:lvl5pPr>
            <a:lvl6pPr marL="3631311" indent="0">
              <a:buNone/>
              <a:defRPr sz="3200"/>
            </a:lvl6pPr>
            <a:lvl7pPr marL="4357573" indent="0">
              <a:buNone/>
              <a:defRPr sz="3200"/>
            </a:lvl7pPr>
            <a:lvl8pPr marL="5083835" indent="0">
              <a:buNone/>
              <a:defRPr sz="3200"/>
            </a:lvl8pPr>
            <a:lvl9pPr marL="5810098" indent="0">
              <a:buNone/>
              <a:defRPr sz="32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190335" y="7156451"/>
            <a:ext cx="9765983" cy="1073149"/>
          </a:xfrm>
        </p:spPr>
        <p:txBody>
          <a:bodyPr/>
          <a:lstStyle>
            <a:lvl1pPr marL="0" indent="0">
              <a:buNone/>
              <a:defRPr sz="2200"/>
            </a:lvl1pPr>
            <a:lvl2pPr marL="726262" indent="0">
              <a:buNone/>
              <a:defRPr sz="1900"/>
            </a:lvl2pPr>
            <a:lvl3pPr marL="1452524" indent="0">
              <a:buNone/>
              <a:defRPr sz="1600"/>
            </a:lvl3pPr>
            <a:lvl4pPr marL="2178787" indent="0">
              <a:buNone/>
              <a:defRPr sz="1400"/>
            </a:lvl4pPr>
            <a:lvl5pPr marL="2905049" indent="0">
              <a:buNone/>
              <a:defRPr sz="1400"/>
            </a:lvl5pPr>
            <a:lvl6pPr marL="3631311" indent="0">
              <a:buNone/>
              <a:defRPr sz="1400"/>
            </a:lvl6pPr>
            <a:lvl7pPr marL="4357573" indent="0">
              <a:buNone/>
              <a:defRPr sz="1400"/>
            </a:lvl7pPr>
            <a:lvl8pPr marL="5083835" indent="0">
              <a:buNone/>
              <a:defRPr sz="1400"/>
            </a:lvl8pPr>
            <a:lvl9pPr marL="5810098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8/22/2022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99809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13832" y="366184"/>
            <a:ext cx="14648974" cy="1524000"/>
          </a:xfrm>
          <a:prstGeom prst="rect">
            <a:avLst/>
          </a:prstGeom>
        </p:spPr>
        <p:txBody>
          <a:bodyPr vert="horz" lIns="145252" tIns="72626" rIns="145252" bIns="72626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3832" y="2133601"/>
            <a:ext cx="14648974" cy="6034617"/>
          </a:xfrm>
          <a:prstGeom prst="rect">
            <a:avLst/>
          </a:prstGeom>
        </p:spPr>
        <p:txBody>
          <a:bodyPr vert="horz" lIns="145252" tIns="72626" rIns="145252" bIns="72626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13832" y="8475134"/>
            <a:ext cx="3797882" cy="486833"/>
          </a:xfrm>
          <a:prstGeom prst="rect">
            <a:avLst/>
          </a:prstGeom>
        </p:spPr>
        <p:txBody>
          <a:bodyPr vert="horz" lIns="145252" tIns="72626" rIns="145252" bIns="72626" rtlCol="0" anchor="ctr"/>
          <a:lstStyle>
            <a:lvl1pPr algn="l">
              <a:defRPr sz="1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74B3276-3901-471F-8285-C92A8E75787C}" type="datetimeFigureOut">
              <a:rPr lang="en-US" smtClean="0"/>
              <a:t>8/22/2022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561185" y="8475134"/>
            <a:ext cx="5154269" cy="486833"/>
          </a:xfrm>
          <a:prstGeom prst="rect">
            <a:avLst/>
          </a:prstGeom>
        </p:spPr>
        <p:txBody>
          <a:bodyPr vert="horz" lIns="145252" tIns="72626" rIns="145252" bIns="72626" rtlCol="0" anchor="ctr"/>
          <a:lstStyle>
            <a:lvl1pPr algn="ctr">
              <a:defRPr sz="1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664924" y="8475134"/>
            <a:ext cx="3797882" cy="486833"/>
          </a:xfrm>
          <a:prstGeom prst="rect">
            <a:avLst/>
          </a:prstGeom>
        </p:spPr>
        <p:txBody>
          <a:bodyPr vert="horz" lIns="145252" tIns="72626" rIns="145252" bIns="72626" rtlCol="0" anchor="ctr"/>
          <a:lstStyle>
            <a:lvl1pPr algn="r">
              <a:defRPr sz="1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57901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1452524" rtl="0" eaLnBrk="1" latinLnBrk="0" hangingPunct="1">
        <a:spcBef>
          <a:spcPct val="0"/>
        </a:spcBef>
        <a:buNone/>
        <a:defRPr sz="70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544697" indent="-544697" algn="l" defTabSz="1452524" rtl="0" eaLnBrk="1" latinLnBrk="0" hangingPunct="1">
        <a:spcBef>
          <a:spcPct val="20000"/>
        </a:spcBef>
        <a:buFont typeface="Arial" pitchFamily="34" charset="0"/>
        <a:buChar char="•"/>
        <a:defRPr sz="5100" kern="1200">
          <a:solidFill>
            <a:schemeClr val="tx1"/>
          </a:solidFill>
          <a:latin typeface="+mn-lt"/>
          <a:ea typeface="+mn-ea"/>
          <a:cs typeface="+mn-cs"/>
        </a:defRPr>
      </a:lvl1pPr>
      <a:lvl2pPr marL="1180176" indent="-453914" algn="l" defTabSz="1452524" rtl="0" eaLnBrk="1" latinLnBrk="0" hangingPunct="1">
        <a:spcBef>
          <a:spcPct val="20000"/>
        </a:spcBef>
        <a:buFont typeface="Arial" pitchFamily="34" charset="0"/>
        <a:buChar char="–"/>
        <a:defRPr sz="4400" kern="1200">
          <a:solidFill>
            <a:schemeClr val="tx1"/>
          </a:solidFill>
          <a:latin typeface="+mn-lt"/>
          <a:ea typeface="+mn-ea"/>
          <a:cs typeface="+mn-cs"/>
        </a:defRPr>
      </a:lvl2pPr>
      <a:lvl3pPr marL="1815656" indent="-363131" algn="l" defTabSz="1452524" rtl="0" eaLnBrk="1" latinLnBrk="0" hangingPunct="1">
        <a:spcBef>
          <a:spcPct val="20000"/>
        </a:spcBef>
        <a:buFont typeface="Arial" pitchFamily="34" charset="0"/>
        <a:buChar char="•"/>
        <a:defRPr sz="3800" kern="1200">
          <a:solidFill>
            <a:schemeClr val="tx1"/>
          </a:solidFill>
          <a:latin typeface="+mn-lt"/>
          <a:ea typeface="+mn-ea"/>
          <a:cs typeface="+mn-cs"/>
        </a:defRPr>
      </a:lvl3pPr>
      <a:lvl4pPr marL="2541918" indent="-363131" algn="l" defTabSz="1452524" rtl="0" eaLnBrk="1" latinLnBrk="0" hangingPunct="1">
        <a:spcBef>
          <a:spcPct val="20000"/>
        </a:spcBef>
        <a:buFont typeface="Arial" pitchFamily="34" charset="0"/>
        <a:buChar char="–"/>
        <a:defRPr sz="3200" kern="1200">
          <a:solidFill>
            <a:schemeClr val="tx1"/>
          </a:solidFill>
          <a:latin typeface="+mn-lt"/>
          <a:ea typeface="+mn-ea"/>
          <a:cs typeface="+mn-cs"/>
        </a:defRPr>
      </a:lvl4pPr>
      <a:lvl5pPr marL="3268180" indent="-363131" algn="l" defTabSz="1452524" rtl="0" eaLnBrk="1" latinLnBrk="0" hangingPunct="1">
        <a:spcBef>
          <a:spcPct val="20000"/>
        </a:spcBef>
        <a:buFont typeface="Arial" pitchFamily="34" charset="0"/>
        <a:buChar char="»"/>
        <a:defRPr sz="3200" kern="1200">
          <a:solidFill>
            <a:schemeClr val="tx1"/>
          </a:solidFill>
          <a:latin typeface="+mn-lt"/>
          <a:ea typeface="+mn-ea"/>
          <a:cs typeface="+mn-cs"/>
        </a:defRPr>
      </a:lvl5pPr>
      <a:lvl6pPr marL="3994442" indent="-363131" algn="l" defTabSz="1452524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6pPr>
      <a:lvl7pPr marL="4720704" indent="-363131" algn="l" defTabSz="1452524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7pPr>
      <a:lvl8pPr marL="5446967" indent="-363131" algn="l" defTabSz="1452524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8pPr>
      <a:lvl9pPr marL="6173229" indent="-363131" algn="l" defTabSz="1452524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726262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2pPr>
      <a:lvl3pPr marL="1452524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3pPr>
      <a:lvl4pPr marL="2178787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4pPr>
      <a:lvl5pPr marL="2905049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5pPr>
      <a:lvl6pPr marL="3631311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6pPr>
      <a:lvl7pPr marL="4357573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7pPr>
      <a:lvl8pPr marL="5083835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8pPr>
      <a:lvl9pPr marL="5810098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wmf"/><Relationship Id="rId7" Type="http://schemas.openxmlformats.org/officeDocument/2006/relationships/image" Target="../media/image7.wmf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gif"/><Relationship Id="rId5" Type="http://schemas.openxmlformats.org/officeDocument/2006/relationships/image" Target="../media/image5.gif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5" descr="POINSET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35719" y="6544828"/>
            <a:ext cx="2921000" cy="25610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 Box 3"/>
          <p:cNvSpPr txBox="1">
            <a:spLocks noChangeArrowheads="1"/>
          </p:cNvSpPr>
          <p:nvPr/>
        </p:nvSpPr>
        <p:spPr bwMode="auto">
          <a:xfrm>
            <a:off x="3197197" y="723901"/>
            <a:ext cx="10037260" cy="684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43689" tIns="71844" rIns="143689" bIns="71844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sz="3500" b="1">
                <a:solidFill>
                  <a:srgbClr val="FF0066"/>
                </a:solidFill>
                <a:latin typeface="Times New Roman" pitchFamily="18" charset="0"/>
              </a:rPr>
              <a:t>TRƯỜNG TIỂU HỌC ……</a:t>
            </a:r>
          </a:p>
        </p:txBody>
      </p:sp>
      <p:sp>
        <p:nvSpPr>
          <p:cNvPr id="10" name="Text Box 14"/>
          <p:cNvSpPr txBox="1">
            <a:spLocks noChangeArrowheads="1"/>
          </p:cNvSpPr>
          <p:nvPr/>
        </p:nvSpPr>
        <p:spPr bwMode="auto">
          <a:xfrm>
            <a:off x="1496219" y="4343401"/>
            <a:ext cx="12509500" cy="34120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lnSpc>
                <a:spcPct val="150000"/>
              </a:lnSpc>
              <a:spcBef>
                <a:spcPts val="1800"/>
              </a:spcBef>
              <a:defRPr/>
            </a:pPr>
            <a:r>
              <a:rPr lang="en-US" sz="40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Môn Toán lớp 3</a:t>
            </a:r>
          </a:p>
          <a:p>
            <a:pPr algn="ctr" eaLnBrk="1" hangingPunct="1">
              <a:lnSpc>
                <a:spcPct val="150000"/>
              </a:lnSpc>
              <a:defRPr/>
            </a:pPr>
            <a:r>
              <a:rPr lang="en-US" sz="54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BÀI 95: </a:t>
            </a:r>
            <a:r>
              <a:rPr lang="vi-VN" sz="54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DIỆN TÍCH HÌNH CHỮ NHẬT. DIỆN TÍCH HÌNH VUÔNG (TIẾT 2)</a:t>
            </a:r>
            <a:endParaRPr lang="en-US" sz="5400" b="1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 Box 17"/>
          <p:cNvSpPr txBox="1">
            <a:spLocks noChangeArrowheads="1"/>
          </p:cNvSpPr>
          <p:nvPr/>
        </p:nvSpPr>
        <p:spPr bwMode="auto">
          <a:xfrm>
            <a:off x="2480250" y="2057400"/>
            <a:ext cx="11471154" cy="1992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6000" b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CHÀO MỪNG QUÝ THẦY CÔ</a:t>
            </a:r>
          </a:p>
          <a:p>
            <a:pPr algn="ctr" eaLnBrk="1" hangingPunct="1">
              <a:spcBef>
                <a:spcPts val="0"/>
              </a:spcBef>
              <a:defRPr/>
            </a:pPr>
            <a:r>
              <a:rPr lang="en-US" sz="6000" b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VỀ DỰ GIỜ THĂM LỚP</a:t>
            </a:r>
          </a:p>
        </p:txBody>
      </p:sp>
      <p:pic>
        <p:nvPicPr>
          <p:cNvPr id="12" name="Picture 22" descr="bd21315_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06789" y="7613075"/>
            <a:ext cx="5616086" cy="204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3" name="Straight Connector 12"/>
          <p:cNvCxnSpPr/>
          <p:nvPr/>
        </p:nvCxnSpPr>
        <p:spPr>
          <a:xfrm flipV="1">
            <a:off x="5407784" y="1447800"/>
            <a:ext cx="5985862" cy="0"/>
          </a:xfrm>
          <a:prstGeom prst="line">
            <a:avLst/>
          </a:prstGeom>
          <a:ln>
            <a:solidFill>
              <a:srgbClr val="FF0066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pic>
        <p:nvPicPr>
          <p:cNvPr id="14" name="Picture 7" descr="BƯỚM 58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1308424">
            <a:off x="13127707" y="7008685"/>
            <a:ext cx="1162751" cy="15162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8" descr="animal-14[1]"/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417220" flipH="1">
            <a:off x="1736252" y="7729286"/>
            <a:ext cx="1069334" cy="7779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Picture 5" descr="POINSET2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14692416" y="-109904"/>
            <a:ext cx="1382714" cy="16533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625731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mph" presetSubtype="2" repeatCount="1000000" accel="36000" decel="2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4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00FF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7" presetID="21" presetClass="emph" presetSubtype="0" repeatCount="2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8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9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0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1" grpId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/>
          <p:cNvGrpSpPr/>
          <p:nvPr/>
        </p:nvGrpSpPr>
        <p:grpSpPr>
          <a:xfrm>
            <a:off x="5236910" y="136065"/>
            <a:ext cx="5492209" cy="930735"/>
            <a:chOff x="4539228" y="172432"/>
            <a:chExt cx="5399539" cy="930735"/>
          </a:xfrm>
        </p:grpSpPr>
        <p:grpSp>
          <p:nvGrpSpPr>
            <p:cNvPr id="15" name="Group 14"/>
            <p:cNvGrpSpPr/>
            <p:nvPr/>
          </p:nvGrpSpPr>
          <p:grpSpPr>
            <a:xfrm>
              <a:off x="4539228" y="172432"/>
              <a:ext cx="5399539" cy="930735"/>
              <a:chOff x="4539228" y="172432"/>
              <a:chExt cx="5399539" cy="930735"/>
            </a:xfrm>
          </p:grpSpPr>
          <p:sp>
            <p:nvSpPr>
              <p:cNvPr id="17" name="TextBox 16"/>
              <p:cNvSpPr txBox="1"/>
              <p:nvPr/>
            </p:nvSpPr>
            <p:spPr>
              <a:xfrm>
                <a:off x="4539228" y="172432"/>
                <a:ext cx="5399539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Thứ……ngày…..tháng…..năm…….</a:t>
                </a:r>
              </a:p>
            </p:txBody>
          </p:sp>
          <p:sp>
            <p:nvSpPr>
              <p:cNvPr id="18" name="TextBox 17"/>
              <p:cNvSpPr txBox="1"/>
              <p:nvPr/>
            </p:nvSpPr>
            <p:spPr>
              <a:xfrm>
                <a:off x="6718466" y="641502"/>
                <a:ext cx="1050721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b="1">
                    <a:solidFill>
                      <a:srgbClr val="FF0066"/>
                    </a:solidFill>
                    <a:latin typeface="Times New Roman" pitchFamily="18" charset="0"/>
                    <a:cs typeface="Times New Roman" pitchFamily="18" charset="0"/>
                  </a:rPr>
                  <a:t>TOÁN</a:t>
                </a:r>
              </a:p>
            </p:txBody>
          </p:sp>
        </p:grpSp>
        <p:cxnSp>
          <p:nvCxnSpPr>
            <p:cNvPr id="16" name="Straight Connector 15"/>
            <p:cNvCxnSpPr/>
            <p:nvPr/>
          </p:nvCxnSpPr>
          <p:spPr>
            <a:xfrm>
              <a:off x="6830837" y="1051559"/>
              <a:ext cx="816199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xmlns="" id="{BEE64CEF-4EA1-48C8-8A54-F3405F5CB9C8}"/>
              </a:ext>
            </a:extLst>
          </p:cNvPr>
          <p:cNvGrpSpPr/>
          <p:nvPr/>
        </p:nvGrpSpPr>
        <p:grpSpPr>
          <a:xfrm>
            <a:off x="1585320" y="1778614"/>
            <a:ext cx="13625471" cy="653023"/>
            <a:chOff x="1585119" y="1655539"/>
            <a:chExt cx="13335000" cy="1015873"/>
          </a:xfrm>
        </p:grpSpPr>
        <p:sp>
          <p:nvSpPr>
            <p:cNvPr id="22" name="Oval 21">
              <a:extLst>
                <a:ext uri="{FF2B5EF4-FFF2-40B4-BE49-F238E27FC236}">
                  <a16:creationId xmlns:a16="http://schemas.microsoft.com/office/drawing/2014/main" xmlns="" id="{08B91E6B-665E-4A64-8CCE-DD6FD6209794}"/>
                </a:ext>
              </a:extLst>
            </p:cNvPr>
            <p:cNvSpPr/>
            <p:nvPr/>
          </p:nvSpPr>
          <p:spPr>
            <a:xfrm>
              <a:off x="1585119" y="1655539"/>
              <a:ext cx="805324" cy="1015873"/>
            </a:xfrm>
            <a:prstGeom prst="ellipse">
              <a:avLst/>
            </a:prstGeom>
            <a:ln>
              <a:solidFill>
                <a:srgbClr val="00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600" b="1"/>
                <a:t>2</a:t>
              </a:r>
              <a:endParaRPr lang="vi-VN" sz="3600" b="1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xmlns="" id="{F2C70A32-B7F9-49F5-A7A2-C8AFA7B7CC21}"/>
                </a:ext>
              </a:extLst>
            </p:cNvPr>
            <p:cNvSpPr/>
            <p:nvPr/>
          </p:nvSpPr>
          <p:spPr>
            <a:xfrm>
              <a:off x="2390443" y="1665836"/>
              <a:ext cx="12529676" cy="83788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vi-VN" b="1"/>
                <a:t>Tính diện tích mỗi hình vuông sau:</a:t>
              </a:r>
            </a:p>
          </p:txBody>
        </p:sp>
      </p:grpSp>
      <p:sp>
        <p:nvSpPr>
          <p:cNvPr id="19" name="Text Box 14">
            <a:extLst>
              <a:ext uri="{FF2B5EF4-FFF2-40B4-BE49-F238E27FC236}">
                <a16:creationId xmlns:a16="http://schemas.microsoft.com/office/drawing/2014/main" xmlns="" id="{31351664-B3AF-42A0-BA6D-060AF65AAB7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37669" y="1134718"/>
            <a:ext cx="11068050" cy="5759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2800" b="1">
                <a:solidFill>
                  <a:srgbClr val="0000CC"/>
                </a:solidFill>
                <a:latin typeface="Times New Roman" pitchFamily="18" charset="0"/>
              </a:rPr>
              <a:t>Bài 95: DIỆN TÍCH HÌNH CHỮ NHẬT. DIỆN TÍCH HÌNH VUÔNG</a:t>
            </a:r>
          </a:p>
        </p:txBody>
      </p:sp>
      <p:pic>
        <p:nvPicPr>
          <p:cNvPr id="2050" name="Picture 2" descr="https://img.loigiaihay.com/picture/2022/0613/bai-2_5.png">
            <a:extLst>
              <a:ext uri="{FF2B5EF4-FFF2-40B4-BE49-F238E27FC236}">
                <a16:creationId xmlns:a16="http://schemas.microsoft.com/office/drawing/2014/main" xmlns="" id="{12D79E34-5327-417B-AF27-B933D495732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2751"/>
          <a:stretch/>
        </p:blipFill>
        <p:spPr bwMode="auto">
          <a:xfrm>
            <a:off x="2194719" y="2416823"/>
            <a:ext cx="4876800" cy="33131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2" descr="https://img.loigiaihay.com/picture/2022/0613/bai-2_5.png">
            <a:extLst>
              <a:ext uri="{FF2B5EF4-FFF2-40B4-BE49-F238E27FC236}">
                <a16:creationId xmlns:a16="http://schemas.microsoft.com/office/drawing/2014/main" xmlns="" id="{58874218-290F-4153-B46B-8E2ED318201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454" r="-105"/>
          <a:stretch/>
        </p:blipFill>
        <p:spPr bwMode="auto">
          <a:xfrm>
            <a:off x="9662319" y="2463721"/>
            <a:ext cx="5715000" cy="33131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xmlns="" id="{3EC7FE1D-7085-42B6-B459-E33D2DB29E4B}"/>
              </a:ext>
            </a:extLst>
          </p:cNvPr>
          <p:cNvCxnSpPr/>
          <p:nvPr/>
        </p:nvCxnSpPr>
        <p:spPr>
          <a:xfrm>
            <a:off x="7757319" y="2971800"/>
            <a:ext cx="0" cy="554755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Rectangle 23">
            <a:extLst>
              <a:ext uri="{FF2B5EF4-FFF2-40B4-BE49-F238E27FC236}">
                <a16:creationId xmlns:a16="http://schemas.microsoft.com/office/drawing/2014/main" xmlns="" id="{EEF3DD42-CBF1-4904-82E7-B12C4445493C}"/>
              </a:ext>
            </a:extLst>
          </p:cNvPr>
          <p:cNvSpPr/>
          <p:nvPr/>
        </p:nvSpPr>
        <p:spPr>
          <a:xfrm>
            <a:off x="956744" y="6061754"/>
            <a:ext cx="6247369" cy="21852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vi-VN" sz="3200">
                <a:solidFill>
                  <a:srgbClr val="00B050"/>
                </a:solidFill>
              </a:rPr>
              <a:t>Bài </a:t>
            </a:r>
            <a:r>
              <a:rPr lang="vi-VN" sz="3600">
                <a:solidFill>
                  <a:srgbClr val="00B050"/>
                </a:solidFill>
              </a:rPr>
              <a:t>giải </a:t>
            </a:r>
          </a:p>
          <a:p>
            <a:pPr algn="ctr"/>
            <a:r>
              <a:rPr lang="vi-VN" sz="3600">
                <a:solidFill>
                  <a:srgbClr val="00B050"/>
                </a:solidFill>
              </a:rPr>
              <a:t>Diện tích hình vuông </a:t>
            </a:r>
            <a:r>
              <a:rPr lang="vi-VN" sz="3200">
                <a:solidFill>
                  <a:srgbClr val="00B050"/>
                </a:solidFill>
              </a:rPr>
              <a:t>là:</a:t>
            </a:r>
          </a:p>
          <a:p>
            <a:pPr algn="ctr"/>
            <a:r>
              <a:rPr lang="vi-VN" sz="3200">
                <a:solidFill>
                  <a:srgbClr val="00B050"/>
                </a:solidFill>
              </a:rPr>
              <a:t>5 x 5 = 25 (cm</a:t>
            </a:r>
            <a:r>
              <a:rPr lang="vi-VN" sz="3200" baseline="30000">
                <a:solidFill>
                  <a:srgbClr val="00B050"/>
                </a:solidFill>
              </a:rPr>
              <a:t>2</a:t>
            </a:r>
            <a:r>
              <a:rPr lang="vi-VN" sz="3200">
                <a:solidFill>
                  <a:srgbClr val="00B050"/>
                </a:solidFill>
              </a:rPr>
              <a:t>)</a:t>
            </a:r>
          </a:p>
          <a:p>
            <a:pPr algn="ctr"/>
            <a:r>
              <a:rPr lang="vi-VN" sz="3200">
                <a:solidFill>
                  <a:srgbClr val="00B050"/>
                </a:solidFill>
              </a:rPr>
              <a:t>            Đáp số: 25 cm</a:t>
            </a:r>
            <a:r>
              <a:rPr lang="vi-VN" sz="3200" baseline="30000">
                <a:solidFill>
                  <a:srgbClr val="00B050"/>
                </a:solidFill>
              </a:rPr>
              <a:t>2</a:t>
            </a:r>
            <a:endParaRPr lang="vi-VN" sz="3200">
              <a:solidFill>
                <a:srgbClr val="00B050"/>
              </a:solidFill>
            </a:endParaRP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xmlns="" id="{F5958EC4-E947-4DA3-8471-A611FF98898C}"/>
              </a:ext>
            </a:extLst>
          </p:cNvPr>
          <p:cNvSpPr/>
          <p:nvPr/>
        </p:nvSpPr>
        <p:spPr>
          <a:xfrm>
            <a:off x="8838523" y="6077796"/>
            <a:ext cx="6247369" cy="21852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vi-VN" sz="3200">
                <a:solidFill>
                  <a:srgbClr val="0000FF"/>
                </a:solidFill>
              </a:rPr>
              <a:t>Bài </a:t>
            </a:r>
            <a:r>
              <a:rPr lang="vi-VN" sz="3600">
                <a:solidFill>
                  <a:srgbClr val="0000FF"/>
                </a:solidFill>
              </a:rPr>
              <a:t>giải </a:t>
            </a:r>
          </a:p>
          <a:p>
            <a:pPr algn="ctr"/>
            <a:r>
              <a:rPr lang="vi-VN" sz="3600">
                <a:solidFill>
                  <a:srgbClr val="0000FF"/>
                </a:solidFill>
              </a:rPr>
              <a:t>Diện tích hình vuông </a:t>
            </a:r>
            <a:r>
              <a:rPr lang="vi-VN" sz="3200">
                <a:solidFill>
                  <a:srgbClr val="0000FF"/>
                </a:solidFill>
              </a:rPr>
              <a:t>là:</a:t>
            </a:r>
          </a:p>
          <a:p>
            <a:pPr algn="ctr"/>
            <a:r>
              <a:rPr lang="vi-VN" sz="3200">
                <a:solidFill>
                  <a:srgbClr val="0000FF"/>
                </a:solidFill>
              </a:rPr>
              <a:t>4 x 4 = 16 (cm</a:t>
            </a:r>
            <a:r>
              <a:rPr lang="vi-VN" sz="3200" baseline="30000">
                <a:solidFill>
                  <a:srgbClr val="0000FF"/>
                </a:solidFill>
              </a:rPr>
              <a:t>2</a:t>
            </a:r>
            <a:r>
              <a:rPr lang="vi-VN" sz="3200">
                <a:solidFill>
                  <a:srgbClr val="0000FF"/>
                </a:solidFill>
              </a:rPr>
              <a:t>)</a:t>
            </a:r>
          </a:p>
          <a:p>
            <a:pPr algn="ctr"/>
            <a:r>
              <a:rPr lang="vi-VN" sz="3200">
                <a:solidFill>
                  <a:srgbClr val="0000FF"/>
                </a:solidFill>
              </a:rPr>
              <a:t>            Đáp số: 16 cm</a:t>
            </a:r>
            <a:r>
              <a:rPr lang="vi-VN" sz="3200" baseline="30000">
                <a:solidFill>
                  <a:srgbClr val="0000FF"/>
                </a:solidFill>
              </a:rPr>
              <a:t>2</a:t>
            </a:r>
            <a:endParaRPr lang="vi-VN" sz="320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1473152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2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2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2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/>
          <p:cNvGrpSpPr/>
          <p:nvPr/>
        </p:nvGrpSpPr>
        <p:grpSpPr>
          <a:xfrm>
            <a:off x="5236910" y="136065"/>
            <a:ext cx="5492209" cy="930735"/>
            <a:chOff x="4539228" y="172432"/>
            <a:chExt cx="5399539" cy="930735"/>
          </a:xfrm>
        </p:grpSpPr>
        <p:grpSp>
          <p:nvGrpSpPr>
            <p:cNvPr id="15" name="Group 14"/>
            <p:cNvGrpSpPr/>
            <p:nvPr/>
          </p:nvGrpSpPr>
          <p:grpSpPr>
            <a:xfrm>
              <a:off x="4539228" y="172432"/>
              <a:ext cx="5399539" cy="930735"/>
              <a:chOff x="4539228" y="172432"/>
              <a:chExt cx="5399539" cy="930735"/>
            </a:xfrm>
          </p:grpSpPr>
          <p:sp>
            <p:nvSpPr>
              <p:cNvPr id="17" name="TextBox 16"/>
              <p:cNvSpPr txBox="1"/>
              <p:nvPr/>
            </p:nvSpPr>
            <p:spPr>
              <a:xfrm>
                <a:off x="4539228" y="172432"/>
                <a:ext cx="5399539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Thứ……ngày…..tháng…..năm…….</a:t>
                </a:r>
              </a:p>
            </p:txBody>
          </p:sp>
          <p:sp>
            <p:nvSpPr>
              <p:cNvPr id="18" name="TextBox 17"/>
              <p:cNvSpPr txBox="1"/>
              <p:nvPr/>
            </p:nvSpPr>
            <p:spPr>
              <a:xfrm>
                <a:off x="6718466" y="641502"/>
                <a:ext cx="1050721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b="1">
                    <a:solidFill>
                      <a:srgbClr val="FF0066"/>
                    </a:solidFill>
                    <a:latin typeface="Times New Roman" pitchFamily="18" charset="0"/>
                    <a:cs typeface="Times New Roman" pitchFamily="18" charset="0"/>
                  </a:rPr>
                  <a:t>TOÁN</a:t>
                </a:r>
              </a:p>
            </p:txBody>
          </p:sp>
        </p:grpSp>
        <p:cxnSp>
          <p:nvCxnSpPr>
            <p:cNvPr id="16" name="Straight Connector 15"/>
            <p:cNvCxnSpPr/>
            <p:nvPr/>
          </p:nvCxnSpPr>
          <p:spPr>
            <a:xfrm>
              <a:off x="6830837" y="1051559"/>
              <a:ext cx="816199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22" name="Oval 21">
            <a:extLst>
              <a:ext uri="{FF2B5EF4-FFF2-40B4-BE49-F238E27FC236}">
                <a16:creationId xmlns:a16="http://schemas.microsoft.com/office/drawing/2014/main" xmlns="" id="{08B91E6B-665E-4A64-8CCE-DD6FD6209794}"/>
              </a:ext>
            </a:extLst>
          </p:cNvPr>
          <p:cNvSpPr/>
          <p:nvPr/>
        </p:nvSpPr>
        <p:spPr>
          <a:xfrm>
            <a:off x="1223681" y="1700426"/>
            <a:ext cx="822866" cy="653023"/>
          </a:xfrm>
          <a:prstGeom prst="ellipse">
            <a:avLst/>
          </a:prstGeom>
          <a:ln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/>
              <a:t>3</a:t>
            </a:r>
            <a:endParaRPr lang="vi-VN" sz="3600" b="1"/>
          </a:p>
        </p:txBody>
      </p:sp>
      <p:sp>
        <p:nvSpPr>
          <p:cNvPr id="19" name="Text Box 14">
            <a:extLst>
              <a:ext uri="{FF2B5EF4-FFF2-40B4-BE49-F238E27FC236}">
                <a16:creationId xmlns:a16="http://schemas.microsoft.com/office/drawing/2014/main" xmlns="" id="{31351664-B3AF-42A0-BA6D-060AF65AAB7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37669" y="1134718"/>
            <a:ext cx="11068050" cy="5759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2800" b="1">
                <a:solidFill>
                  <a:srgbClr val="0000CC"/>
                </a:solidFill>
                <a:latin typeface="Times New Roman" pitchFamily="18" charset="0"/>
              </a:rPr>
              <a:t>Bài 95: DIỆN TÍCH HÌNH CHỮ NHẬT. DIỆN TÍCH HÌNH VUÔNG</a:t>
            </a:r>
          </a:p>
        </p:txBody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xmlns="" id="{3EC7FE1D-7085-42B6-B459-E33D2DB29E4B}"/>
              </a:ext>
            </a:extLst>
          </p:cNvPr>
          <p:cNvCxnSpPr/>
          <p:nvPr/>
        </p:nvCxnSpPr>
        <p:spPr>
          <a:xfrm>
            <a:off x="8398056" y="2026936"/>
            <a:ext cx="0" cy="554755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Rectangle 23">
            <a:extLst>
              <a:ext uri="{FF2B5EF4-FFF2-40B4-BE49-F238E27FC236}">
                <a16:creationId xmlns:a16="http://schemas.microsoft.com/office/drawing/2014/main" xmlns="" id="{EEF3DD42-CBF1-4904-82E7-B12C4445493C}"/>
              </a:ext>
            </a:extLst>
          </p:cNvPr>
          <p:cNvSpPr/>
          <p:nvPr/>
        </p:nvSpPr>
        <p:spPr>
          <a:xfrm>
            <a:off x="956744" y="6061754"/>
            <a:ext cx="6247369" cy="21852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vi-VN" sz="3200">
                <a:solidFill>
                  <a:srgbClr val="FF0000"/>
                </a:solidFill>
              </a:rPr>
              <a:t>Bài </a:t>
            </a:r>
            <a:r>
              <a:rPr lang="vi-VN" sz="3600">
                <a:solidFill>
                  <a:srgbClr val="FF0000"/>
                </a:solidFill>
              </a:rPr>
              <a:t>giải </a:t>
            </a:r>
          </a:p>
          <a:p>
            <a:pPr algn="ctr"/>
            <a:r>
              <a:rPr lang="vi-VN" sz="3600">
                <a:solidFill>
                  <a:srgbClr val="FF0000"/>
                </a:solidFill>
              </a:rPr>
              <a:t>Diện tích thẻ thư viện </a:t>
            </a:r>
            <a:r>
              <a:rPr lang="vi-VN" sz="3200">
                <a:solidFill>
                  <a:srgbClr val="FF0000"/>
                </a:solidFill>
              </a:rPr>
              <a:t>là:</a:t>
            </a:r>
          </a:p>
          <a:p>
            <a:pPr algn="ctr"/>
            <a:r>
              <a:rPr lang="vi-VN" sz="3200">
                <a:solidFill>
                  <a:srgbClr val="FF0000"/>
                </a:solidFill>
              </a:rPr>
              <a:t>9 x 6 = 54 (cm</a:t>
            </a:r>
            <a:r>
              <a:rPr lang="vi-VN" sz="3200" baseline="30000">
                <a:solidFill>
                  <a:srgbClr val="FF0000"/>
                </a:solidFill>
              </a:rPr>
              <a:t>2</a:t>
            </a:r>
            <a:r>
              <a:rPr lang="vi-VN" sz="3200">
                <a:solidFill>
                  <a:srgbClr val="FF0000"/>
                </a:solidFill>
              </a:rPr>
              <a:t>)</a:t>
            </a:r>
          </a:p>
          <a:p>
            <a:pPr algn="ctr"/>
            <a:r>
              <a:rPr lang="vi-VN" sz="3200">
                <a:solidFill>
                  <a:srgbClr val="FF0000"/>
                </a:solidFill>
              </a:rPr>
              <a:t>            Đáp số: 54 cm</a:t>
            </a:r>
            <a:r>
              <a:rPr lang="vi-VN" sz="3200" baseline="30000">
                <a:solidFill>
                  <a:srgbClr val="FF0000"/>
                </a:solidFill>
              </a:rPr>
              <a:t>2</a:t>
            </a:r>
            <a:endParaRPr lang="vi-VN" sz="3200">
              <a:solidFill>
                <a:srgbClr val="FF0000"/>
              </a:solidFill>
            </a:endParaRP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xmlns="" id="{F5958EC4-E947-4DA3-8471-A611FF98898C}"/>
              </a:ext>
            </a:extLst>
          </p:cNvPr>
          <p:cNvSpPr/>
          <p:nvPr/>
        </p:nvSpPr>
        <p:spPr>
          <a:xfrm>
            <a:off x="8838523" y="6077796"/>
            <a:ext cx="6247369" cy="21852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vi-VN" sz="3200">
                <a:solidFill>
                  <a:srgbClr val="0000FF"/>
                </a:solidFill>
              </a:rPr>
              <a:t>Bài </a:t>
            </a:r>
            <a:r>
              <a:rPr lang="vi-VN" sz="3600">
                <a:solidFill>
                  <a:srgbClr val="0000FF"/>
                </a:solidFill>
              </a:rPr>
              <a:t>giải </a:t>
            </a:r>
          </a:p>
          <a:p>
            <a:pPr algn="ctr"/>
            <a:r>
              <a:rPr lang="vi-VN" sz="3600">
                <a:solidFill>
                  <a:srgbClr val="0000FF"/>
                </a:solidFill>
              </a:rPr>
              <a:t>Diện tích con tem </a:t>
            </a:r>
            <a:r>
              <a:rPr lang="vi-VN" sz="3200">
                <a:solidFill>
                  <a:srgbClr val="0000FF"/>
                </a:solidFill>
              </a:rPr>
              <a:t>là:</a:t>
            </a:r>
          </a:p>
          <a:p>
            <a:pPr algn="ctr"/>
            <a:r>
              <a:rPr lang="vi-VN" sz="3200">
                <a:solidFill>
                  <a:srgbClr val="0000FF"/>
                </a:solidFill>
              </a:rPr>
              <a:t>3 x 3 = 9 (cm</a:t>
            </a:r>
            <a:r>
              <a:rPr lang="vi-VN" sz="3200" baseline="30000">
                <a:solidFill>
                  <a:srgbClr val="0000FF"/>
                </a:solidFill>
              </a:rPr>
              <a:t>2</a:t>
            </a:r>
            <a:r>
              <a:rPr lang="vi-VN" sz="3200">
                <a:solidFill>
                  <a:srgbClr val="0000FF"/>
                </a:solidFill>
              </a:rPr>
              <a:t>)</a:t>
            </a:r>
          </a:p>
          <a:p>
            <a:pPr algn="ctr"/>
            <a:r>
              <a:rPr lang="vi-VN" sz="3200">
                <a:solidFill>
                  <a:srgbClr val="0000FF"/>
                </a:solidFill>
              </a:rPr>
              <a:t>            Đáp số: 9 cm</a:t>
            </a:r>
            <a:r>
              <a:rPr lang="vi-VN" sz="3200" baseline="30000">
                <a:solidFill>
                  <a:srgbClr val="0000FF"/>
                </a:solidFill>
              </a:rPr>
              <a:t>2</a:t>
            </a:r>
            <a:endParaRPr lang="vi-VN" sz="3200">
              <a:solidFill>
                <a:srgbClr val="0000FF"/>
              </a:solidFill>
            </a:endParaRPr>
          </a:p>
        </p:txBody>
      </p:sp>
      <p:pic>
        <p:nvPicPr>
          <p:cNvPr id="3074" name="Picture 2" descr="https://img.loigiaihay.com/picture/2022/0613/bai-3a.png">
            <a:extLst>
              <a:ext uri="{FF2B5EF4-FFF2-40B4-BE49-F238E27FC236}">
                <a16:creationId xmlns:a16="http://schemas.microsoft.com/office/drawing/2014/main" xmlns="" id="{8390E679-7A83-46CC-B432-4862C02FB41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76239" y="2753732"/>
            <a:ext cx="5714792" cy="32963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https://img.loigiaihay.com/picture/2022/0613/bai-3b.png">
            <a:extLst>
              <a:ext uri="{FF2B5EF4-FFF2-40B4-BE49-F238E27FC236}">
                <a16:creationId xmlns:a16="http://schemas.microsoft.com/office/drawing/2014/main" xmlns="" id="{E10FDEED-6662-44E2-9A91-4BB8738372B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641" t="16351" r="16682" b="13323"/>
          <a:stretch/>
        </p:blipFill>
        <p:spPr bwMode="auto">
          <a:xfrm>
            <a:off x="10616704" y="2967788"/>
            <a:ext cx="3353882" cy="22900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6" name="Rectangle 25">
            <a:extLst>
              <a:ext uri="{FF2B5EF4-FFF2-40B4-BE49-F238E27FC236}">
                <a16:creationId xmlns:a16="http://schemas.microsoft.com/office/drawing/2014/main" xmlns="" id="{B86E31C4-885D-47AC-AE12-AE634176CA37}"/>
              </a:ext>
            </a:extLst>
          </p:cNvPr>
          <p:cNvSpPr/>
          <p:nvPr/>
        </p:nvSpPr>
        <p:spPr>
          <a:xfrm>
            <a:off x="8655555" y="1814840"/>
            <a:ext cx="6430337" cy="5386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vi-VN" b="1"/>
              <a:t>b) Tính diện tích con tem sau: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xmlns="" id="{05DE7999-D48C-4A13-B5EB-3ECA52328B61}"/>
              </a:ext>
            </a:extLst>
          </p:cNvPr>
          <p:cNvSpPr/>
          <p:nvPr/>
        </p:nvSpPr>
        <p:spPr>
          <a:xfrm>
            <a:off x="2021741" y="1757632"/>
            <a:ext cx="6430337" cy="5386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vi-VN" b="1"/>
              <a:t>a) Tính diện tích thẻ thư viện sau:</a:t>
            </a:r>
          </a:p>
        </p:txBody>
      </p:sp>
    </p:spTree>
    <p:extLst>
      <p:ext uri="{BB962C8B-B14F-4D97-AF65-F5344CB8AC3E}">
        <p14:creationId xmlns:p14="http://schemas.microsoft.com/office/powerpoint/2010/main" val="417580345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/>
          <p:cNvGrpSpPr/>
          <p:nvPr/>
        </p:nvGrpSpPr>
        <p:grpSpPr>
          <a:xfrm>
            <a:off x="5236910" y="136065"/>
            <a:ext cx="5492209" cy="930735"/>
            <a:chOff x="4539228" y="172432"/>
            <a:chExt cx="5399539" cy="930735"/>
          </a:xfrm>
        </p:grpSpPr>
        <p:grpSp>
          <p:nvGrpSpPr>
            <p:cNvPr id="15" name="Group 14"/>
            <p:cNvGrpSpPr/>
            <p:nvPr/>
          </p:nvGrpSpPr>
          <p:grpSpPr>
            <a:xfrm>
              <a:off x="4539228" y="172432"/>
              <a:ext cx="5399539" cy="930735"/>
              <a:chOff x="4539228" y="172432"/>
              <a:chExt cx="5399539" cy="930735"/>
            </a:xfrm>
          </p:grpSpPr>
          <p:sp>
            <p:nvSpPr>
              <p:cNvPr id="17" name="TextBox 16"/>
              <p:cNvSpPr txBox="1"/>
              <p:nvPr/>
            </p:nvSpPr>
            <p:spPr>
              <a:xfrm>
                <a:off x="4539228" y="172432"/>
                <a:ext cx="5399539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Thứ……ngày…..tháng…..năm…….</a:t>
                </a:r>
              </a:p>
            </p:txBody>
          </p:sp>
          <p:sp>
            <p:nvSpPr>
              <p:cNvPr id="18" name="TextBox 17"/>
              <p:cNvSpPr txBox="1"/>
              <p:nvPr/>
            </p:nvSpPr>
            <p:spPr>
              <a:xfrm>
                <a:off x="6718466" y="641502"/>
                <a:ext cx="1050721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b="1">
                    <a:solidFill>
                      <a:srgbClr val="FF0066"/>
                    </a:solidFill>
                    <a:latin typeface="Times New Roman" pitchFamily="18" charset="0"/>
                    <a:cs typeface="Times New Roman" pitchFamily="18" charset="0"/>
                  </a:rPr>
                  <a:t>TOÁN</a:t>
                </a:r>
              </a:p>
            </p:txBody>
          </p:sp>
        </p:grpSp>
        <p:cxnSp>
          <p:nvCxnSpPr>
            <p:cNvPr id="16" name="Straight Connector 15"/>
            <p:cNvCxnSpPr/>
            <p:nvPr/>
          </p:nvCxnSpPr>
          <p:spPr>
            <a:xfrm>
              <a:off x="6830837" y="1051559"/>
              <a:ext cx="816199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19" name="Text Box 14">
            <a:extLst>
              <a:ext uri="{FF2B5EF4-FFF2-40B4-BE49-F238E27FC236}">
                <a16:creationId xmlns:a16="http://schemas.microsoft.com/office/drawing/2014/main" xmlns="" id="{31351664-B3AF-42A0-BA6D-060AF65AAB7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37669" y="1134718"/>
            <a:ext cx="11068050" cy="5759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2800" b="1">
                <a:solidFill>
                  <a:srgbClr val="0000CC"/>
                </a:solidFill>
                <a:latin typeface="Times New Roman" pitchFamily="18" charset="0"/>
              </a:rPr>
              <a:t>Bài 95: DIỆN TÍCH HÌNH CHỮ NHẬT. DIỆN TÍCH HÌNH VUÔNG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442B7EAA-6FDD-479B-B2A6-385AD124CE5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4531" t="60000" r="36407" b="15000"/>
          <a:stretch/>
        </p:blipFill>
        <p:spPr>
          <a:xfrm>
            <a:off x="1432719" y="1833360"/>
            <a:ext cx="13868400" cy="67105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946305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2" descr="Anh dep 1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1719" y="218988"/>
            <a:ext cx="14417345" cy="84599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" name="WordArt 3"/>
          <p:cNvSpPr>
            <a:spLocks noChangeArrowheads="1" noChangeShapeType="1" noTextEdit="1"/>
          </p:cNvSpPr>
          <p:nvPr/>
        </p:nvSpPr>
        <p:spPr bwMode="auto">
          <a:xfrm>
            <a:off x="1966119" y="3657600"/>
            <a:ext cx="12649200" cy="1582738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vi-VN" sz="5700" b="1" kern="10">
                <a:ln w="19050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Arial"/>
                <a:cs typeface="Arial"/>
              </a:rPr>
              <a:t>XIN CHÂN THÀNH CẢM ƠN </a:t>
            </a:r>
          </a:p>
          <a:p>
            <a:pPr algn="ctr"/>
            <a:r>
              <a:rPr lang="vi-VN" sz="5700" b="1" kern="10">
                <a:ln w="19050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Arial"/>
                <a:cs typeface="Arial"/>
              </a:rPr>
              <a:t>QUÝ THẦY CÔ GIÁO VÀ CÁC EM</a:t>
            </a:r>
            <a:endParaRPr lang="en-US" sz="5700" b="1" kern="10">
              <a:ln w="19050">
                <a:solidFill>
                  <a:srgbClr val="FFFF00"/>
                </a:solidFill>
                <a:round/>
                <a:headEnd/>
                <a:tailEnd/>
              </a:ln>
              <a:solidFill>
                <a:srgbClr val="FF0000"/>
              </a:solidFill>
              <a:effectLst>
                <a:outerShdw dist="35921" dir="2700000" algn="ctr" rotWithShape="0">
                  <a:srgbClr val="990000"/>
                </a:outerShdw>
              </a:effectLst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117889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2587</TotalTime>
  <Words>235</Words>
  <Application>Microsoft Office PowerPoint</Application>
  <PresentationFormat>Custom</PresentationFormat>
  <Paragraphs>41</Paragraphs>
  <Slides>5</Slides>
  <Notes>4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6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</dc:creator>
  <cp:lastModifiedBy>ADMIN</cp:lastModifiedBy>
  <cp:revision>891</cp:revision>
  <dcterms:created xsi:type="dcterms:W3CDTF">2022-07-10T01:37:20Z</dcterms:created>
  <dcterms:modified xsi:type="dcterms:W3CDTF">2022-08-22T08:41:36Z</dcterms:modified>
</cp:coreProperties>
</file>