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56" r:id="rId2"/>
    <p:sldId id="281" r:id="rId3"/>
    <p:sldId id="305" r:id="rId4"/>
    <p:sldId id="301" r:id="rId5"/>
    <p:sldId id="304" r:id="rId6"/>
    <p:sldId id="268" r:id="rId7"/>
  </p:sldIdLst>
  <p:sldSz cx="16276638" cy="9144000"/>
  <p:notesSz cx="6858000" cy="9144000"/>
  <p:defaultTextStyle>
    <a:defPPr>
      <a:defRPr lang="en-US"/>
    </a:defPPr>
    <a:lvl1pPr marL="0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726262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1452524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2178787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2905049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3631311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4357573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5083835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5810098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880">
          <p15:clr>
            <a:srgbClr val="A4A3A4"/>
          </p15:clr>
        </p15:guide>
        <p15:guide id="2" pos="5127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FF3399"/>
    <a:srgbClr val="88DFE8"/>
    <a:srgbClr val="FFCC29"/>
    <a:srgbClr val="FFDB69"/>
    <a:srgbClr val="FEF4EC"/>
    <a:srgbClr val="F6882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4660"/>
  </p:normalViewPr>
  <p:slideViewPr>
    <p:cSldViewPr>
      <p:cViewPr>
        <p:scale>
          <a:sx n="50" d="100"/>
          <a:sy n="50" d="100"/>
        </p:scale>
        <p:origin x="-1262" y="-542"/>
      </p:cViewPr>
      <p:guideLst>
        <p:guide orient="horz" pos="2880"/>
        <p:guide pos="512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079AE0-E343-4431-9E77-3AB2AF9D83DA}" type="datetimeFigureOut">
              <a:rPr lang="en-US" smtClean="0"/>
              <a:t>8/22/2022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77825" y="685800"/>
            <a:ext cx="610235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D46B89-F200-43AA-B36B-6A2EF4B500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41543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1pPr>
    <a:lvl2pPr marL="726262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2pPr>
    <a:lvl3pPr marL="1452524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3pPr>
    <a:lvl4pPr marL="2178787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4pPr>
    <a:lvl5pPr marL="2905049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5pPr>
    <a:lvl6pPr marL="3631311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6pPr>
    <a:lvl7pPr marL="4357573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7pPr>
    <a:lvl8pPr marL="5083835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8pPr>
    <a:lvl9pPr marL="5810098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D46B89-F200-43AA-B36B-6A2EF4B500BB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869491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D46B89-F200-43AA-B36B-6A2EF4B500BB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869491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D46B89-F200-43AA-B36B-6A2EF4B500BB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807005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D46B89-F200-43AA-B36B-6A2EF4B500BB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826796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D46B89-F200-43AA-B36B-6A2EF4B500BB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7558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20748" y="2840568"/>
            <a:ext cx="13835142" cy="196003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41496" y="5181600"/>
            <a:ext cx="11393647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7262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4525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1787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9050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6313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43575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50838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8100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07765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63701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1007037" y="488951"/>
            <a:ext cx="6516307" cy="104013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9640" y="488951"/>
            <a:ext cx="19286120" cy="104013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08464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2744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85742" y="5875867"/>
            <a:ext cx="13835142" cy="1816100"/>
          </a:xfrm>
        </p:spPr>
        <p:txBody>
          <a:bodyPr anchor="t"/>
          <a:lstStyle>
            <a:lvl1pPr algn="l">
              <a:defRPr sz="64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85742" y="3875618"/>
            <a:ext cx="13835142" cy="2000249"/>
          </a:xfrm>
        </p:spPr>
        <p:txBody>
          <a:bodyPr anchor="b"/>
          <a:lstStyle>
            <a:lvl1pPr marL="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1pPr>
            <a:lvl2pPr marL="726262" indent="0">
              <a:buNone/>
              <a:defRPr sz="2900">
                <a:solidFill>
                  <a:schemeClr val="tx1">
                    <a:tint val="75000"/>
                  </a:schemeClr>
                </a:solidFill>
              </a:defRPr>
            </a:lvl2pPr>
            <a:lvl3pPr marL="1452524" indent="0">
              <a:buNone/>
              <a:defRPr sz="2500">
                <a:solidFill>
                  <a:schemeClr val="tx1">
                    <a:tint val="75000"/>
                  </a:schemeClr>
                </a:solidFill>
              </a:defRPr>
            </a:lvl3pPr>
            <a:lvl4pPr marL="2178787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4pPr>
            <a:lvl5pPr marL="2905049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5pPr>
            <a:lvl6pPr marL="3631311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6pPr>
            <a:lvl7pPr marL="4357573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7pPr>
            <a:lvl8pPr marL="5083835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8pPr>
            <a:lvl9pPr marL="5810098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15324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9640" y="2844800"/>
            <a:ext cx="12899800" cy="8045451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2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620717" y="2844800"/>
            <a:ext cx="12902627" cy="8045451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2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65892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3832" y="366184"/>
            <a:ext cx="14648974" cy="1524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3832" y="2046817"/>
            <a:ext cx="7191675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26262" indent="0">
              <a:buNone/>
              <a:defRPr sz="3200" b="1"/>
            </a:lvl2pPr>
            <a:lvl3pPr marL="1452524" indent="0">
              <a:buNone/>
              <a:defRPr sz="2900" b="1"/>
            </a:lvl3pPr>
            <a:lvl4pPr marL="2178787" indent="0">
              <a:buNone/>
              <a:defRPr sz="2500" b="1"/>
            </a:lvl4pPr>
            <a:lvl5pPr marL="2905049" indent="0">
              <a:buNone/>
              <a:defRPr sz="2500" b="1"/>
            </a:lvl5pPr>
            <a:lvl6pPr marL="3631311" indent="0">
              <a:buNone/>
              <a:defRPr sz="2500" b="1"/>
            </a:lvl6pPr>
            <a:lvl7pPr marL="4357573" indent="0">
              <a:buNone/>
              <a:defRPr sz="2500" b="1"/>
            </a:lvl7pPr>
            <a:lvl8pPr marL="5083835" indent="0">
              <a:buNone/>
              <a:defRPr sz="2500" b="1"/>
            </a:lvl8pPr>
            <a:lvl9pPr marL="5810098" indent="0">
              <a:buNone/>
              <a:defRPr sz="25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3832" y="2899833"/>
            <a:ext cx="7191675" cy="5268384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9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8268307" y="2046817"/>
            <a:ext cx="7194500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26262" indent="0">
              <a:buNone/>
              <a:defRPr sz="3200" b="1"/>
            </a:lvl2pPr>
            <a:lvl3pPr marL="1452524" indent="0">
              <a:buNone/>
              <a:defRPr sz="2900" b="1"/>
            </a:lvl3pPr>
            <a:lvl4pPr marL="2178787" indent="0">
              <a:buNone/>
              <a:defRPr sz="2500" b="1"/>
            </a:lvl4pPr>
            <a:lvl5pPr marL="2905049" indent="0">
              <a:buNone/>
              <a:defRPr sz="2500" b="1"/>
            </a:lvl5pPr>
            <a:lvl6pPr marL="3631311" indent="0">
              <a:buNone/>
              <a:defRPr sz="2500" b="1"/>
            </a:lvl6pPr>
            <a:lvl7pPr marL="4357573" indent="0">
              <a:buNone/>
              <a:defRPr sz="2500" b="1"/>
            </a:lvl7pPr>
            <a:lvl8pPr marL="5083835" indent="0">
              <a:buNone/>
              <a:defRPr sz="2500" b="1"/>
            </a:lvl8pPr>
            <a:lvl9pPr marL="5810098" indent="0">
              <a:buNone/>
              <a:defRPr sz="25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8268307" y="2899833"/>
            <a:ext cx="7194500" cy="5268384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9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8/22/2022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64485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8/22/2022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90075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8/22/2022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40738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3833" y="364067"/>
            <a:ext cx="5354902" cy="1549400"/>
          </a:xfrm>
        </p:spPr>
        <p:txBody>
          <a:bodyPr anchor="b"/>
          <a:lstStyle>
            <a:lvl1pPr algn="l">
              <a:defRPr sz="32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63713" y="364067"/>
            <a:ext cx="9099093" cy="7804151"/>
          </a:xfrm>
        </p:spPr>
        <p:txBody>
          <a:bodyPr/>
          <a:lstStyle>
            <a:lvl1pPr>
              <a:defRPr sz="5100"/>
            </a:lvl1pPr>
            <a:lvl2pPr>
              <a:defRPr sz="4400"/>
            </a:lvl2pPr>
            <a:lvl3pPr>
              <a:defRPr sz="3800"/>
            </a:lvl3pPr>
            <a:lvl4pPr>
              <a:defRPr sz="3200"/>
            </a:lvl4pPr>
            <a:lvl5pPr>
              <a:defRPr sz="3200"/>
            </a:lvl5pPr>
            <a:lvl6pPr>
              <a:defRPr sz="3200"/>
            </a:lvl6pPr>
            <a:lvl7pPr>
              <a:defRPr sz="3200"/>
            </a:lvl7pPr>
            <a:lvl8pPr>
              <a:defRPr sz="3200"/>
            </a:lvl8pPr>
            <a:lvl9pPr>
              <a:defRPr sz="3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3833" y="1913467"/>
            <a:ext cx="5354902" cy="6254751"/>
          </a:xfrm>
        </p:spPr>
        <p:txBody>
          <a:bodyPr/>
          <a:lstStyle>
            <a:lvl1pPr marL="0" indent="0">
              <a:buNone/>
              <a:defRPr sz="2200"/>
            </a:lvl1pPr>
            <a:lvl2pPr marL="726262" indent="0">
              <a:buNone/>
              <a:defRPr sz="1900"/>
            </a:lvl2pPr>
            <a:lvl3pPr marL="1452524" indent="0">
              <a:buNone/>
              <a:defRPr sz="1600"/>
            </a:lvl3pPr>
            <a:lvl4pPr marL="2178787" indent="0">
              <a:buNone/>
              <a:defRPr sz="1400"/>
            </a:lvl4pPr>
            <a:lvl5pPr marL="2905049" indent="0">
              <a:buNone/>
              <a:defRPr sz="1400"/>
            </a:lvl5pPr>
            <a:lvl6pPr marL="3631311" indent="0">
              <a:buNone/>
              <a:defRPr sz="1400"/>
            </a:lvl6pPr>
            <a:lvl7pPr marL="4357573" indent="0">
              <a:buNone/>
              <a:defRPr sz="1400"/>
            </a:lvl7pPr>
            <a:lvl8pPr marL="5083835" indent="0">
              <a:buNone/>
              <a:defRPr sz="1400"/>
            </a:lvl8pPr>
            <a:lvl9pPr marL="5810098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49790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90335" y="6400800"/>
            <a:ext cx="9765983" cy="755651"/>
          </a:xfrm>
        </p:spPr>
        <p:txBody>
          <a:bodyPr anchor="b"/>
          <a:lstStyle>
            <a:lvl1pPr algn="l">
              <a:defRPr sz="32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190335" y="817033"/>
            <a:ext cx="9765983" cy="5486400"/>
          </a:xfrm>
        </p:spPr>
        <p:txBody>
          <a:bodyPr/>
          <a:lstStyle>
            <a:lvl1pPr marL="0" indent="0">
              <a:buNone/>
              <a:defRPr sz="5100"/>
            </a:lvl1pPr>
            <a:lvl2pPr marL="726262" indent="0">
              <a:buNone/>
              <a:defRPr sz="4400"/>
            </a:lvl2pPr>
            <a:lvl3pPr marL="1452524" indent="0">
              <a:buNone/>
              <a:defRPr sz="3800"/>
            </a:lvl3pPr>
            <a:lvl4pPr marL="2178787" indent="0">
              <a:buNone/>
              <a:defRPr sz="3200"/>
            </a:lvl4pPr>
            <a:lvl5pPr marL="2905049" indent="0">
              <a:buNone/>
              <a:defRPr sz="3200"/>
            </a:lvl5pPr>
            <a:lvl6pPr marL="3631311" indent="0">
              <a:buNone/>
              <a:defRPr sz="3200"/>
            </a:lvl6pPr>
            <a:lvl7pPr marL="4357573" indent="0">
              <a:buNone/>
              <a:defRPr sz="3200"/>
            </a:lvl7pPr>
            <a:lvl8pPr marL="5083835" indent="0">
              <a:buNone/>
              <a:defRPr sz="3200"/>
            </a:lvl8pPr>
            <a:lvl9pPr marL="5810098" indent="0">
              <a:buNone/>
              <a:defRPr sz="32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190335" y="7156451"/>
            <a:ext cx="9765983" cy="1073149"/>
          </a:xfrm>
        </p:spPr>
        <p:txBody>
          <a:bodyPr/>
          <a:lstStyle>
            <a:lvl1pPr marL="0" indent="0">
              <a:buNone/>
              <a:defRPr sz="2200"/>
            </a:lvl1pPr>
            <a:lvl2pPr marL="726262" indent="0">
              <a:buNone/>
              <a:defRPr sz="1900"/>
            </a:lvl2pPr>
            <a:lvl3pPr marL="1452524" indent="0">
              <a:buNone/>
              <a:defRPr sz="1600"/>
            </a:lvl3pPr>
            <a:lvl4pPr marL="2178787" indent="0">
              <a:buNone/>
              <a:defRPr sz="1400"/>
            </a:lvl4pPr>
            <a:lvl5pPr marL="2905049" indent="0">
              <a:buNone/>
              <a:defRPr sz="1400"/>
            </a:lvl5pPr>
            <a:lvl6pPr marL="3631311" indent="0">
              <a:buNone/>
              <a:defRPr sz="1400"/>
            </a:lvl6pPr>
            <a:lvl7pPr marL="4357573" indent="0">
              <a:buNone/>
              <a:defRPr sz="1400"/>
            </a:lvl7pPr>
            <a:lvl8pPr marL="5083835" indent="0">
              <a:buNone/>
              <a:defRPr sz="1400"/>
            </a:lvl8pPr>
            <a:lvl9pPr marL="5810098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99809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13832" y="366184"/>
            <a:ext cx="14648974" cy="1524000"/>
          </a:xfrm>
          <a:prstGeom prst="rect">
            <a:avLst/>
          </a:prstGeom>
        </p:spPr>
        <p:txBody>
          <a:bodyPr vert="horz" lIns="145252" tIns="72626" rIns="145252" bIns="72626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3832" y="2133601"/>
            <a:ext cx="14648974" cy="6034617"/>
          </a:xfrm>
          <a:prstGeom prst="rect">
            <a:avLst/>
          </a:prstGeom>
        </p:spPr>
        <p:txBody>
          <a:bodyPr vert="horz" lIns="145252" tIns="72626" rIns="145252" bIns="72626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13832" y="8475134"/>
            <a:ext cx="3797882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l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4B3276-3901-471F-8285-C92A8E75787C}" type="datetimeFigureOut">
              <a:rPr lang="en-US" smtClean="0"/>
              <a:t>8/22/2022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561185" y="8475134"/>
            <a:ext cx="5154269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ctr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664924" y="8475134"/>
            <a:ext cx="3797882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r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57901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452524" rtl="0" eaLnBrk="1" latinLnBrk="0" hangingPunct="1">
        <a:spcBef>
          <a:spcPct val="0"/>
        </a:spcBef>
        <a:buNone/>
        <a:defRPr sz="7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544697" indent="-544697" algn="l" defTabSz="1452524" rtl="0" eaLnBrk="1" latinLnBrk="0" hangingPunct="1">
        <a:spcBef>
          <a:spcPct val="20000"/>
        </a:spcBef>
        <a:buFont typeface="Arial" pitchFamily="34" charset="0"/>
        <a:buChar char="•"/>
        <a:defRPr sz="5100" kern="1200">
          <a:solidFill>
            <a:schemeClr val="tx1"/>
          </a:solidFill>
          <a:latin typeface="+mn-lt"/>
          <a:ea typeface="+mn-ea"/>
          <a:cs typeface="+mn-cs"/>
        </a:defRPr>
      </a:lvl1pPr>
      <a:lvl2pPr marL="1180176" indent="-453914" algn="l" defTabSz="1452524" rtl="0" eaLnBrk="1" latinLnBrk="0" hangingPunct="1">
        <a:spcBef>
          <a:spcPct val="20000"/>
        </a:spcBef>
        <a:buFont typeface="Arial" pitchFamily="34" charset="0"/>
        <a:buChar char="–"/>
        <a:defRPr sz="4400" kern="1200">
          <a:solidFill>
            <a:schemeClr val="tx1"/>
          </a:solidFill>
          <a:latin typeface="+mn-lt"/>
          <a:ea typeface="+mn-ea"/>
          <a:cs typeface="+mn-cs"/>
        </a:defRPr>
      </a:lvl2pPr>
      <a:lvl3pPr marL="1815656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800" kern="1200">
          <a:solidFill>
            <a:schemeClr val="tx1"/>
          </a:solidFill>
          <a:latin typeface="+mn-lt"/>
          <a:ea typeface="+mn-ea"/>
          <a:cs typeface="+mn-cs"/>
        </a:defRPr>
      </a:lvl3pPr>
      <a:lvl4pPr marL="2541918" indent="-363131" algn="l" defTabSz="1452524" rtl="0" eaLnBrk="1" latinLnBrk="0" hangingPunct="1">
        <a:spcBef>
          <a:spcPct val="20000"/>
        </a:spcBef>
        <a:buFont typeface="Arial" pitchFamily="34" charset="0"/>
        <a:buChar char="–"/>
        <a:defRPr sz="3200" kern="1200">
          <a:solidFill>
            <a:schemeClr val="tx1"/>
          </a:solidFill>
          <a:latin typeface="+mn-lt"/>
          <a:ea typeface="+mn-ea"/>
          <a:cs typeface="+mn-cs"/>
        </a:defRPr>
      </a:lvl4pPr>
      <a:lvl5pPr marL="3268180" indent="-363131" algn="l" defTabSz="1452524" rtl="0" eaLnBrk="1" latinLnBrk="0" hangingPunct="1">
        <a:spcBef>
          <a:spcPct val="20000"/>
        </a:spcBef>
        <a:buFont typeface="Arial" pitchFamily="34" charset="0"/>
        <a:buChar char="»"/>
        <a:defRPr sz="3200" kern="1200">
          <a:solidFill>
            <a:schemeClr val="tx1"/>
          </a:solidFill>
          <a:latin typeface="+mn-lt"/>
          <a:ea typeface="+mn-ea"/>
          <a:cs typeface="+mn-cs"/>
        </a:defRPr>
      </a:lvl5pPr>
      <a:lvl6pPr marL="3994442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6pPr>
      <a:lvl7pPr marL="4720704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7pPr>
      <a:lvl8pPr marL="5446967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8pPr>
      <a:lvl9pPr marL="6173229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726262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452524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3pPr>
      <a:lvl4pPr marL="2178787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4pPr>
      <a:lvl5pPr marL="2905049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5pPr>
      <a:lvl6pPr marL="3631311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6pPr>
      <a:lvl7pPr marL="4357573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7pPr>
      <a:lvl8pPr marL="5083835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8pPr>
      <a:lvl9pPr marL="5810098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7" Type="http://schemas.openxmlformats.org/officeDocument/2006/relationships/image" Target="../media/image7.wmf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gif"/><Relationship Id="rId5" Type="http://schemas.openxmlformats.org/officeDocument/2006/relationships/image" Target="../media/image5.gif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hyperlink" Target="Cau%20hoi/Cau%202.pptx" TargetMode="External"/><Relationship Id="rId13" Type="http://schemas.openxmlformats.org/officeDocument/2006/relationships/image" Target="../media/image15.png"/><Relationship Id="rId3" Type="http://schemas.openxmlformats.org/officeDocument/2006/relationships/image" Target="../media/image8.jpg"/><Relationship Id="rId7" Type="http://schemas.openxmlformats.org/officeDocument/2006/relationships/image" Target="../media/image12.png"/><Relationship Id="rId12" Type="http://schemas.openxmlformats.org/officeDocument/2006/relationships/hyperlink" Target="Cau%20hoi/Cau%201.pptx" TargetMode="External"/><Relationship Id="rId17" Type="http://schemas.openxmlformats.org/officeDocument/2006/relationships/image" Target="../media/image17.png"/><Relationship Id="rId2" Type="http://schemas.openxmlformats.org/officeDocument/2006/relationships/notesSlide" Target="../notesSlides/notesSlide1.xml"/><Relationship Id="rId16" Type="http://schemas.openxmlformats.org/officeDocument/2006/relationships/hyperlink" Target="Cau%20hoi/Cau%203.pptx" TargetMode="Externa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gif"/><Relationship Id="rId11" Type="http://schemas.microsoft.com/office/2007/relationships/hdphoto" Target="../media/hdphoto1.wdp"/><Relationship Id="rId5" Type="http://schemas.openxmlformats.org/officeDocument/2006/relationships/image" Target="../media/image10.png"/><Relationship Id="rId15" Type="http://schemas.openxmlformats.org/officeDocument/2006/relationships/image" Target="../media/image16.png"/><Relationship Id="rId10" Type="http://schemas.openxmlformats.org/officeDocument/2006/relationships/image" Target="../media/image14.png"/><Relationship Id="rId4" Type="http://schemas.openxmlformats.org/officeDocument/2006/relationships/image" Target="../media/image9.png"/><Relationship Id="rId9" Type="http://schemas.openxmlformats.org/officeDocument/2006/relationships/image" Target="../media/image13.jpeg"/><Relationship Id="rId14" Type="http://schemas.openxmlformats.org/officeDocument/2006/relationships/hyperlink" Target="Cau%20hoi/Cau%204.pptx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hyperlink" Target="Cau%20hoi%20van%20dung/Cau%204.pptx" TargetMode="External"/><Relationship Id="rId3" Type="http://schemas.openxmlformats.org/officeDocument/2006/relationships/image" Target="../media/image20.jpg"/><Relationship Id="rId7" Type="http://schemas.openxmlformats.org/officeDocument/2006/relationships/hyperlink" Target="Cau%20hoi%20van%20dung/Cau%206.pptx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hyperlink" Target="Cau%20hoi%20van%20dung/Cau%202.pptx" TargetMode="External"/><Relationship Id="rId5" Type="http://schemas.openxmlformats.org/officeDocument/2006/relationships/hyperlink" Target="Cau%20hoi%20van%20dung/Cau%205.pptx" TargetMode="External"/><Relationship Id="rId4" Type="http://schemas.openxmlformats.org/officeDocument/2006/relationships/hyperlink" Target="Cau%20hoi%20van%20dung/Cau%201.pptx" TargetMode="External"/><Relationship Id="rId9" Type="http://schemas.openxmlformats.org/officeDocument/2006/relationships/hyperlink" Target="Cau%20hoi%20van%20dung/Cau%203.pptx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5" descr="POINSET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5719" y="6544828"/>
            <a:ext cx="2921000" cy="2561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Box 3"/>
          <p:cNvSpPr txBox="1">
            <a:spLocks noChangeArrowheads="1"/>
          </p:cNvSpPr>
          <p:nvPr/>
        </p:nvSpPr>
        <p:spPr bwMode="auto">
          <a:xfrm>
            <a:off x="3197197" y="723901"/>
            <a:ext cx="10037260" cy="684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3689" tIns="71844" rIns="143689" bIns="71844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3500" b="1">
                <a:solidFill>
                  <a:srgbClr val="FF0066"/>
                </a:solidFill>
                <a:latin typeface="Times New Roman" pitchFamily="18" charset="0"/>
              </a:rPr>
              <a:t>TRƯỜNG TIỂU HỌC ……</a:t>
            </a:r>
          </a:p>
        </p:txBody>
      </p:sp>
      <p:sp>
        <p:nvSpPr>
          <p:cNvPr id="10" name="Text Box 14"/>
          <p:cNvSpPr txBox="1">
            <a:spLocks noChangeArrowheads="1"/>
          </p:cNvSpPr>
          <p:nvPr/>
        </p:nvSpPr>
        <p:spPr bwMode="auto">
          <a:xfrm>
            <a:off x="1496219" y="4343401"/>
            <a:ext cx="13576300" cy="2791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lnSpc>
                <a:spcPct val="120000"/>
              </a:lnSpc>
              <a:spcBef>
                <a:spcPts val="1800"/>
              </a:spcBef>
              <a:defRPr/>
            </a:pPr>
            <a:r>
              <a:rPr lang="en-US" sz="40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Môn Toán lớp 3</a:t>
            </a:r>
          </a:p>
          <a:p>
            <a:pPr algn="ctr" eaLnBrk="1" hangingPunct="1">
              <a:lnSpc>
                <a:spcPct val="120000"/>
              </a:lnSpc>
              <a:defRPr/>
            </a:pPr>
            <a:r>
              <a:rPr lang="en-US" sz="54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BÀI 97: </a:t>
            </a:r>
            <a:r>
              <a:rPr lang="vi-VN" sz="54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THU THẬP, PHÂN LOẠI, SỐ LIỆU GHI CHÉP THỐNG KÊ</a:t>
            </a:r>
            <a:endParaRPr lang="en-US" sz="5400" b="1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2480250" y="2057400"/>
            <a:ext cx="11471154" cy="1992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60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CHÀO MỪNG QUÝ THẦY CÔ</a:t>
            </a:r>
          </a:p>
          <a:p>
            <a:pPr algn="ctr" eaLnBrk="1" hangingPunct="1">
              <a:spcBef>
                <a:spcPts val="0"/>
              </a:spcBef>
              <a:defRPr/>
            </a:pPr>
            <a:r>
              <a:rPr lang="en-US" sz="60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VỀ DỰ GIỜ THĂM LỚP</a:t>
            </a:r>
          </a:p>
        </p:txBody>
      </p:sp>
      <p:pic>
        <p:nvPicPr>
          <p:cNvPr id="12" name="Picture 22" descr="bd21315_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2672" y="7163439"/>
            <a:ext cx="5616086" cy="204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3" name="Straight Connector 12"/>
          <p:cNvCxnSpPr/>
          <p:nvPr/>
        </p:nvCxnSpPr>
        <p:spPr>
          <a:xfrm flipV="1">
            <a:off x="5407784" y="1447800"/>
            <a:ext cx="5985862" cy="0"/>
          </a:xfrm>
          <a:prstGeom prst="line">
            <a:avLst/>
          </a:prstGeom>
          <a:ln>
            <a:solidFill>
              <a:srgbClr val="FF0066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14" name="Picture 7" descr="BƯỚM 58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1308424">
            <a:off x="13127707" y="7008685"/>
            <a:ext cx="1162751" cy="15162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8" descr="animal-14[1]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17220" flipH="1">
            <a:off x="1736252" y="7729286"/>
            <a:ext cx="1069334" cy="7779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5" descr="POINSET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4692416" y="-109904"/>
            <a:ext cx="1382714" cy="16533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62573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repeatCount="1000000" accel="36000" decel="2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4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FF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7" presetID="21" presetClass="emph" presetSubtype="0" repeatCount="2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9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0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1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>
            <a:extLst>
              <a:ext uri="{FF2B5EF4-FFF2-40B4-BE49-F238E27FC236}">
                <a16:creationId xmlns:a16="http://schemas.microsoft.com/office/drawing/2014/main" xmlns="" id="{403FD1CF-FD45-4F04-9447-4A0B19B39E7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8114" y="587579"/>
            <a:ext cx="10553399" cy="3165644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xmlns="" id="{238241AB-06CA-4D2F-95FB-A01257A13EC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646" y="-63840"/>
            <a:ext cx="3726165" cy="3721440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xmlns="" id="{D71A05A6-1E70-453A-A673-F5D2DBF0B9B5}"/>
              </a:ext>
            </a:extLst>
          </p:cNvPr>
          <p:cNvSpPr/>
          <p:nvPr/>
        </p:nvSpPr>
        <p:spPr>
          <a:xfrm>
            <a:off x="4404519" y="37039"/>
            <a:ext cx="4492395" cy="1107996"/>
          </a:xfrm>
          <a:prstGeom prst="rect">
            <a:avLst/>
          </a:prstGeom>
          <a:noFill/>
        </p:spPr>
        <p:txBody>
          <a:bodyPr wrap="none" lIns="122018" tIns="61009" rIns="122018" bIns="61009">
            <a:spAutoFit/>
          </a:bodyPr>
          <a:lstStyle/>
          <a:p>
            <a:pPr algn="ctr"/>
            <a:r>
              <a:rPr lang="en-US" sz="6400" b="1" spc="67">
                <a:ln w="9525" cmpd="sng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TRÒ CH</a:t>
            </a:r>
            <a:r>
              <a:rPr lang="vi-VN" sz="6400" b="1" spc="67">
                <a:ln w="9525" cmpd="sng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Ơ</a:t>
            </a:r>
            <a:r>
              <a:rPr lang="en-US" sz="6400" b="1" spc="67">
                <a:ln w="9525" cmpd="sng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xmlns="" id="{9DF33CE2-E573-4CDE-B061-8CFB637EA70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3004" y="2235708"/>
            <a:ext cx="661238" cy="584200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xmlns="" id="{4F808D0E-1F6C-40AA-917F-E3527E720B9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4444" y="2514107"/>
            <a:ext cx="661238" cy="584200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xmlns="" id="{14836D63-18B9-4B0B-AB3A-928F51CD1F6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2183" y="1755613"/>
            <a:ext cx="661238" cy="584200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xmlns="" id="{ADED7AC2-8FB9-4B18-833C-1A1BEE10639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0701" y="2222007"/>
            <a:ext cx="661238" cy="584200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xmlns="" id="{FC4B740B-89C8-49A9-AC90-0CFD7BA742A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78376" y="1956308"/>
            <a:ext cx="661238" cy="584200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xmlns="" id="{5D08869C-455D-4DBB-A471-23878FD9861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20274" y="1840005"/>
            <a:ext cx="661238" cy="584200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xmlns="" id="{45FA94B6-7417-4547-A61C-7A97621F3F8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3623" y="2474665"/>
            <a:ext cx="661238" cy="584200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xmlns="" id="{32ACA7D7-C2EB-42A0-AC4B-ED65117BEBE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88528" y="1840005"/>
            <a:ext cx="661238" cy="584200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xmlns="" id="{3C9839B8-3B94-4A2B-B566-09F95D8E4DA0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350" t="46798"/>
          <a:stretch/>
        </p:blipFill>
        <p:spPr>
          <a:xfrm rot="9883826" flipH="1" flipV="1">
            <a:off x="2774559" y="4661464"/>
            <a:ext cx="4505732" cy="2139672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xmlns="" id="{8A7B03A0-6164-492B-AA67-EB51E7388BB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938705" flipH="1">
            <a:off x="234692" y="3177698"/>
            <a:ext cx="5965754" cy="3279813"/>
          </a:xfrm>
          <a:prstGeom prst="rect">
            <a:avLst/>
          </a:prstGeom>
        </p:spPr>
      </p:pic>
      <p:pic>
        <p:nvPicPr>
          <p:cNvPr id="34" name="Picture 33">
            <a:hlinkClick r:id="rId8" action="ppaction://hlinkpres?slideindex=1&amp;slidetitle="/>
            <a:extLst>
              <a:ext uri="{FF2B5EF4-FFF2-40B4-BE49-F238E27FC236}">
                <a16:creationId xmlns:a16="http://schemas.microsoft.com/office/drawing/2014/main" xmlns="" id="{0DB7000D-6FED-46FC-B242-4FAFAC361E15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7760" y="5679231"/>
            <a:ext cx="1165244" cy="2169779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xmlns="" id="{3ABAA8AB-0A81-4C63-8EF1-4B6B14DE2194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8400" b="82400" l="20000" r="81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0442" t="18904" r="18744" b="17859"/>
          <a:stretch/>
        </p:blipFill>
        <p:spPr>
          <a:xfrm>
            <a:off x="1441460" y="6344311"/>
            <a:ext cx="606578" cy="629936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xmlns="" id="{92F7E10E-CB64-45DA-9D7E-7EF5AC1ECBF4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8400" b="82400" l="20000" r="81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0442" t="18904" r="18744" b="17859"/>
          <a:stretch/>
        </p:blipFill>
        <p:spPr>
          <a:xfrm>
            <a:off x="5128529" y="5954781"/>
            <a:ext cx="606578" cy="629936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xmlns="" id="{AC747A7F-AAF6-42DE-91EB-CC795634F348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8400" b="82400" l="20000" r="81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0442" t="18904" r="18744" b="17859"/>
          <a:stretch/>
        </p:blipFill>
        <p:spPr>
          <a:xfrm>
            <a:off x="3201774" y="6891312"/>
            <a:ext cx="606578" cy="629936"/>
          </a:xfrm>
          <a:prstGeom prst="rect">
            <a:avLst/>
          </a:prstGeom>
        </p:spPr>
      </p:pic>
      <p:pic>
        <p:nvPicPr>
          <p:cNvPr id="38" name="Picture 37">
            <a:hlinkClick r:id="rId12" action="ppaction://hlinkpres?slideindex=1&amp;slidetitle="/>
            <a:extLst>
              <a:ext uri="{FF2B5EF4-FFF2-40B4-BE49-F238E27FC236}">
                <a16:creationId xmlns:a16="http://schemas.microsoft.com/office/drawing/2014/main" xmlns="" id="{E92888E9-FEDD-499D-B90D-E4BD6D2DAACF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9615" y="3600830"/>
            <a:ext cx="980180" cy="1858145"/>
          </a:xfrm>
          <a:prstGeom prst="rect">
            <a:avLst/>
          </a:prstGeom>
        </p:spPr>
      </p:pic>
      <p:pic>
        <p:nvPicPr>
          <p:cNvPr id="39" name="Picture 38">
            <a:extLst>
              <a:ext uri="{FF2B5EF4-FFF2-40B4-BE49-F238E27FC236}">
                <a16:creationId xmlns:a16="http://schemas.microsoft.com/office/drawing/2014/main" xmlns="" id="{C84A9399-84DA-4DC7-AF37-2F6718016AF8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8400" b="82400" l="20000" r="81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0442" t="18904" r="18744" b="17859"/>
          <a:stretch/>
        </p:blipFill>
        <p:spPr>
          <a:xfrm>
            <a:off x="5865401" y="3810267"/>
            <a:ext cx="606578" cy="629936"/>
          </a:xfrm>
          <a:prstGeom prst="rect">
            <a:avLst/>
          </a:prstGeom>
        </p:spPr>
      </p:pic>
      <p:pic>
        <p:nvPicPr>
          <p:cNvPr id="41" name="Picture 40">
            <a:hlinkClick r:id="rId14" action="ppaction://hlinkpres?slideindex=1&amp;slidetitle="/>
            <a:extLst>
              <a:ext uri="{FF2B5EF4-FFF2-40B4-BE49-F238E27FC236}">
                <a16:creationId xmlns:a16="http://schemas.microsoft.com/office/drawing/2014/main" xmlns="" id="{D26CC7D9-BF11-4A5D-9E21-CD9185015995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5682" y="6784856"/>
            <a:ext cx="1083932" cy="2297259"/>
          </a:xfrm>
          <a:prstGeom prst="rect">
            <a:avLst/>
          </a:prstGeom>
        </p:spPr>
      </p:pic>
      <p:pic>
        <p:nvPicPr>
          <p:cNvPr id="42" name="Picture 41">
            <a:hlinkClick r:id="rId16" action="ppaction://hlinkpres?slideindex=1&amp;slidetitle="/>
            <a:extLst>
              <a:ext uri="{FF2B5EF4-FFF2-40B4-BE49-F238E27FC236}">
                <a16:creationId xmlns:a16="http://schemas.microsoft.com/office/drawing/2014/main" xmlns="" id="{204EA077-50C0-4870-A812-ED78B4FF3FBE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8502" y="4480159"/>
            <a:ext cx="1065009" cy="2020524"/>
          </a:xfrm>
          <a:prstGeom prst="rect">
            <a:avLst/>
          </a:prstGeom>
        </p:spPr>
      </p:pic>
      <p:pic>
        <p:nvPicPr>
          <p:cNvPr id="43" name="Picture 42">
            <a:extLst>
              <a:ext uri="{FF2B5EF4-FFF2-40B4-BE49-F238E27FC236}">
                <a16:creationId xmlns:a16="http://schemas.microsoft.com/office/drawing/2014/main" xmlns="" id="{96D54D2B-9A00-45F8-A05D-5AFFF86C4210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8400" b="82400" l="20000" r="81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0442" t="18904" r="18744" b="17859"/>
          <a:stretch/>
        </p:blipFill>
        <p:spPr>
          <a:xfrm>
            <a:off x="1786439" y="4376441"/>
            <a:ext cx="606578" cy="6299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509804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2000" tmFilter="0,0; .5, 1; 1, 1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5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"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66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7" fill="hold">
                      <p:stCondLst>
                        <p:cond delay="0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78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9" fill="hold">
                      <p:stCondLst>
                        <p:cond delay="0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84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5" fill="hold">
                      <p:stCondLst>
                        <p:cond delay="0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8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  <p:seq concurrent="1" nextAc="seek">
              <p:cTn id="90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1" fill="hold">
                      <p:stCondLst>
                        <p:cond delay="0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4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seq concurrent="1" nextAc="seek">
              <p:cTn id="96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7" fill="hold">
                      <p:stCondLst>
                        <p:cond delay="0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</p:childTnLst>
        </p:cTn>
      </p:par>
    </p:tnLst>
    <p:bldLst>
      <p:bldP spid="2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2347119" y="136065"/>
            <a:ext cx="11068050" cy="1430513"/>
            <a:chOff x="2347119" y="136065"/>
            <a:chExt cx="11068050" cy="1430513"/>
          </a:xfrm>
        </p:grpSpPr>
        <p:grpSp>
          <p:nvGrpSpPr>
            <p:cNvPr id="14" name="Group 13"/>
            <p:cNvGrpSpPr/>
            <p:nvPr/>
          </p:nvGrpSpPr>
          <p:grpSpPr>
            <a:xfrm>
              <a:off x="5236910" y="136065"/>
              <a:ext cx="5492209" cy="930735"/>
              <a:chOff x="4539228" y="172432"/>
              <a:chExt cx="5399539" cy="930735"/>
            </a:xfrm>
          </p:grpSpPr>
          <p:grpSp>
            <p:nvGrpSpPr>
              <p:cNvPr id="15" name="Group 14"/>
              <p:cNvGrpSpPr/>
              <p:nvPr/>
            </p:nvGrpSpPr>
            <p:grpSpPr>
              <a:xfrm>
                <a:off x="4539228" y="172432"/>
                <a:ext cx="5399539" cy="930735"/>
                <a:chOff x="4539228" y="172432"/>
                <a:chExt cx="5399539" cy="930735"/>
              </a:xfrm>
            </p:grpSpPr>
            <p:sp>
              <p:nvSpPr>
                <p:cNvPr id="17" name="TextBox 16"/>
                <p:cNvSpPr txBox="1"/>
                <p:nvPr/>
              </p:nvSpPr>
              <p:spPr>
                <a:xfrm>
                  <a:off x="4539228" y="172432"/>
                  <a:ext cx="5399539" cy="52322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800">
                      <a:solidFill>
                        <a:srgbClr val="0000CC"/>
                      </a:solidFill>
                      <a:latin typeface="Times New Roman" pitchFamily="18" charset="0"/>
                      <a:cs typeface="Times New Roman" pitchFamily="18" charset="0"/>
                    </a:rPr>
                    <a:t>Thứ……ngày…..tháng…..năm…….</a:t>
                  </a:r>
                </a:p>
              </p:txBody>
            </p:sp>
            <p:sp>
              <p:nvSpPr>
                <p:cNvPr id="18" name="TextBox 17"/>
                <p:cNvSpPr txBox="1"/>
                <p:nvPr/>
              </p:nvSpPr>
              <p:spPr>
                <a:xfrm>
                  <a:off x="6718466" y="641502"/>
                  <a:ext cx="1050721" cy="4616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400" b="1">
                      <a:solidFill>
                        <a:srgbClr val="FF0066"/>
                      </a:solidFill>
                      <a:latin typeface="Times New Roman" pitchFamily="18" charset="0"/>
                      <a:cs typeface="Times New Roman" pitchFamily="18" charset="0"/>
                    </a:rPr>
                    <a:t>TOÁN</a:t>
                  </a:r>
                </a:p>
              </p:txBody>
            </p:sp>
          </p:grpSp>
          <p:cxnSp>
            <p:nvCxnSpPr>
              <p:cNvPr id="16" name="Straight Connector 15"/>
              <p:cNvCxnSpPr/>
              <p:nvPr/>
            </p:nvCxnSpPr>
            <p:spPr>
              <a:xfrm>
                <a:off x="6830837" y="1051559"/>
                <a:ext cx="816199" cy="0"/>
              </a:xfrm>
              <a:prstGeom prst="line">
                <a:avLst/>
              </a:prstGeom>
              <a:ln>
                <a:solidFill>
                  <a:srgbClr val="FF0066"/>
                </a:solidFill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</p:grpSp>
        <p:sp>
          <p:nvSpPr>
            <p:cNvPr id="32" name="Text Box 14">
              <a:extLst>
                <a:ext uri="{FF2B5EF4-FFF2-40B4-BE49-F238E27FC236}">
                  <a16:creationId xmlns="" xmlns:a16="http://schemas.microsoft.com/office/drawing/2014/main" id="{A4BCB28C-4D4F-4F21-BC23-E17CFF2997D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347119" y="990600"/>
              <a:ext cx="11068050" cy="57597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143689" tIns="71844" rIns="143689" bIns="71844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>
                <a:spcBef>
                  <a:spcPts val="0"/>
                </a:spcBef>
                <a:defRPr/>
              </a:pPr>
              <a:r>
                <a:rPr lang="en-US" sz="2800" b="1">
                  <a:solidFill>
                    <a:srgbClr val="0000CC"/>
                  </a:solidFill>
                  <a:latin typeface="Times New Roman" pitchFamily="18" charset="0"/>
                </a:rPr>
                <a:t>Bài 97: THU THẬP, PHÂN LOẠI, GHI CHÉP SỐ LIỆU THỐNG KÊ.</a:t>
              </a:r>
            </a:p>
          </p:txBody>
        </p:sp>
      </p:grpSp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7C1B2008-8A57-4998-A0DB-B0B5DCB32EE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6875" t="20834" r="36407" b="31666"/>
          <a:stretch/>
        </p:blipFill>
        <p:spPr>
          <a:xfrm>
            <a:off x="6461919" y="1828800"/>
            <a:ext cx="9614909" cy="6589668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092167" y="1672988"/>
            <a:ext cx="2877711" cy="6771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800" b="1" u="sng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1. Khám phá</a:t>
            </a:r>
            <a:endParaRPr lang="en-US" sz="3800" b="1" u="sng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99115" y="2362200"/>
            <a:ext cx="5671284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4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 Kí hiệu số bông hoa là gì?</a:t>
            </a:r>
            <a:endParaRPr lang="en-US" sz="3400" b="1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53813" y="2971800"/>
            <a:ext cx="2847254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400" b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+ Kí hiệu là : </a:t>
            </a:r>
            <a:r>
              <a:rPr lang="en-US" sz="3400" b="1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endParaRPr lang="en-US" sz="3400" b="1">
              <a:solidFill>
                <a:srgbClr val="00B0F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408923" y="3581400"/>
            <a:ext cx="5214796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4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 Hoa hồng mấy gạch?</a:t>
            </a:r>
            <a:endParaRPr lang="en-US" sz="3400" b="1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399115" y="4267200"/>
            <a:ext cx="3562194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400" b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+ Hoa hồng </a:t>
            </a:r>
            <a:r>
              <a:rPr lang="en-US" sz="3400" b="1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//// </a:t>
            </a:r>
            <a:r>
              <a:rPr lang="en-US" sz="3400" b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(4)</a:t>
            </a:r>
            <a:endParaRPr lang="en-US" sz="3400" b="1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442119" y="4932402"/>
            <a:ext cx="6019800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4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 Hoa hướng dương mấy gạch?</a:t>
            </a:r>
            <a:endParaRPr lang="en-US" sz="3400" b="1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415471" y="5523131"/>
            <a:ext cx="5546711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400" b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+ Hoa hướng dương          (6)</a:t>
            </a:r>
            <a:endParaRPr lang="en-US" sz="3400" b="1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4" name="Picture 2" descr="https://img.loigiaihay.com/picture/2022/0613/bai-1_4.png">
            <a:extLst>
              <a:ext uri="{FF2B5EF4-FFF2-40B4-BE49-F238E27FC236}">
                <a16:creationId xmlns="" xmlns:a16="http://schemas.microsoft.com/office/drawing/2014/main" id="{BF276F67-59D5-4171-8FA6-DEF016DFD33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41" t="11318" r="70144" b="55590"/>
          <a:stretch/>
        </p:blipFill>
        <p:spPr bwMode="auto">
          <a:xfrm>
            <a:off x="4465479" y="5612244"/>
            <a:ext cx="762000" cy="4985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5" name="TextBox 34"/>
          <p:cNvSpPr txBox="1"/>
          <p:nvPr/>
        </p:nvSpPr>
        <p:spPr>
          <a:xfrm>
            <a:off x="451927" y="6132731"/>
            <a:ext cx="5214796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4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 Hoa cúc mấy gạch?</a:t>
            </a:r>
            <a:endParaRPr lang="en-US" sz="3400" b="1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442119" y="6818531"/>
            <a:ext cx="3983783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400" b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+ Hoa cúc   </a:t>
            </a:r>
            <a:r>
              <a:rPr lang="en-US" sz="3400" b="1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         </a:t>
            </a:r>
            <a:r>
              <a:rPr lang="en-US" sz="3400" b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(7)</a:t>
            </a:r>
            <a:endParaRPr lang="en-US" sz="3400" b="1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7" name="Picture 2" descr="https://img.loigiaihay.com/picture/2022/0613/bai-1_4.png">
            <a:extLst>
              <a:ext uri="{FF2B5EF4-FFF2-40B4-BE49-F238E27FC236}">
                <a16:creationId xmlns="" xmlns:a16="http://schemas.microsoft.com/office/drawing/2014/main" id="{BF276F67-59D5-4171-8FA6-DEF016DFD33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713" t="11819" r="38976" b="52147"/>
          <a:stretch/>
        </p:blipFill>
        <p:spPr bwMode="auto">
          <a:xfrm>
            <a:off x="2564025" y="6868139"/>
            <a:ext cx="1082040" cy="6272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8" name="TextBox 37"/>
          <p:cNvSpPr txBox="1"/>
          <p:nvPr/>
        </p:nvSpPr>
        <p:spPr>
          <a:xfrm>
            <a:off x="451927" y="7628989"/>
            <a:ext cx="5214796" cy="61555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just"/>
            <a:r>
              <a:rPr lang="en-US" sz="34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 Hoa đồng tiền mấy gạch?</a:t>
            </a:r>
            <a:endParaRPr lang="en-US" sz="3400" b="1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442119" y="8314789"/>
            <a:ext cx="4868640" cy="615553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3400" b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+ Hoa đồng tiền    </a:t>
            </a:r>
            <a:r>
              <a:rPr lang="en-US" sz="3400" b="1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en-US" sz="3400" b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(5)</a:t>
            </a:r>
            <a:endParaRPr lang="en-US" sz="3400" b="1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" name="Picture 2" descr="https://img.loigiaihay.com/picture/2022/0613/bai-1_4.png">
            <a:extLst>
              <a:ext uri="{FF2B5EF4-FFF2-40B4-BE49-F238E27FC236}">
                <a16:creationId xmlns="" xmlns:a16="http://schemas.microsoft.com/office/drawing/2014/main" id="{BF276F67-59D5-4171-8FA6-DEF016DFD33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713" t="11819" r="42901" b="52147"/>
          <a:stretch/>
        </p:blipFill>
        <p:spPr bwMode="auto">
          <a:xfrm>
            <a:off x="3667477" y="8364397"/>
            <a:ext cx="737042" cy="627203"/>
          </a:xfrm>
          <a:prstGeom prst="rect">
            <a:avLst/>
          </a:prstGeom>
          <a:solidFill>
            <a:schemeClr val="bg1"/>
          </a:solidFill>
          <a:extLst/>
        </p:spPr>
      </p:pic>
    </p:spTree>
    <p:extLst>
      <p:ext uri="{BB962C8B-B14F-4D97-AF65-F5344CB8AC3E}">
        <p14:creationId xmlns:p14="http://schemas.microsoft.com/office/powerpoint/2010/main" val="413551424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  <p:bldP spid="20" grpId="0"/>
      <p:bldP spid="27" grpId="0"/>
      <p:bldP spid="28" grpId="0"/>
      <p:bldP spid="29" grpId="0"/>
      <p:bldP spid="30" grpId="0"/>
      <p:bldP spid="35" grpId="0"/>
      <p:bldP spid="36" grpId="0"/>
      <p:bldP spid="38" grpId="0" animBg="1"/>
      <p:bldP spid="3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" name="Picture 2" descr="https://img.loigiaihay.com/picture/2022/0613/bai-1_4.png">
            <a:extLst>
              <a:ext uri="{FF2B5EF4-FFF2-40B4-BE49-F238E27FC236}">
                <a16:creationId xmlns="" xmlns:a16="http://schemas.microsoft.com/office/drawing/2014/main" id="{BF276F67-59D5-4171-8FA6-DEF016DFD33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97" r="64760"/>
          <a:stretch/>
        </p:blipFill>
        <p:spPr bwMode="auto">
          <a:xfrm>
            <a:off x="4114799" y="2971800"/>
            <a:ext cx="2468881" cy="28521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" name="Picture 2" descr="https://img.loigiaihay.com/picture/2022/0613/bai-1_4.png">
            <a:extLst>
              <a:ext uri="{FF2B5EF4-FFF2-40B4-BE49-F238E27FC236}">
                <a16:creationId xmlns="" xmlns:a16="http://schemas.microsoft.com/office/drawing/2014/main" id="{BF276F67-59D5-4171-8FA6-DEF016DFD33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943" r="37036"/>
          <a:stretch/>
        </p:blipFill>
        <p:spPr bwMode="auto">
          <a:xfrm>
            <a:off x="7117079" y="2971800"/>
            <a:ext cx="3459481" cy="28521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8" name="Picture 2" descr="https://img.loigiaihay.com/picture/2022/0613/bai-1_4.png">
            <a:extLst>
              <a:ext uri="{FF2B5EF4-FFF2-40B4-BE49-F238E27FC236}">
                <a16:creationId xmlns="" xmlns:a16="http://schemas.microsoft.com/office/drawing/2014/main" id="{BF276F67-59D5-4171-8FA6-DEF016DFD33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360" r="4022"/>
          <a:stretch/>
        </p:blipFill>
        <p:spPr bwMode="auto">
          <a:xfrm>
            <a:off x="11353799" y="2971800"/>
            <a:ext cx="3977641" cy="28521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3" name="Group 22">
            <a:extLst>
              <a:ext uri="{FF2B5EF4-FFF2-40B4-BE49-F238E27FC236}">
                <a16:creationId xmlns="" xmlns:a16="http://schemas.microsoft.com/office/drawing/2014/main" id="{74F4460F-9592-4C2C-8E28-6E95CC220DE5}"/>
              </a:ext>
            </a:extLst>
          </p:cNvPr>
          <p:cNvGrpSpPr/>
          <p:nvPr/>
        </p:nvGrpSpPr>
        <p:grpSpPr>
          <a:xfrm>
            <a:off x="1966119" y="2186129"/>
            <a:ext cx="13625471" cy="653023"/>
            <a:chOff x="1585119" y="1655539"/>
            <a:chExt cx="13335000" cy="1015873"/>
          </a:xfrm>
        </p:grpSpPr>
        <p:sp>
          <p:nvSpPr>
            <p:cNvPr id="24" name="Oval 23">
              <a:extLst>
                <a:ext uri="{FF2B5EF4-FFF2-40B4-BE49-F238E27FC236}">
                  <a16:creationId xmlns="" xmlns:a16="http://schemas.microsoft.com/office/drawing/2014/main" id="{D3050B08-CB64-4E13-AB54-09B1CAFCBBD0}"/>
                </a:ext>
              </a:extLst>
            </p:cNvPr>
            <p:cNvSpPr/>
            <p:nvPr/>
          </p:nvSpPr>
          <p:spPr>
            <a:xfrm>
              <a:off x="1585119" y="1655539"/>
              <a:ext cx="805324" cy="1015873"/>
            </a:xfrm>
            <a:prstGeom prst="ellipse">
              <a:avLst/>
            </a:prstGeom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b="1"/>
                <a:t>1</a:t>
              </a:r>
              <a:endParaRPr lang="vi-VN" sz="3600" b="1"/>
            </a:p>
          </p:txBody>
        </p:sp>
        <p:sp>
          <p:nvSpPr>
            <p:cNvPr id="25" name="Rectangle 24">
              <a:extLst>
                <a:ext uri="{FF2B5EF4-FFF2-40B4-BE49-F238E27FC236}">
                  <a16:creationId xmlns="" xmlns:a16="http://schemas.microsoft.com/office/drawing/2014/main" id="{F23EDE53-FCA6-496A-9331-6D1A738C4F14}"/>
                </a:ext>
              </a:extLst>
            </p:cNvPr>
            <p:cNvSpPr/>
            <p:nvPr/>
          </p:nvSpPr>
          <p:spPr>
            <a:xfrm>
              <a:off x="2390443" y="1744531"/>
              <a:ext cx="12529676" cy="83788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vi-VN" b="1"/>
                <a:t>Số?</a:t>
              </a:r>
            </a:p>
          </p:txBody>
        </p:sp>
      </p:grpSp>
      <p:pic>
        <p:nvPicPr>
          <p:cNvPr id="1026" name="Picture 2" descr="https://img.loigiaihay.com/picture/2022/0613/bai-1_4.png">
            <a:extLst>
              <a:ext uri="{FF2B5EF4-FFF2-40B4-BE49-F238E27FC236}">
                <a16:creationId xmlns="" xmlns:a16="http://schemas.microsoft.com/office/drawing/2014/main" id="{BF276F67-59D5-4171-8FA6-DEF016DFD33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6982"/>
          <a:stretch/>
        </p:blipFill>
        <p:spPr bwMode="auto">
          <a:xfrm>
            <a:off x="1508363" y="2971800"/>
            <a:ext cx="1874917" cy="28521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9" name="Group 18"/>
          <p:cNvGrpSpPr/>
          <p:nvPr/>
        </p:nvGrpSpPr>
        <p:grpSpPr>
          <a:xfrm>
            <a:off x="2347119" y="136065"/>
            <a:ext cx="11068050" cy="1430513"/>
            <a:chOff x="2347119" y="136065"/>
            <a:chExt cx="11068050" cy="1430513"/>
          </a:xfrm>
        </p:grpSpPr>
        <p:grpSp>
          <p:nvGrpSpPr>
            <p:cNvPr id="20" name="Group 19"/>
            <p:cNvGrpSpPr/>
            <p:nvPr/>
          </p:nvGrpSpPr>
          <p:grpSpPr>
            <a:xfrm>
              <a:off x="5236910" y="136065"/>
              <a:ext cx="5492209" cy="930735"/>
              <a:chOff x="4539228" y="172432"/>
              <a:chExt cx="5399539" cy="930735"/>
            </a:xfrm>
          </p:grpSpPr>
          <p:grpSp>
            <p:nvGrpSpPr>
              <p:cNvPr id="29" name="Group 28"/>
              <p:cNvGrpSpPr/>
              <p:nvPr/>
            </p:nvGrpSpPr>
            <p:grpSpPr>
              <a:xfrm>
                <a:off x="4539228" y="172432"/>
                <a:ext cx="5399539" cy="930735"/>
                <a:chOff x="4539228" y="172432"/>
                <a:chExt cx="5399539" cy="930735"/>
              </a:xfrm>
            </p:grpSpPr>
            <p:sp>
              <p:nvSpPr>
                <p:cNvPr id="31" name="TextBox 30"/>
                <p:cNvSpPr txBox="1"/>
                <p:nvPr/>
              </p:nvSpPr>
              <p:spPr>
                <a:xfrm>
                  <a:off x="4539228" y="172432"/>
                  <a:ext cx="5399539" cy="52322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800">
                      <a:solidFill>
                        <a:srgbClr val="0000CC"/>
                      </a:solidFill>
                      <a:latin typeface="Times New Roman" pitchFamily="18" charset="0"/>
                      <a:cs typeface="Times New Roman" pitchFamily="18" charset="0"/>
                    </a:rPr>
                    <a:t>Thứ……ngày…..tháng…..năm…….</a:t>
                  </a:r>
                </a:p>
              </p:txBody>
            </p:sp>
            <p:sp>
              <p:nvSpPr>
                <p:cNvPr id="32" name="TextBox 31"/>
                <p:cNvSpPr txBox="1"/>
                <p:nvPr/>
              </p:nvSpPr>
              <p:spPr>
                <a:xfrm>
                  <a:off x="6718466" y="641502"/>
                  <a:ext cx="1050721" cy="4616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400" b="1">
                      <a:solidFill>
                        <a:srgbClr val="FF0066"/>
                      </a:solidFill>
                      <a:latin typeface="Times New Roman" pitchFamily="18" charset="0"/>
                      <a:cs typeface="Times New Roman" pitchFamily="18" charset="0"/>
                    </a:rPr>
                    <a:t>TOÁN</a:t>
                  </a:r>
                </a:p>
              </p:txBody>
            </p:sp>
          </p:grpSp>
          <p:cxnSp>
            <p:nvCxnSpPr>
              <p:cNvPr id="30" name="Straight Connector 29"/>
              <p:cNvCxnSpPr/>
              <p:nvPr/>
            </p:nvCxnSpPr>
            <p:spPr>
              <a:xfrm>
                <a:off x="6830837" y="1051559"/>
                <a:ext cx="816199" cy="0"/>
              </a:xfrm>
              <a:prstGeom prst="line">
                <a:avLst/>
              </a:prstGeom>
              <a:ln>
                <a:solidFill>
                  <a:srgbClr val="FF0066"/>
                </a:solidFill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</p:grpSp>
        <p:sp>
          <p:nvSpPr>
            <p:cNvPr id="21" name="Text Box 14">
              <a:extLst>
                <a:ext uri="{FF2B5EF4-FFF2-40B4-BE49-F238E27FC236}">
                  <a16:creationId xmlns="" xmlns:a16="http://schemas.microsoft.com/office/drawing/2014/main" id="{A4BCB28C-4D4F-4F21-BC23-E17CFF2997D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347119" y="990600"/>
              <a:ext cx="11068050" cy="57597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143689" tIns="71844" rIns="143689" bIns="71844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>
                <a:spcBef>
                  <a:spcPts val="0"/>
                </a:spcBef>
                <a:defRPr/>
              </a:pPr>
              <a:r>
                <a:rPr lang="en-US" sz="2800" b="1">
                  <a:solidFill>
                    <a:srgbClr val="0000CC"/>
                  </a:solidFill>
                  <a:latin typeface="Times New Roman" pitchFamily="18" charset="0"/>
                </a:rPr>
                <a:t>Bài 97: THU THẬP, PHÂN LOẠI, GHI CHÉP SỐ LIỆU THỐNG KÊ.</a:t>
              </a:r>
            </a:p>
          </p:txBody>
        </p:sp>
      </p:grpSp>
      <p:grpSp>
        <p:nvGrpSpPr>
          <p:cNvPr id="5" name="Group 4"/>
          <p:cNvGrpSpPr/>
          <p:nvPr/>
        </p:nvGrpSpPr>
        <p:grpSpPr>
          <a:xfrm>
            <a:off x="2129780" y="4779638"/>
            <a:ext cx="762000" cy="781473"/>
            <a:chOff x="2177551" y="4953000"/>
            <a:chExt cx="762000" cy="781473"/>
          </a:xfrm>
        </p:grpSpPr>
        <p:sp>
          <p:nvSpPr>
            <p:cNvPr id="4" name="Rectangle 3"/>
            <p:cNvSpPr/>
            <p:nvPr/>
          </p:nvSpPr>
          <p:spPr>
            <a:xfrm>
              <a:off x="2177551" y="4953000"/>
              <a:ext cx="762000" cy="76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sp>
          <p:nvSpPr>
            <p:cNvPr id="2" name="TextBox 1"/>
            <p:cNvSpPr txBox="1"/>
            <p:nvPr/>
          </p:nvSpPr>
          <p:spPr>
            <a:xfrm>
              <a:off x="2285482" y="4965032"/>
              <a:ext cx="594266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400" b="1" smtClean="0">
                  <a:solidFill>
                    <a:srgbClr val="0000FF"/>
                  </a:solidFill>
                </a:rPr>
                <a:t>3</a:t>
              </a:r>
              <a:endParaRPr lang="en-US" sz="4400" b="1">
                <a:solidFill>
                  <a:srgbClr val="0000FF"/>
                </a:solidFill>
              </a:endParaRPr>
            </a:p>
          </p:txBody>
        </p:sp>
      </p:grpSp>
      <p:grpSp>
        <p:nvGrpSpPr>
          <p:cNvPr id="33" name="Group 32"/>
          <p:cNvGrpSpPr/>
          <p:nvPr/>
        </p:nvGrpSpPr>
        <p:grpSpPr>
          <a:xfrm>
            <a:off x="4937919" y="4786750"/>
            <a:ext cx="762000" cy="781473"/>
            <a:chOff x="2177551" y="4953000"/>
            <a:chExt cx="762000" cy="781473"/>
          </a:xfrm>
        </p:grpSpPr>
        <p:sp>
          <p:nvSpPr>
            <p:cNvPr id="34" name="Rectangle 33"/>
            <p:cNvSpPr/>
            <p:nvPr/>
          </p:nvSpPr>
          <p:spPr>
            <a:xfrm>
              <a:off x="2177551" y="4953000"/>
              <a:ext cx="762000" cy="76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2285482" y="4965032"/>
              <a:ext cx="594266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400" b="1" smtClean="0">
                  <a:solidFill>
                    <a:srgbClr val="0000FF"/>
                  </a:solidFill>
                </a:rPr>
                <a:t>8</a:t>
              </a:r>
              <a:endParaRPr lang="en-US" sz="4400" b="1">
                <a:solidFill>
                  <a:srgbClr val="0000FF"/>
                </a:solidFill>
              </a:endParaRPr>
            </a:p>
          </p:txBody>
        </p:sp>
      </p:grpSp>
      <p:grpSp>
        <p:nvGrpSpPr>
          <p:cNvPr id="39" name="Group 38"/>
          <p:cNvGrpSpPr/>
          <p:nvPr/>
        </p:nvGrpSpPr>
        <p:grpSpPr>
          <a:xfrm>
            <a:off x="8509913" y="4803702"/>
            <a:ext cx="815517" cy="786064"/>
            <a:chOff x="2165161" y="4928936"/>
            <a:chExt cx="815517" cy="786064"/>
          </a:xfrm>
        </p:grpSpPr>
        <p:sp>
          <p:nvSpPr>
            <p:cNvPr id="40" name="Rectangle 39"/>
            <p:cNvSpPr/>
            <p:nvPr/>
          </p:nvSpPr>
          <p:spPr>
            <a:xfrm>
              <a:off x="2177551" y="4953000"/>
              <a:ext cx="762000" cy="76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sp>
          <p:nvSpPr>
            <p:cNvPr id="41" name="TextBox 40"/>
            <p:cNvSpPr txBox="1"/>
            <p:nvPr/>
          </p:nvSpPr>
          <p:spPr>
            <a:xfrm>
              <a:off x="2165161" y="4928936"/>
              <a:ext cx="815517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400" b="1" smtClean="0">
                  <a:solidFill>
                    <a:srgbClr val="0000FF"/>
                  </a:solidFill>
                </a:rPr>
                <a:t>12</a:t>
              </a:r>
              <a:endParaRPr lang="en-US" sz="4400" b="1">
                <a:solidFill>
                  <a:srgbClr val="0000FF"/>
                </a:solidFill>
              </a:endParaRPr>
            </a:p>
          </p:txBody>
        </p:sp>
      </p:grpSp>
      <p:grpSp>
        <p:nvGrpSpPr>
          <p:cNvPr id="42" name="Group 41"/>
          <p:cNvGrpSpPr/>
          <p:nvPr/>
        </p:nvGrpSpPr>
        <p:grpSpPr>
          <a:xfrm>
            <a:off x="12898457" y="4782740"/>
            <a:ext cx="822518" cy="786064"/>
            <a:chOff x="2117033" y="4928936"/>
            <a:chExt cx="822518" cy="786064"/>
          </a:xfrm>
        </p:grpSpPr>
        <p:sp>
          <p:nvSpPr>
            <p:cNvPr id="43" name="Rectangle 42"/>
            <p:cNvSpPr/>
            <p:nvPr/>
          </p:nvSpPr>
          <p:spPr>
            <a:xfrm>
              <a:off x="2177551" y="4953000"/>
              <a:ext cx="762000" cy="76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sp>
          <p:nvSpPr>
            <p:cNvPr id="44" name="TextBox 43"/>
            <p:cNvSpPr txBox="1"/>
            <p:nvPr/>
          </p:nvSpPr>
          <p:spPr>
            <a:xfrm>
              <a:off x="2117033" y="4928936"/>
              <a:ext cx="798445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400" b="1" smtClean="0">
                  <a:solidFill>
                    <a:srgbClr val="0000FF"/>
                  </a:solidFill>
                </a:rPr>
                <a:t>15</a:t>
              </a:r>
              <a:endParaRPr lang="en-US" sz="4400" b="1">
                <a:solidFill>
                  <a:srgbClr val="0000FF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943266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 20"/>
          <p:cNvGrpSpPr/>
          <p:nvPr/>
        </p:nvGrpSpPr>
        <p:grpSpPr>
          <a:xfrm>
            <a:off x="5236910" y="136065"/>
            <a:ext cx="5492209" cy="930735"/>
            <a:chOff x="4539228" y="172432"/>
            <a:chExt cx="5399539" cy="930735"/>
          </a:xfrm>
        </p:grpSpPr>
        <p:grpSp>
          <p:nvGrpSpPr>
            <p:cNvPr id="23" name="Group 22"/>
            <p:cNvGrpSpPr/>
            <p:nvPr/>
          </p:nvGrpSpPr>
          <p:grpSpPr>
            <a:xfrm>
              <a:off x="4539228" y="172432"/>
              <a:ext cx="5399539" cy="930735"/>
              <a:chOff x="4539228" y="172432"/>
              <a:chExt cx="5399539" cy="930735"/>
            </a:xfrm>
          </p:grpSpPr>
          <p:sp>
            <p:nvSpPr>
              <p:cNvPr id="25" name="TextBox 24"/>
              <p:cNvSpPr txBox="1"/>
              <p:nvPr/>
            </p:nvSpPr>
            <p:spPr>
              <a:xfrm>
                <a:off x="4539228" y="172432"/>
                <a:ext cx="539953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26" name="TextBox 25"/>
              <p:cNvSpPr txBox="1"/>
              <p:nvPr/>
            </p:nvSpPr>
            <p:spPr>
              <a:xfrm>
                <a:off x="6718466" y="641502"/>
                <a:ext cx="1050721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24" name="Straight Connector 23"/>
            <p:cNvCxnSpPr/>
            <p:nvPr/>
          </p:nvCxnSpPr>
          <p:spPr>
            <a:xfrm>
              <a:off x="6830837" y="1051559"/>
              <a:ext cx="816199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27" name="Text Box 14"/>
          <p:cNvSpPr txBox="1">
            <a:spLocks noChangeArrowheads="1"/>
          </p:cNvSpPr>
          <p:nvPr/>
        </p:nvSpPr>
        <p:spPr bwMode="auto">
          <a:xfrm>
            <a:off x="4572960" y="1136903"/>
            <a:ext cx="7293600" cy="6375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3200" b="1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TRÒ CHƠI: MẶT CƯỜI, MẶT MẾU</a:t>
            </a:r>
            <a:endParaRPr lang="en-US" sz="3600" b="1" smtClean="0"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10692779" y="7811529"/>
            <a:ext cx="3256374" cy="736994"/>
          </a:xfrm>
          <a:prstGeom prst="rect">
            <a:avLst/>
          </a:prstGeom>
          <a:solidFill>
            <a:srgbClr val="0000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/>
            <a:r>
              <a:rPr lang="en-US" sz="2400" b="1" smtClean="0"/>
              <a:t>Quay để chọn biểu tượng</a:t>
            </a:r>
            <a:endParaRPr lang="en-US" sz="2400" b="1"/>
          </a:p>
        </p:txBody>
      </p:sp>
      <p:grpSp>
        <p:nvGrpSpPr>
          <p:cNvPr id="29" name="Group 28"/>
          <p:cNvGrpSpPr/>
          <p:nvPr/>
        </p:nvGrpSpPr>
        <p:grpSpPr>
          <a:xfrm>
            <a:off x="9636932" y="2608485"/>
            <a:ext cx="5440652" cy="4760181"/>
            <a:chOff x="10299358" y="2603989"/>
            <a:chExt cx="5348851" cy="4760181"/>
          </a:xfrm>
        </p:grpSpPr>
        <p:cxnSp>
          <p:nvCxnSpPr>
            <p:cNvPr id="30" name="Straight Connector 29"/>
            <p:cNvCxnSpPr/>
            <p:nvPr/>
          </p:nvCxnSpPr>
          <p:spPr>
            <a:xfrm>
              <a:off x="10820400" y="5021527"/>
              <a:ext cx="4267200" cy="0"/>
            </a:xfrm>
            <a:prstGeom prst="line">
              <a:avLst/>
            </a:prstGeom>
            <a:ln w="127000">
              <a:solidFill>
                <a:srgbClr val="0000C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/>
            <p:cNvCxnSpPr/>
            <p:nvPr/>
          </p:nvCxnSpPr>
          <p:spPr>
            <a:xfrm flipV="1">
              <a:off x="11887200" y="3238539"/>
              <a:ext cx="2133600" cy="3581400"/>
            </a:xfrm>
            <a:prstGeom prst="line">
              <a:avLst/>
            </a:prstGeom>
            <a:ln w="127000">
              <a:solidFill>
                <a:srgbClr val="0000C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/>
            <p:cNvCxnSpPr/>
            <p:nvPr/>
          </p:nvCxnSpPr>
          <p:spPr>
            <a:xfrm>
              <a:off x="11887200" y="3200400"/>
              <a:ext cx="2073876" cy="3608174"/>
            </a:xfrm>
            <a:prstGeom prst="line">
              <a:avLst/>
            </a:prstGeom>
            <a:ln w="127000">
              <a:solidFill>
                <a:srgbClr val="0000C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33" name="Picture 32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916" t="4466" r="74551" b="75380"/>
            <a:stretch/>
          </p:blipFill>
          <p:spPr>
            <a:xfrm>
              <a:off x="10299358" y="4435952"/>
              <a:ext cx="1165652" cy="1121163"/>
            </a:xfrm>
            <a:prstGeom prst="rect">
              <a:avLst/>
            </a:prstGeom>
          </p:spPr>
        </p:pic>
        <p:pic>
          <p:nvPicPr>
            <p:cNvPr id="34" name="Picture 33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399" t="28897" r="74705" b="49807"/>
            <a:stretch/>
          </p:blipFill>
          <p:spPr>
            <a:xfrm>
              <a:off x="11368650" y="2603989"/>
              <a:ext cx="1186249" cy="1184599"/>
            </a:xfrm>
            <a:prstGeom prst="rect">
              <a:avLst/>
            </a:prstGeom>
          </p:spPr>
        </p:pic>
        <p:pic>
          <p:nvPicPr>
            <p:cNvPr id="35" name="Picture 34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834" t="80068" r="74923"/>
            <a:stretch/>
          </p:blipFill>
          <p:spPr>
            <a:xfrm>
              <a:off x="13545905" y="2818806"/>
              <a:ext cx="1149178" cy="1108737"/>
            </a:xfrm>
            <a:prstGeom prst="rect">
              <a:avLst/>
            </a:prstGeom>
          </p:spPr>
        </p:pic>
        <p:pic>
          <p:nvPicPr>
            <p:cNvPr id="36" name="Picture 35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7100" t="55183" r="2875" b="25084"/>
            <a:stretch/>
          </p:blipFill>
          <p:spPr>
            <a:xfrm>
              <a:off x="14511387" y="4480394"/>
              <a:ext cx="1136822" cy="1097689"/>
            </a:xfrm>
            <a:prstGeom prst="rect">
              <a:avLst/>
            </a:prstGeom>
          </p:spPr>
        </p:pic>
        <p:pic>
          <p:nvPicPr>
            <p:cNvPr id="37" name="Picture 36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213" t="80068" r="50198"/>
            <a:stretch/>
          </p:blipFill>
          <p:spPr>
            <a:xfrm>
              <a:off x="13564036" y="6181331"/>
              <a:ext cx="1168817" cy="1108737"/>
            </a:xfrm>
            <a:prstGeom prst="rect">
              <a:avLst/>
            </a:prstGeom>
          </p:spPr>
        </p:pic>
        <p:pic>
          <p:nvPicPr>
            <p:cNvPr id="38" name="Picture 37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7458" t="80432" r="2485"/>
            <a:stretch/>
          </p:blipFill>
          <p:spPr>
            <a:xfrm>
              <a:off x="11233880" y="6275707"/>
              <a:ext cx="1138635" cy="1088463"/>
            </a:xfrm>
            <a:prstGeom prst="rect">
              <a:avLst/>
            </a:prstGeom>
          </p:spPr>
        </p:pic>
      </p:grpSp>
      <p:grpSp>
        <p:nvGrpSpPr>
          <p:cNvPr id="39" name="Group 38"/>
          <p:cNvGrpSpPr/>
          <p:nvPr/>
        </p:nvGrpSpPr>
        <p:grpSpPr>
          <a:xfrm>
            <a:off x="10386046" y="5029201"/>
            <a:ext cx="3869843" cy="3519323"/>
            <a:chOff x="11024286" y="5326290"/>
            <a:chExt cx="3804547" cy="3519323"/>
          </a:xfrm>
        </p:grpSpPr>
        <p:cxnSp>
          <p:nvCxnSpPr>
            <p:cNvPr id="40" name="Straight Connector 39"/>
            <p:cNvCxnSpPr/>
            <p:nvPr/>
          </p:nvCxnSpPr>
          <p:spPr>
            <a:xfrm>
              <a:off x="12954000" y="5326290"/>
              <a:ext cx="0" cy="2446074"/>
            </a:xfrm>
            <a:prstGeom prst="line">
              <a:avLst/>
            </a:prstGeom>
            <a:ln w="254000">
              <a:solidFill>
                <a:srgbClr val="FF0000"/>
              </a:solidFill>
              <a:head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/>
            <p:cNvCxnSpPr/>
            <p:nvPr/>
          </p:nvCxnSpPr>
          <p:spPr>
            <a:xfrm flipH="1">
              <a:off x="11024286" y="7893601"/>
              <a:ext cx="3804547" cy="0"/>
            </a:xfrm>
            <a:prstGeom prst="line">
              <a:avLst/>
            </a:prstGeom>
            <a:ln w="2540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/>
            <p:cNvCxnSpPr/>
            <p:nvPr/>
          </p:nvCxnSpPr>
          <p:spPr>
            <a:xfrm flipV="1">
              <a:off x="11125201" y="7772365"/>
              <a:ext cx="0" cy="1073248"/>
            </a:xfrm>
            <a:prstGeom prst="line">
              <a:avLst/>
            </a:prstGeom>
            <a:ln w="2540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/>
            <p:cNvCxnSpPr/>
            <p:nvPr/>
          </p:nvCxnSpPr>
          <p:spPr>
            <a:xfrm flipV="1">
              <a:off x="14706601" y="7772365"/>
              <a:ext cx="0" cy="1073248"/>
            </a:xfrm>
            <a:prstGeom prst="line">
              <a:avLst/>
            </a:prstGeom>
            <a:ln w="2540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/>
            <p:cNvCxnSpPr/>
            <p:nvPr/>
          </p:nvCxnSpPr>
          <p:spPr>
            <a:xfrm flipH="1" flipV="1">
              <a:off x="11353800" y="5326290"/>
              <a:ext cx="1589904" cy="7713"/>
            </a:xfrm>
            <a:prstGeom prst="line">
              <a:avLst/>
            </a:prstGeom>
            <a:ln w="254000">
              <a:solidFill>
                <a:srgbClr val="FF0000"/>
              </a:solidFill>
              <a:headEnd type="none"/>
              <a:tailEnd type="stealt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45" name="Picture 44">
            <a:hlinkClick r:id="rId4" action="ppaction://hlinkpres?slideindex=1&amp;slidetitle="/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16" t="4466" r="74551" b="75380"/>
          <a:stretch/>
        </p:blipFill>
        <p:spPr>
          <a:xfrm>
            <a:off x="1226995" y="2706798"/>
            <a:ext cx="1800234" cy="1702308"/>
          </a:xfrm>
          <a:prstGeom prst="rect">
            <a:avLst/>
          </a:prstGeom>
        </p:spPr>
      </p:pic>
      <p:pic>
        <p:nvPicPr>
          <p:cNvPr id="46" name="Picture 45">
            <a:hlinkClick r:id="rId5" action="ppaction://hlinkpres?slideindex=1&amp;slidetitle="/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458" t="80432" r="2485"/>
          <a:stretch/>
        </p:blipFill>
        <p:spPr>
          <a:xfrm>
            <a:off x="3782407" y="6147017"/>
            <a:ext cx="1746128" cy="1641024"/>
          </a:xfrm>
          <a:prstGeom prst="rect">
            <a:avLst/>
          </a:prstGeom>
        </p:spPr>
      </p:pic>
      <p:pic>
        <p:nvPicPr>
          <p:cNvPr id="47" name="Picture 46">
            <a:hlinkClick r:id="rId6" action="ppaction://hlinkpres?slideindex=1&amp;slidetitle="/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213" t="80068" r="50198"/>
          <a:stretch/>
        </p:blipFill>
        <p:spPr>
          <a:xfrm>
            <a:off x="3841624" y="2706798"/>
            <a:ext cx="1708848" cy="1692347"/>
          </a:xfrm>
          <a:prstGeom prst="rect">
            <a:avLst/>
          </a:prstGeom>
        </p:spPr>
      </p:pic>
      <p:pic>
        <p:nvPicPr>
          <p:cNvPr id="48" name="Picture 47">
            <a:hlinkClick r:id="rId7" action="ppaction://hlinkpres?slideindex=1&amp;slidetitle="/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34" t="80068" r="74923"/>
          <a:stretch/>
        </p:blipFill>
        <p:spPr>
          <a:xfrm>
            <a:off x="6354564" y="6172860"/>
            <a:ext cx="1702826" cy="1615181"/>
          </a:xfrm>
          <a:prstGeom prst="rect">
            <a:avLst/>
          </a:prstGeom>
        </p:spPr>
      </p:pic>
      <p:pic>
        <p:nvPicPr>
          <p:cNvPr id="49" name="Picture 48">
            <a:hlinkClick r:id="rId8" action="ppaction://hlinkpres?slideindex=1&amp;slidetitle="/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93" t="30212" r="74705" b="51183"/>
          <a:stretch/>
        </p:blipFill>
        <p:spPr>
          <a:xfrm>
            <a:off x="1301739" y="6134934"/>
            <a:ext cx="1717644" cy="1531328"/>
          </a:xfrm>
          <a:prstGeom prst="rect">
            <a:avLst/>
          </a:prstGeom>
        </p:spPr>
      </p:pic>
      <p:pic>
        <p:nvPicPr>
          <p:cNvPr id="50" name="Picture 49">
            <a:hlinkClick r:id="rId9" action="ppaction://hlinkpres?slideindex=1&amp;slidetitle="/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100" t="55183" r="2875" b="25084"/>
          <a:stretch/>
        </p:blipFill>
        <p:spPr>
          <a:xfrm>
            <a:off x="6364377" y="2730587"/>
            <a:ext cx="1762655" cy="16732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084965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4900000">
                                      <p:cBhvr>
                                        <p:cTn id="10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6400000">
                                      <p:cBhvr>
                                        <p:cTn id="14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7900000">
                                      <p:cBhvr>
                                        <p:cTn id="18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40200000">
                                      <p:cBhvr>
                                        <p:cTn id="22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49200000">
                                      <p:cBhvr>
                                        <p:cTn id="26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5"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7"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0"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4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9"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5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6"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4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1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8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" descr="Anh dep 1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1719" y="218988"/>
            <a:ext cx="14417345" cy="84599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" name="WordArt 3"/>
          <p:cNvSpPr>
            <a:spLocks noChangeArrowheads="1" noChangeShapeType="1" noTextEdit="1"/>
          </p:cNvSpPr>
          <p:nvPr/>
        </p:nvSpPr>
        <p:spPr bwMode="auto">
          <a:xfrm>
            <a:off x="1966119" y="3657600"/>
            <a:ext cx="12649200" cy="15827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vi-VN" sz="5700" b="1" kern="1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XIN CHÂN THÀNH CẢM ƠN </a:t>
            </a:r>
          </a:p>
          <a:p>
            <a:pPr algn="ctr"/>
            <a:r>
              <a:rPr lang="vi-VN" sz="5700" b="1" kern="1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QUÝ THẦY CÔ GIÁO VÀ CÁC EM</a:t>
            </a:r>
            <a:endParaRPr lang="en-US" sz="5700" b="1" kern="10">
              <a:ln w="19050">
                <a:solidFill>
                  <a:srgbClr val="FFFF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117889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2916</TotalTime>
  <Words>205</Words>
  <Application>Microsoft Office PowerPoint</Application>
  <PresentationFormat>Custom</PresentationFormat>
  <Paragraphs>40</Paragraphs>
  <Slides>6</Slides>
  <Notes>5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ADMIN</cp:lastModifiedBy>
  <cp:revision>988</cp:revision>
  <dcterms:created xsi:type="dcterms:W3CDTF">2022-07-10T01:37:20Z</dcterms:created>
  <dcterms:modified xsi:type="dcterms:W3CDTF">2022-08-22T08:47:26Z</dcterms:modified>
</cp:coreProperties>
</file>