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70" r:id="rId4"/>
    <p:sldId id="258" r:id="rId5"/>
    <p:sldId id="271" r:id="rId6"/>
    <p:sldId id="269" r:id="rId7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0000FF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667" y="-101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3487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3487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3487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</a:t>
            </a:r>
            <a:r>
              <a:rPr lang="en-US" altLang="en-US" sz="3500" b="1" smtClean="0">
                <a:solidFill>
                  <a:srgbClr val="FF0066"/>
                </a:solidFill>
                <a:latin typeface="Times New Roman" pitchFamily="18" charset="0"/>
              </a:rPr>
              <a:t>……</a:t>
            </a:r>
            <a:endParaRPr lang="en-US" altLang="en-US" sz="3500" b="1">
              <a:solidFill>
                <a:srgbClr val="FF0066"/>
              </a:solidFill>
              <a:latin typeface="Times New Roman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585119" y="4343401"/>
            <a:ext cx="13716000" cy="2884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98: BẢNG SỐ LIỆU THỐNG KÊ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5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</a:t>
            </a: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</a:t>
            </a: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4" y="7260883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048702" y="5944175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Untitled Project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119" y="25399"/>
            <a:ext cx="16002000" cy="899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95885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98: BẢNG SỐ LIỆU THỐNG KÊ ( </a:t>
            </a: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Tiết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1)</a:t>
            </a:r>
          </a:p>
        </p:txBody>
      </p:sp>
      <p:pic>
        <p:nvPicPr>
          <p:cNvPr id="14" name="Picture 13" descr="Graphical user interface, text&#10;&#10;Description automatically generated"/>
          <p:cNvPicPr/>
          <p:nvPr/>
        </p:nvPicPr>
        <p:blipFill rotWithShape="1">
          <a:blip r:embed="rId3"/>
          <a:srcRect l="62601" t="27228" r="11796" b="51019"/>
          <a:stretch/>
        </p:blipFill>
        <p:spPr bwMode="auto">
          <a:xfrm>
            <a:off x="2042320" y="2667000"/>
            <a:ext cx="12344400" cy="51902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93383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95885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98: BẢNG SỐ LIỆU THỐNG KÊ ( </a:t>
            </a: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Tiết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1)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14274" t="42402" r="28331" b="11458"/>
          <a:stretch/>
        </p:blipFill>
        <p:spPr>
          <a:xfrm>
            <a:off x="1127919" y="1611970"/>
            <a:ext cx="7452834" cy="6008030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 flipH="1">
            <a:off x="8748649" y="1611970"/>
            <a:ext cx="2848" cy="753203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8824119" y="2249269"/>
            <a:ext cx="76674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thùng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dâu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824119" y="2949476"/>
            <a:ext cx="7353295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Thùng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sô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la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hập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Thùng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hang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ít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824119" y="5200471"/>
            <a:ext cx="700063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18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thùng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ác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95885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98: BẢNG SỐ LIỆU THỐNG KÊ ( </a:t>
            </a: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Tiết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2)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7203" t="15625" r="51171" b="35417"/>
          <a:stretch/>
        </p:blipFill>
        <p:spPr>
          <a:xfrm>
            <a:off x="1813719" y="1634382"/>
            <a:ext cx="6172200" cy="7128618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 flipH="1">
            <a:off x="8214519" y="1611970"/>
            <a:ext cx="2848" cy="753203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8290719" y="2249269"/>
            <a:ext cx="8074646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12 ô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cổng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endParaRPr lang="en-US" sz="3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9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290719" y="3429000"/>
            <a:ext cx="7972054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6 ô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cổng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12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trưa</a:t>
            </a:r>
            <a:endParaRPr lang="en-US" sz="3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214519" y="4648200"/>
            <a:ext cx="7523213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cổng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endParaRPr lang="en-US" sz="3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hời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11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trưa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12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trưa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endParaRPr lang="en-US" sz="3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hiều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214519" y="6339007"/>
            <a:ext cx="7523213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cổng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endParaRPr lang="en-US" sz="3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hời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12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trưa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endParaRPr lang="en-US" sz="3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ít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214519" y="7929027"/>
            <a:ext cx="7988790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12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trưa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endParaRPr lang="en-US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6 ô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cổng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4766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1165</TotalTime>
  <Words>268</Words>
  <Application>Microsoft Office PowerPoint</Application>
  <PresentationFormat>Custom</PresentationFormat>
  <Paragraphs>40</Paragraphs>
  <Slides>6</Slides>
  <Notes>4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175</cp:revision>
  <dcterms:created xsi:type="dcterms:W3CDTF">2022-07-10T01:37:20Z</dcterms:created>
  <dcterms:modified xsi:type="dcterms:W3CDTF">2022-08-22T08:57:27Z</dcterms:modified>
</cp:coreProperties>
</file>