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62" r:id="rId2"/>
    <p:sldId id="308" r:id="rId3"/>
    <p:sldId id="265" r:id="rId4"/>
    <p:sldId id="314" r:id="rId5"/>
    <p:sldId id="267" r:id="rId6"/>
    <p:sldId id="264" r:id="rId7"/>
    <p:sldId id="266" r:id="rId8"/>
    <p:sldId id="268" r:id="rId9"/>
    <p:sldId id="271" r:id="rId10"/>
    <p:sldId id="296" r:id="rId11"/>
    <p:sldId id="309" r:id="rId12"/>
    <p:sldId id="273" r:id="rId13"/>
    <p:sldId id="306" r:id="rId14"/>
    <p:sldId id="274" r:id="rId15"/>
    <p:sldId id="307" r:id="rId16"/>
    <p:sldId id="275" r:id="rId17"/>
    <p:sldId id="277" r:id="rId18"/>
    <p:sldId id="310" r:id="rId19"/>
    <p:sldId id="278" r:id="rId20"/>
    <p:sldId id="279" r:id="rId21"/>
    <p:sldId id="280" r:id="rId22"/>
    <p:sldId id="281" r:id="rId23"/>
    <p:sldId id="311" r:id="rId24"/>
    <p:sldId id="312" r:id="rId25"/>
    <p:sldId id="276" r:id="rId26"/>
    <p:sldId id="284" r:id="rId27"/>
    <p:sldId id="293" r:id="rId28"/>
    <p:sldId id="313" r:id="rId29"/>
    <p:sldId id="29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138" y="-5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EF42E8-C802-4B77-B22A-B8ED3540045D}" type="datetimeFigureOut">
              <a:rPr lang="en-US" smtClean="0"/>
              <a:t>19/04/2023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F2AB35-B713-44AF-884E-3A67C50B2690}" type="slidenum">
              <a:rPr lang="en-US" smtClean="0"/>
              <a:t>‹#›</a:t>
            </a:fld>
            <a:endParaRPr lang="en-US"/>
          </a:p>
        </p:txBody>
      </p:sp>
    </p:spTree>
    <p:extLst>
      <p:ext uri="{BB962C8B-B14F-4D97-AF65-F5344CB8AC3E}">
        <p14:creationId xmlns:p14="http://schemas.microsoft.com/office/powerpoint/2010/main" val="2208678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315512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992366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375462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6492865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6132123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42803298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41921378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7384433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4678932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918005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809463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835167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709907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508115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265598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600538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965838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9898291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1225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6C987831-B8EE-46D2-A00E-AC621F6F85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700" b="11002"/>
          <a:stretch/>
        </p:blipFill>
        <p:spPr>
          <a:xfrm>
            <a:off x="-1" y="-1"/>
            <a:ext cx="12192001" cy="6858001"/>
          </a:xfrm>
          <a:prstGeom prst="rect">
            <a:avLst/>
          </a:prstGeom>
        </p:spPr>
      </p:pic>
    </p:spTree>
    <p:extLst>
      <p:ext uri="{BB962C8B-B14F-4D97-AF65-F5344CB8AC3E}">
        <p14:creationId xmlns:p14="http://schemas.microsoft.com/office/powerpoint/2010/main" val="120495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xmlns="" id="{E4B5BF06-479B-498E-9CDC-A79BB02BC99A}"/>
              </a:ext>
            </a:extLst>
          </p:cNvPr>
          <p:cNvGrpSpPr/>
          <p:nvPr userDrawn="1"/>
        </p:nvGrpSpPr>
        <p:grpSpPr>
          <a:xfrm>
            <a:off x="0" y="-2"/>
            <a:ext cx="12192000" cy="6858003"/>
            <a:chOff x="190500" y="-2"/>
            <a:chExt cx="11468100" cy="6858003"/>
          </a:xfrm>
        </p:grpSpPr>
        <p:pic>
          <p:nvPicPr>
            <p:cNvPr id="13" name="图片 12">
              <a:extLst>
                <a:ext uri="{FF2B5EF4-FFF2-40B4-BE49-F238E27FC236}">
                  <a16:creationId xmlns:a16="http://schemas.microsoft.com/office/drawing/2014/main" xmlns="" id="{E5DE58DE-651D-45DE-8290-B8F3DA11466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8837" r="-1" b="11002"/>
            <a:stretch/>
          </p:blipFill>
          <p:spPr>
            <a:xfrm>
              <a:off x="190500" y="0"/>
              <a:ext cx="3695700" cy="6858001"/>
            </a:xfrm>
            <a:prstGeom prst="rect">
              <a:avLst/>
            </a:prstGeom>
          </p:spPr>
        </p:pic>
        <p:pic>
          <p:nvPicPr>
            <p:cNvPr id="15" name="图片 14">
              <a:extLst>
                <a:ext uri="{FF2B5EF4-FFF2-40B4-BE49-F238E27FC236}">
                  <a16:creationId xmlns:a16="http://schemas.microsoft.com/office/drawing/2014/main" xmlns="" id="{1ACDE7DB-72B4-4A1E-A8CE-1EE9DBA546A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7230" b="11002"/>
            <a:stretch/>
          </p:blipFill>
          <p:spPr>
            <a:xfrm>
              <a:off x="3886200" y="-1"/>
              <a:ext cx="3886200" cy="6858001"/>
            </a:xfrm>
            <a:prstGeom prst="rect">
              <a:avLst/>
            </a:prstGeom>
          </p:spPr>
        </p:pic>
        <p:pic>
          <p:nvPicPr>
            <p:cNvPr id="16" name="图片 15">
              <a:extLst>
                <a:ext uri="{FF2B5EF4-FFF2-40B4-BE49-F238E27FC236}">
                  <a16:creationId xmlns:a16="http://schemas.microsoft.com/office/drawing/2014/main" xmlns="" id="{B49F1E61-995F-4387-A053-41672D732CC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7230" b="11002"/>
            <a:stretch/>
          </p:blipFill>
          <p:spPr>
            <a:xfrm>
              <a:off x="7772400" y="-2"/>
              <a:ext cx="3886200" cy="6858001"/>
            </a:xfrm>
            <a:prstGeom prst="rect">
              <a:avLst/>
            </a:prstGeom>
          </p:spPr>
        </p:pic>
      </p:grpSp>
      <p:sp>
        <p:nvSpPr>
          <p:cNvPr id="14" name="标题 9">
            <a:extLst>
              <a:ext uri="{FF2B5EF4-FFF2-40B4-BE49-F238E27FC236}">
                <a16:creationId xmlns:a16="http://schemas.microsoft.com/office/drawing/2014/main" xmlns="" id="{18B2922A-4CAE-42B2-AEB9-B51BDF0E3D8B}"/>
              </a:ext>
            </a:extLst>
          </p:cNvPr>
          <p:cNvSpPr>
            <a:spLocks noGrp="1"/>
          </p:cNvSpPr>
          <p:nvPr>
            <p:ph type="title" hasCustomPrompt="1"/>
          </p:nvPr>
        </p:nvSpPr>
        <p:spPr>
          <a:xfrm>
            <a:off x="5886822" y="1123736"/>
            <a:ext cx="1354217" cy="4514056"/>
          </a:xfrm>
          <a:prstGeom prst="rect">
            <a:avLst/>
          </a:prstGeom>
          <a:noFill/>
        </p:spPr>
        <p:txBody>
          <a:bodyPr vert="eaVert" wrap="none" lIns="0" tIns="0" rIns="0" bIns="0" rtlCol="0">
            <a:spAutoFit/>
          </a:bodyPr>
          <a:lstStyle>
            <a:lvl1pPr>
              <a:lnSpc>
                <a:spcPct val="100000"/>
              </a:lnSpc>
              <a:defRPr lang="zh-CN" altLang="en-US" sz="8800">
                <a:solidFill>
                  <a:schemeClr val="accent2"/>
                </a:solidFill>
                <a:latin typeface="字魂73号-江南手书" panose="00000500000000000000" pitchFamily="2" charset="-122"/>
                <a:ea typeface="字魂80号-萌趣小鱼体" panose="00000500000000000000" pitchFamily="2" charset="-122"/>
                <a:cs typeface="+mn-cs"/>
              </a:defRPr>
            </a:lvl1pPr>
          </a:lstStyle>
          <a:p>
            <a:pPr marL="0" lvl="0" algn="ctr"/>
            <a:r>
              <a:rPr lang="zh-CN" altLang="en-US" dirty="0"/>
              <a:t>编辑标题</a:t>
            </a:r>
          </a:p>
        </p:txBody>
      </p:sp>
      <p:sp>
        <p:nvSpPr>
          <p:cNvPr id="21" name="文本占位符 20">
            <a:extLst>
              <a:ext uri="{FF2B5EF4-FFF2-40B4-BE49-F238E27FC236}">
                <a16:creationId xmlns:a16="http://schemas.microsoft.com/office/drawing/2014/main" xmlns="" id="{381B52A8-16E7-40E6-837E-98A6E856BAF3}"/>
              </a:ext>
            </a:extLst>
          </p:cNvPr>
          <p:cNvSpPr>
            <a:spLocks noGrp="1"/>
          </p:cNvSpPr>
          <p:nvPr>
            <p:ph type="body" sz="quarter" idx="10" hasCustomPrompt="1"/>
          </p:nvPr>
        </p:nvSpPr>
        <p:spPr>
          <a:xfrm>
            <a:off x="5302846" y="971336"/>
            <a:ext cx="626325" cy="2257028"/>
          </a:xfrm>
          <a:prstGeom prst="rect">
            <a:avLst/>
          </a:prstGeom>
          <a:noFill/>
        </p:spPr>
        <p:txBody>
          <a:bodyPr vert="eaVert" wrap="none" lIns="0" tIns="0" rIns="0" bIns="0" rtlCol="0" anchor="ctr" anchorCtr="0">
            <a:spAutoFit/>
          </a:bodyPr>
          <a:lstStyle>
            <a:lvl1pPr marL="0" indent="0">
              <a:buNone/>
              <a:defRPr lang="zh-CN" altLang="en-US" sz="4400" dirty="0" smtClean="0">
                <a:solidFill>
                  <a:schemeClr val="accent2"/>
                </a:solidFill>
                <a:latin typeface="字魂73号-江南手书" panose="00000500000000000000" pitchFamily="2" charset="-122"/>
                <a:ea typeface="字魂80号-萌趣小鱼体" panose="00000500000000000000" pitchFamily="2" charset="-122"/>
              </a:defRPr>
            </a:lvl1pPr>
            <a:lvl2pPr marL="228600" indent="0">
              <a:buNone/>
              <a:defRPr lang="zh-CN" altLang="en-US" sz="1800" dirty="0" smtClean="0"/>
            </a:lvl2pPr>
            <a:lvl3pPr marL="685800" indent="0">
              <a:buNone/>
              <a:defRPr lang="zh-CN" altLang="en-US" sz="1800" dirty="0" smtClean="0"/>
            </a:lvl3pPr>
            <a:lvl4pPr marL="1143000" indent="0">
              <a:buNone/>
              <a:defRPr lang="zh-CN" altLang="en-US" dirty="0" smtClean="0"/>
            </a:lvl4pPr>
            <a:lvl5pPr marL="1600200" indent="0">
              <a:buNone/>
              <a:defRPr lang="zh-CN" altLang="en-US" dirty="0"/>
            </a:lvl5pPr>
          </a:lstStyle>
          <a:p>
            <a:pPr marL="0" lvl="0" algn="ctr"/>
            <a:r>
              <a:rPr lang="zh-CN" altLang="en-US" dirty="0"/>
              <a:t>编辑文本</a:t>
            </a:r>
          </a:p>
        </p:txBody>
      </p:sp>
      <p:pic>
        <p:nvPicPr>
          <p:cNvPr id="19" name="图片 18">
            <a:extLst>
              <a:ext uri="{FF2B5EF4-FFF2-40B4-BE49-F238E27FC236}">
                <a16:creationId xmlns:a16="http://schemas.microsoft.com/office/drawing/2014/main" xmlns="" id="{8664DB24-60C3-41C7-A8FA-5D43D81051D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445"/>
          <a:stretch/>
        </p:blipFill>
        <p:spPr>
          <a:xfrm flipH="1">
            <a:off x="496132" y="-2"/>
            <a:ext cx="4591989" cy="3753235"/>
          </a:xfrm>
          <a:prstGeom prst="rect">
            <a:avLst/>
          </a:prstGeom>
        </p:spPr>
      </p:pic>
      <p:pic>
        <p:nvPicPr>
          <p:cNvPr id="11" name="图片 10">
            <a:extLst>
              <a:ext uri="{FF2B5EF4-FFF2-40B4-BE49-F238E27FC236}">
                <a16:creationId xmlns:a16="http://schemas.microsoft.com/office/drawing/2014/main" xmlns="" id="{3C66DCCA-791F-42AC-BEC0-370F0249331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5696" y="1389428"/>
            <a:ext cx="1174403" cy="2019298"/>
          </a:xfrm>
          <a:prstGeom prst="rect">
            <a:avLst/>
          </a:prstGeom>
        </p:spPr>
      </p:pic>
      <p:pic>
        <p:nvPicPr>
          <p:cNvPr id="22" name="图片 21">
            <a:extLst>
              <a:ext uri="{FF2B5EF4-FFF2-40B4-BE49-F238E27FC236}">
                <a16:creationId xmlns:a16="http://schemas.microsoft.com/office/drawing/2014/main" xmlns="" id="{1C731C2C-4816-4F62-AD73-090F46835DC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102512" y="2323489"/>
            <a:ext cx="571500" cy="1057275"/>
          </a:xfrm>
          <a:prstGeom prst="rect">
            <a:avLst/>
          </a:prstGeom>
        </p:spPr>
      </p:pic>
      <p:grpSp>
        <p:nvGrpSpPr>
          <p:cNvPr id="29" name="组合 28">
            <a:extLst>
              <a:ext uri="{FF2B5EF4-FFF2-40B4-BE49-F238E27FC236}">
                <a16:creationId xmlns:a16="http://schemas.microsoft.com/office/drawing/2014/main" xmlns="" id="{91C836DA-19C3-4403-9761-3CAC2FB65FAB}"/>
              </a:ext>
            </a:extLst>
          </p:cNvPr>
          <p:cNvGrpSpPr/>
          <p:nvPr userDrawn="1"/>
        </p:nvGrpSpPr>
        <p:grpSpPr>
          <a:xfrm>
            <a:off x="7630360" y="1462817"/>
            <a:ext cx="4255476" cy="5066568"/>
            <a:chOff x="7630360" y="1462817"/>
            <a:chExt cx="4255476" cy="5066568"/>
          </a:xfrm>
        </p:grpSpPr>
        <p:pic>
          <p:nvPicPr>
            <p:cNvPr id="28" name="图片 27">
              <a:extLst>
                <a:ext uri="{FF2B5EF4-FFF2-40B4-BE49-F238E27FC236}">
                  <a16:creationId xmlns:a16="http://schemas.microsoft.com/office/drawing/2014/main" xmlns="" id="{F950AFE2-729E-41FA-A501-28B0F5F9D774}"/>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a:xfrm>
              <a:off x="7630360" y="3123588"/>
              <a:ext cx="4255476" cy="3405797"/>
            </a:xfrm>
            <a:custGeom>
              <a:avLst/>
              <a:gdLst>
                <a:gd name="connsiteX0" fmla="*/ 0 w 4255476"/>
                <a:gd name="connsiteY0" fmla="*/ 0 h 3405797"/>
                <a:gd name="connsiteX1" fmla="*/ 1796886 w 4255476"/>
                <a:gd name="connsiteY1" fmla="*/ 0 h 3405797"/>
                <a:gd name="connsiteX2" fmla="*/ 1799390 w 4255476"/>
                <a:gd name="connsiteY2" fmla="*/ 12518 h 3405797"/>
                <a:gd name="connsiteX3" fmla="*/ 1806534 w 4255476"/>
                <a:gd name="connsiteY3" fmla="*/ 55381 h 3405797"/>
                <a:gd name="connsiteX4" fmla="*/ 1820821 w 4255476"/>
                <a:gd name="connsiteY4" fmla="*/ 98243 h 3405797"/>
                <a:gd name="connsiteX5" fmla="*/ 1835109 w 4255476"/>
                <a:gd name="connsiteY5" fmla="*/ 155393 h 3405797"/>
                <a:gd name="connsiteX6" fmla="*/ 1849396 w 4255476"/>
                <a:gd name="connsiteY6" fmla="*/ 183968 h 3405797"/>
                <a:gd name="connsiteX7" fmla="*/ 1863684 w 4255476"/>
                <a:gd name="connsiteY7" fmla="*/ 226831 h 3405797"/>
                <a:gd name="connsiteX8" fmla="*/ 1877971 w 4255476"/>
                <a:gd name="connsiteY8" fmla="*/ 248262 h 3405797"/>
                <a:gd name="connsiteX9" fmla="*/ 1885115 w 4255476"/>
                <a:gd name="connsiteY9" fmla="*/ 269693 h 3405797"/>
                <a:gd name="connsiteX10" fmla="*/ 1913690 w 4255476"/>
                <a:gd name="connsiteY10" fmla="*/ 312556 h 3405797"/>
                <a:gd name="connsiteX11" fmla="*/ 1920834 w 4255476"/>
                <a:gd name="connsiteY11" fmla="*/ 333987 h 3405797"/>
                <a:gd name="connsiteX12" fmla="*/ 1963696 w 4255476"/>
                <a:gd name="connsiteY12" fmla="*/ 362562 h 3405797"/>
                <a:gd name="connsiteX13" fmla="*/ 2006559 w 4255476"/>
                <a:gd name="connsiteY13" fmla="*/ 383993 h 3405797"/>
                <a:gd name="connsiteX14" fmla="*/ 2027990 w 4255476"/>
                <a:gd name="connsiteY14" fmla="*/ 398281 h 3405797"/>
                <a:gd name="connsiteX15" fmla="*/ 2056565 w 4255476"/>
                <a:gd name="connsiteY15" fmla="*/ 441143 h 3405797"/>
                <a:gd name="connsiteX16" fmla="*/ 2070853 w 4255476"/>
                <a:gd name="connsiteY16" fmla="*/ 462575 h 3405797"/>
                <a:gd name="connsiteX17" fmla="*/ 2120859 w 4255476"/>
                <a:gd name="connsiteY17" fmla="*/ 526868 h 3405797"/>
                <a:gd name="connsiteX18" fmla="*/ 2135146 w 4255476"/>
                <a:gd name="connsiteY18" fmla="*/ 548300 h 3405797"/>
                <a:gd name="connsiteX19" fmla="*/ 2142290 w 4255476"/>
                <a:gd name="connsiteY19" fmla="*/ 569731 h 3405797"/>
                <a:gd name="connsiteX20" fmla="*/ 2163721 w 4255476"/>
                <a:gd name="connsiteY20" fmla="*/ 584018 h 3405797"/>
                <a:gd name="connsiteX21" fmla="*/ 2208965 w 4255476"/>
                <a:gd name="connsiteY21" fmla="*/ 597592 h 3405797"/>
                <a:gd name="connsiteX22" fmla="*/ 2208965 w 4255476"/>
                <a:gd name="connsiteY22" fmla="*/ 753087 h 3405797"/>
                <a:gd name="connsiteX23" fmla="*/ 4255476 w 4255476"/>
                <a:gd name="connsiteY23" fmla="*/ 753087 h 3405797"/>
                <a:gd name="connsiteX24" fmla="*/ 4255476 w 4255476"/>
                <a:gd name="connsiteY24" fmla="*/ 3405797 h 3405797"/>
                <a:gd name="connsiteX25" fmla="*/ 0 w 4255476"/>
                <a:gd name="connsiteY25" fmla="*/ 3405797 h 340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255476" h="3405797">
                  <a:moveTo>
                    <a:pt x="0" y="0"/>
                  </a:moveTo>
                  <a:lnTo>
                    <a:pt x="1796886" y="0"/>
                  </a:lnTo>
                  <a:lnTo>
                    <a:pt x="1799390" y="12518"/>
                  </a:lnTo>
                  <a:cubicBezTo>
                    <a:pt x="1801981" y="26769"/>
                    <a:pt x="1803021" y="41329"/>
                    <a:pt x="1806534" y="55381"/>
                  </a:cubicBezTo>
                  <a:cubicBezTo>
                    <a:pt x="1810187" y="69991"/>
                    <a:pt x="1817168" y="83633"/>
                    <a:pt x="1820821" y="98243"/>
                  </a:cubicBezTo>
                  <a:cubicBezTo>
                    <a:pt x="1825584" y="117293"/>
                    <a:pt x="1826328" y="137830"/>
                    <a:pt x="1835109" y="155393"/>
                  </a:cubicBezTo>
                  <a:cubicBezTo>
                    <a:pt x="1839871" y="164918"/>
                    <a:pt x="1845441" y="174080"/>
                    <a:pt x="1849396" y="183968"/>
                  </a:cubicBezTo>
                  <a:cubicBezTo>
                    <a:pt x="1854989" y="197951"/>
                    <a:pt x="1855330" y="214300"/>
                    <a:pt x="1863684" y="226831"/>
                  </a:cubicBezTo>
                  <a:cubicBezTo>
                    <a:pt x="1868446" y="233975"/>
                    <a:pt x="1874131" y="240583"/>
                    <a:pt x="1877971" y="248262"/>
                  </a:cubicBezTo>
                  <a:cubicBezTo>
                    <a:pt x="1881339" y="254997"/>
                    <a:pt x="1881458" y="263110"/>
                    <a:pt x="1885115" y="269693"/>
                  </a:cubicBezTo>
                  <a:cubicBezTo>
                    <a:pt x="1893454" y="284704"/>
                    <a:pt x="1908260" y="296266"/>
                    <a:pt x="1913690" y="312556"/>
                  </a:cubicBezTo>
                  <a:cubicBezTo>
                    <a:pt x="1916071" y="319700"/>
                    <a:pt x="1915509" y="328662"/>
                    <a:pt x="1920834" y="333987"/>
                  </a:cubicBezTo>
                  <a:cubicBezTo>
                    <a:pt x="1932976" y="346129"/>
                    <a:pt x="1949409" y="353037"/>
                    <a:pt x="1963696" y="362562"/>
                  </a:cubicBezTo>
                  <a:cubicBezTo>
                    <a:pt x="1991393" y="381027"/>
                    <a:pt x="1976983" y="374135"/>
                    <a:pt x="2006559" y="383993"/>
                  </a:cubicBezTo>
                  <a:cubicBezTo>
                    <a:pt x="2013703" y="388756"/>
                    <a:pt x="2022336" y="391820"/>
                    <a:pt x="2027990" y="398281"/>
                  </a:cubicBezTo>
                  <a:cubicBezTo>
                    <a:pt x="2039297" y="411204"/>
                    <a:pt x="2047040" y="426856"/>
                    <a:pt x="2056565" y="441143"/>
                  </a:cubicBezTo>
                  <a:cubicBezTo>
                    <a:pt x="2061328" y="448287"/>
                    <a:pt x="2064782" y="456504"/>
                    <a:pt x="2070853" y="462575"/>
                  </a:cubicBezTo>
                  <a:cubicBezTo>
                    <a:pt x="2104424" y="496146"/>
                    <a:pt x="2086683" y="475603"/>
                    <a:pt x="2120859" y="526868"/>
                  </a:cubicBezTo>
                  <a:cubicBezTo>
                    <a:pt x="2125622" y="534012"/>
                    <a:pt x="2132431" y="540155"/>
                    <a:pt x="2135146" y="548300"/>
                  </a:cubicBezTo>
                  <a:cubicBezTo>
                    <a:pt x="2137527" y="555444"/>
                    <a:pt x="2137586" y="563851"/>
                    <a:pt x="2142290" y="569731"/>
                  </a:cubicBezTo>
                  <a:cubicBezTo>
                    <a:pt x="2147653" y="576435"/>
                    <a:pt x="2155875" y="580531"/>
                    <a:pt x="2163721" y="584018"/>
                  </a:cubicBezTo>
                  <a:lnTo>
                    <a:pt x="2208965" y="597592"/>
                  </a:lnTo>
                  <a:lnTo>
                    <a:pt x="2208965" y="753087"/>
                  </a:lnTo>
                  <a:lnTo>
                    <a:pt x="4255476" y="753087"/>
                  </a:lnTo>
                  <a:lnTo>
                    <a:pt x="4255476" y="3405797"/>
                  </a:lnTo>
                  <a:lnTo>
                    <a:pt x="0" y="3405797"/>
                  </a:lnTo>
                  <a:close/>
                </a:path>
              </a:pathLst>
            </a:custGeom>
          </p:spPr>
        </p:pic>
        <p:pic>
          <p:nvPicPr>
            <p:cNvPr id="24" name="图片 23">
              <a:extLst>
                <a:ext uri="{FF2B5EF4-FFF2-40B4-BE49-F238E27FC236}">
                  <a16:creationId xmlns:a16="http://schemas.microsoft.com/office/drawing/2014/main" xmlns="" id="{3488973E-2932-49C0-9A8E-282D65D9CFFA}"/>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524842" y="1462817"/>
              <a:ext cx="1873570" cy="2569062"/>
            </a:xfrm>
            <a:prstGeom prst="rect">
              <a:avLst/>
            </a:prstGeom>
          </p:spPr>
        </p:pic>
      </p:grpSp>
      <p:pic>
        <p:nvPicPr>
          <p:cNvPr id="33" name="图片 32">
            <a:extLst>
              <a:ext uri="{FF2B5EF4-FFF2-40B4-BE49-F238E27FC236}">
                <a16:creationId xmlns:a16="http://schemas.microsoft.com/office/drawing/2014/main" xmlns="" id="{F6604BBC-7EB7-4759-8D5E-E5D1F2F2F91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H="1">
            <a:off x="1066307" y="5222133"/>
            <a:ext cx="2513437" cy="1386724"/>
          </a:xfrm>
          <a:prstGeom prst="rect">
            <a:avLst/>
          </a:prstGeom>
        </p:spPr>
      </p:pic>
      <p:pic>
        <p:nvPicPr>
          <p:cNvPr id="37" name="图片 36">
            <a:extLst>
              <a:ext uri="{FF2B5EF4-FFF2-40B4-BE49-F238E27FC236}">
                <a16:creationId xmlns:a16="http://schemas.microsoft.com/office/drawing/2014/main" xmlns="" id="{2EDA4BF6-36ED-47C1-BBC4-CAF6276ACCA4}"/>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flipH="1">
            <a:off x="3148863" y="6317365"/>
            <a:ext cx="520080" cy="416064"/>
          </a:xfrm>
          <a:prstGeom prst="rect">
            <a:avLst/>
          </a:prstGeom>
        </p:spPr>
      </p:pic>
    </p:spTree>
    <p:extLst>
      <p:ext uri="{BB962C8B-B14F-4D97-AF65-F5344CB8AC3E}">
        <p14:creationId xmlns:p14="http://schemas.microsoft.com/office/powerpoint/2010/main" val="4021415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1250" fill="hold"/>
                                        <p:tgtEl>
                                          <p:spTgt spid="19"/>
                                        </p:tgtEl>
                                        <p:attrNameLst>
                                          <p:attrName>ppt_x</p:attrName>
                                        </p:attrNameLst>
                                      </p:cBhvr>
                                      <p:tavLst>
                                        <p:tav tm="0">
                                          <p:val>
                                            <p:strVal val="#ppt_x"/>
                                          </p:val>
                                        </p:tav>
                                        <p:tav tm="100000">
                                          <p:val>
                                            <p:strVal val="#ppt_x"/>
                                          </p:val>
                                        </p:tav>
                                      </p:tavLst>
                                    </p:anim>
                                    <p:anim calcmode="lin" valueType="num">
                                      <p:cBhvr additive="base">
                                        <p:cTn id="8" dur="1250" fill="hold"/>
                                        <p:tgtEl>
                                          <p:spTgt spid="19"/>
                                        </p:tgtEl>
                                        <p:attrNameLst>
                                          <p:attrName>ppt_y</p:attrName>
                                        </p:attrNameLst>
                                      </p:cBhvr>
                                      <p:tavLst>
                                        <p:tav tm="0">
                                          <p:val>
                                            <p:strVal val="0-#ppt_h/2"/>
                                          </p:val>
                                        </p:tav>
                                        <p:tav tm="100000">
                                          <p:val>
                                            <p:strVal val="#ppt_y"/>
                                          </p:val>
                                        </p:tav>
                                      </p:tavLst>
                                    </p:anim>
                                  </p:childTnLst>
                                </p:cTn>
                              </p:par>
                              <p:par>
                                <p:cTn id="9" presetID="2" presetClass="entr" presetSubtype="2" decel="10000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1250" fill="hold"/>
                                        <p:tgtEl>
                                          <p:spTgt spid="29"/>
                                        </p:tgtEl>
                                        <p:attrNameLst>
                                          <p:attrName>ppt_x</p:attrName>
                                        </p:attrNameLst>
                                      </p:cBhvr>
                                      <p:tavLst>
                                        <p:tav tm="0">
                                          <p:val>
                                            <p:strVal val="1+#ppt_w/2"/>
                                          </p:val>
                                        </p:tav>
                                        <p:tav tm="100000">
                                          <p:val>
                                            <p:strVal val="#ppt_x"/>
                                          </p:val>
                                        </p:tav>
                                      </p:tavLst>
                                    </p:anim>
                                    <p:anim calcmode="lin" valueType="num">
                                      <p:cBhvr additive="base">
                                        <p:cTn id="12" dur="1250" fill="hold"/>
                                        <p:tgtEl>
                                          <p:spTgt spid="29"/>
                                        </p:tgtEl>
                                        <p:attrNameLst>
                                          <p:attrName>ppt_y</p:attrName>
                                        </p:attrNameLst>
                                      </p:cBhvr>
                                      <p:tavLst>
                                        <p:tav tm="0">
                                          <p:val>
                                            <p:strVal val="#ppt_y"/>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1000"/>
                                        <p:tgtEl>
                                          <p:spTgt spid="33"/>
                                        </p:tgtEl>
                                      </p:cBhvr>
                                    </p:animEffect>
                                    <p:anim calcmode="lin" valueType="num">
                                      <p:cBhvr>
                                        <p:cTn id="16" dur="1000" fill="hold"/>
                                        <p:tgtEl>
                                          <p:spTgt spid="33"/>
                                        </p:tgtEl>
                                        <p:attrNameLst>
                                          <p:attrName>ppt_x</p:attrName>
                                        </p:attrNameLst>
                                      </p:cBhvr>
                                      <p:tavLst>
                                        <p:tav tm="0">
                                          <p:val>
                                            <p:strVal val="#ppt_x"/>
                                          </p:val>
                                        </p:tav>
                                        <p:tav tm="100000">
                                          <p:val>
                                            <p:strVal val="#ppt_x"/>
                                          </p:val>
                                        </p:tav>
                                      </p:tavLst>
                                    </p:anim>
                                    <p:anim calcmode="lin" valueType="num">
                                      <p:cBhvr>
                                        <p:cTn id="17" dur="1000" fill="hold"/>
                                        <p:tgtEl>
                                          <p:spTgt spid="33"/>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250"/>
                                  </p:stCondLst>
                                  <p:childTnLst>
                                    <p:set>
                                      <p:cBhvr>
                                        <p:cTn id="19" dur="1" fill="hold">
                                          <p:stCondLst>
                                            <p:cond delay="0"/>
                                          </p:stCondLst>
                                        </p:cTn>
                                        <p:tgtEl>
                                          <p:spTgt spid="37"/>
                                        </p:tgtEl>
                                        <p:attrNameLst>
                                          <p:attrName>style.visibility</p:attrName>
                                        </p:attrNameLst>
                                      </p:cBhvr>
                                      <p:to>
                                        <p:strVal val="visible"/>
                                      </p:to>
                                    </p:set>
                                    <p:animEffect transition="in" filter="fade">
                                      <p:cBhvr>
                                        <p:cTn id="20" dur="1000"/>
                                        <p:tgtEl>
                                          <p:spTgt spid="37"/>
                                        </p:tgtEl>
                                      </p:cBhvr>
                                    </p:animEffect>
                                    <p:anim calcmode="lin" valueType="num">
                                      <p:cBhvr>
                                        <p:cTn id="21" dur="1000" fill="hold"/>
                                        <p:tgtEl>
                                          <p:spTgt spid="37"/>
                                        </p:tgtEl>
                                        <p:attrNameLst>
                                          <p:attrName>ppt_x</p:attrName>
                                        </p:attrNameLst>
                                      </p:cBhvr>
                                      <p:tavLst>
                                        <p:tav tm="0">
                                          <p:val>
                                            <p:strVal val="#ppt_x"/>
                                          </p:val>
                                        </p:tav>
                                        <p:tav tm="100000">
                                          <p:val>
                                            <p:strVal val="#ppt_x"/>
                                          </p:val>
                                        </p:tav>
                                      </p:tavLst>
                                    </p:anim>
                                    <p:anim calcmode="lin" valueType="num">
                                      <p:cBhvr>
                                        <p:cTn id="22" dur="1000" fill="hold"/>
                                        <p:tgtEl>
                                          <p:spTgt spid="37"/>
                                        </p:tgtEl>
                                        <p:attrNameLst>
                                          <p:attrName>ppt_y</p:attrName>
                                        </p:attrNameLst>
                                      </p:cBhvr>
                                      <p:tavLst>
                                        <p:tav tm="0">
                                          <p:val>
                                            <p:strVal val="#ppt_y+.1"/>
                                          </p:val>
                                        </p:tav>
                                        <p:tav tm="100000">
                                          <p:val>
                                            <p:strVal val="#ppt_y"/>
                                          </p:val>
                                        </p:tav>
                                      </p:tavLst>
                                    </p:anim>
                                  </p:childTnLst>
                                </p:cTn>
                              </p:par>
                            </p:childTnLst>
                          </p:cTn>
                        </p:par>
                        <p:par>
                          <p:cTn id="23" fill="hold">
                            <p:stCondLst>
                              <p:cond delay="1250"/>
                            </p:stCondLst>
                            <p:childTnLst>
                              <p:par>
                                <p:cTn id="24" presetID="14" presetClass="entr" presetSubtype="5" fill="hold" nodeType="after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randombar(vertical)">
                                      <p:cBhvr>
                                        <p:cTn id="26" dur="1000"/>
                                        <p:tgtEl>
                                          <p:spTgt spid="22"/>
                                        </p:tgtEl>
                                      </p:cBhvr>
                                    </p:animEffect>
                                  </p:childTnLst>
                                </p:cTn>
                              </p:par>
                              <p:par>
                                <p:cTn id="27" presetID="14" presetClass="entr" presetSubtype="5" fill="hold" nodeType="withEffect">
                                  <p:stCondLst>
                                    <p:cond delay="250"/>
                                  </p:stCondLst>
                                  <p:childTnLst>
                                    <p:set>
                                      <p:cBhvr>
                                        <p:cTn id="28" dur="1" fill="hold">
                                          <p:stCondLst>
                                            <p:cond delay="0"/>
                                          </p:stCondLst>
                                        </p:cTn>
                                        <p:tgtEl>
                                          <p:spTgt spid="11"/>
                                        </p:tgtEl>
                                        <p:attrNameLst>
                                          <p:attrName>style.visibility</p:attrName>
                                        </p:attrNameLst>
                                      </p:cBhvr>
                                      <p:to>
                                        <p:strVal val="visible"/>
                                      </p:to>
                                    </p:set>
                                    <p:animEffect transition="in" filter="randombar(vertical)">
                                      <p:cBhvr>
                                        <p:cTn id="29" dur="1000"/>
                                        <p:tgtEl>
                                          <p:spTgt spid="11"/>
                                        </p:tgtEl>
                                      </p:cBhvr>
                                    </p:animEffect>
                                  </p:childTnLst>
                                </p:cTn>
                              </p:par>
                              <p:par>
                                <p:cTn id="30" presetID="55" presetClass="entr" presetSubtype="0" fill="hold" grpId="0" nodeType="withEffect">
                                  <p:stCondLst>
                                    <p:cond delay="250"/>
                                  </p:stCondLst>
                                  <p:childTnLst>
                                    <p:set>
                                      <p:cBhvr>
                                        <p:cTn id="31" dur="1" fill="hold">
                                          <p:stCondLst>
                                            <p:cond delay="0"/>
                                          </p:stCondLst>
                                        </p:cTn>
                                        <p:tgtEl>
                                          <p:spTgt spid="14"/>
                                        </p:tgtEl>
                                        <p:attrNameLst>
                                          <p:attrName>style.visibility</p:attrName>
                                        </p:attrNameLst>
                                      </p:cBhvr>
                                      <p:to>
                                        <p:strVal val="visible"/>
                                      </p:to>
                                    </p:set>
                                    <p:anim calcmode="lin" valueType="num">
                                      <p:cBhvr>
                                        <p:cTn id="32" dur="1000" fill="hold"/>
                                        <p:tgtEl>
                                          <p:spTgt spid="14"/>
                                        </p:tgtEl>
                                        <p:attrNameLst>
                                          <p:attrName>ppt_w</p:attrName>
                                        </p:attrNameLst>
                                      </p:cBhvr>
                                      <p:tavLst>
                                        <p:tav tm="0">
                                          <p:val>
                                            <p:strVal val="#ppt_w*0.70"/>
                                          </p:val>
                                        </p:tav>
                                        <p:tav tm="100000">
                                          <p:val>
                                            <p:strVal val="#ppt_w"/>
                                          </p:val>
                                        </p:tav>
                                      </p:tavLst>
                                    </p:anim>
                                    <p:anim calcmode="lin" valueType="num">
                                      <p:cBhvr>
                                        <p:cTn id="33" dur="1000" fill="hold"/>
                                        <p:tgtEl>
                                          <p:spTgt spid="14"/>
                                        </p:tgtEl>
                                        <p:attrNameLst>
                                          <p:attrName>ppt_h</p:attrName>
                                        </p:attrNameLst>
                                      </p:cBhvr>
                                      <p:tavLst>
                                        <p:tav tm="0">
                                          <p:val>
                                            <p:strVal val="#ppt_h"/>
                                          </p:val>
                                        </p:tav>
                                        <p:tav tm="100000">
                                          <p:val>
                                            <p:strVal val="#ppt_h"/>
                                          </p:val>
                                        </p:tav>
                                      </p:tavLst>
                                    </p:anim>
                                    <p:animEffect transition="in" filter="fade">
                                      <p:cBhvr>
                                        <p:cTn id="34" dur="1000"/>
                                        <p:tgtEl>
                                          <p:spTgt spid="14"/>
                                        </p:tgtEl>
                                      </p:cBhvr>
                                    </p:animEffect>
                                  </p:childTnLst>
                                </p:cTn>
                              </p:par>
                              <p:par>
                                <p:cTn id="35" presetID="55" presetClass="entr" presetSubtype="0" fill="hold" grpId="0" nodeType="withEffect">
                                  <p:stCondLst>
                                    <p:cond delay="250"/>
                                  </p:stCondLst>
                                  <p:childTnLst>
                                    <p:set>
                                      <p:cBhvr>
                                        <p:cTn id="36" dur="1" fill="hold">
                                          <p:stCondLst>
                                            <p:cond delay="0"/>
                                          </p:stCondLst>
                                        </p:cTn>
                                        <p:tgtEl>
                                          <p:spTgt spid="21"/>
                                        </p:tgtEl>
                                        <p:attrNameLst>
                                          <p:attrName>style.visibility</p:attrName>
                                        </p:attrNameLst>
                                      </p:cBhvr>
                                      <p:to>
                                        <p:strVal val="visible"/>
                                      </p:to>
                                    </p:set>
                                    <p:anim calcmode="lin" valueType="num">
                                      <p:cBhvr>
                                        <p:cTn id="37" dur="1000" fill="hold"/>
                                        <p:tgtEl>
                                          <p:spTgt spid="21"/>
                                        </p:tgtEl>
                                        <p:attrNameLst>
                                          <p:attrName>ppt_w</p:attrName>
                                        </p:attrNameLst>
                                      </p:cBhvr>
                                      <p:tavLst>
                                        <p:tav tm="0">
                                          <p:val>
                                            <p:strVal val="#ppt_w*0.70"/>
                                          </p:val>
                                        </p:tav>
                                        <p:tav tm="100000">
                                          <p:val>
                                            <p:strVal val="#ppt_w"/>
                                          </p:val>
                                        </p:tav>
                                      </p:tavLst>
                                    </p:anim>
                                    <p:anim calcmode="lin" valueType="num">
                                      <p:cBhvr>
                                        <p:cTn id="38" dur="1000" fill="hold"/>
                                        <p:tgtEl>
                                          <p:spTgt spid="21"/>
                                        </p:tgtEl>
                                        <p:attrNameLst>
                                          <p:attrName>ppt_h</p:attrName>
                                        </p:attrNameLst>
                                      </p:cBhvr>
                                      <p:tavLst>
                                        <p:tav tm="0">
                                          <p:val>
                                            <p:strVal val="#ppt_h"/>
                                          </p:val>
                                        </p:tav>
                                        <p:tav tm="100000">
                                          <p:val>
                                            <p:strVal val="#ppt_h"/>
                                          </p:val>
                                        </p:tav>
                                      </p:tavLst>
                                    </p:anim>
                                    <p:animEffect transition="in" filter="fade">
                                      <p:cBhvr>
                                        <p:cTn id="39"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tmplLst>
          <p:tmpl>
            <p:tnLst>
              <p:par>
                <p:cTn presetID="55" presetClass="entr" presetSubtype="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p:cTn dur="1000" fill="hold"/>
                        <p:tgtEl>
                          <p:spTgt spid="21"/>
                        </p:tgtEl>
                        <p:attrNameLst>
                          <p:attrName>ppt_w</p:attrName>
                        </p:attrNameLst>
                      </p:cBhvr>
                      <p:tavLst>
                        <p:tav tm="0">
                          <p:val>
                            <p:strVal val="#ppt_w*0.70"/>
                          </p:val>
                        </p:tav>
                        <p:tav tm="100000">
                          <p:val>
                            <p:strVal val="#ppt_w"/>
                          </p:val>
                        </p:tav>
                      </p:tavLst>
                    </p:anim>
                    <p:anim calcmode="lin" valueType="num">
                      <p:cBhvr>
                        <p:cTn dur="1000" fill="hold"/>
                        <p:tgtEl>
                          <p:spTgt spid="21"/>
                        </p:tgtEl>
                        <p:attrNameLst>
                          <p:attrName>ppt_h</p:attrName>
                        </p:attrNameLst>
                      </p:cBhvr>
                      <p:tavLst>
                        <p:tav tm="0">
                          <p:val>
                            <p:strVal val="#ppt_h"/>
                          </p:val>
                        </p:tav>
                        <p:tav tm="100000">
                          <p:val>
                            <p:strVal val="#ppt_h"/>
                          </p:val>
                        </p:tav>
                      </p:tavLst>
                    </p:anim>
                    <p:animEffect transition="in" filter="fade">
                      <p:cBhvr>
                        <p:cTn dur="1000"/>
                        <p:tgtEl>
                          <p:spTgt spid="21"/>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xmlns="" id="{BFAE5318-BEA6-4ACD-A8A1-B316DEA141CD}"/>
              </a:ext>
            </a:extLst>
          </p:cNvPr>
          <p:cNvPicPr>
            <a:picLocks noChangeAspect="1"/>
          </p:cNvPicPr>
          <p:nvPr userDrawn="1"/>
        </p:nvPicPr>
        <p:blipFill rotWithShape="1">
          <a:blip r:embed="rId2"/>
          <a:srcRect t="90694"/>
          <a:stretch/>
        </p:blipFill>
        <p:spPr>
          <a:xfrm>
            <a:off x="0" y="6219825"/>
            <a:ext cx="12192000" cy="638174"/>
          </a:xfrm>
          <a:prstGeom prst="rect">
            <a:avLst/>
          </a:prstGeom>
        </p:spPr>
      </p:pic>
      <p:pic>
        <p:nvPicPr>
          <p:cNvPr id="23" name="图片 22">
            <a:extLst>
              <a:ext uri="{FF2B5EF4-FFF2-40B4-BE49-F238E27FC236}">
                <a16:creationId xmlns:a16="http://schemas.microsoft.com/office/drawing/2014/main" xmlns="" id="{B380EA93-2AD5-430D-9982-E0EC09848C52}"/>
              </a:ext>
            </a:extLst>
          </p:cNvPr>
          <p:cNvPicPr>
            <a:picLocks noChangeAspect="1"/>
          </p:cNvPicPr>
          <p:nvPr userDrawn="1"/>
        </p:nvPicPr>
        <p:blipFill>
          <a:blip r:embed="rId3"/>
          <a:stretch>
            <a:fillRect/>
          </a:stretch>
        </p:blipFill>
        <p:spPr>
          <a:xfrm>
            <a:off x="0" y="0"/>
            <a:ext cx="1085182" cy="1182727"/>
          </a:xfrm>
          <a:prstGeom prst="rect">
            <a:avLst/>
          </a:prstGeom>
        </p:spPr>
      </p:pic>
      <p:sp>
        <p:nvSpPr>
          <p:cNvPr id="2" name="标题 1">
            <a:extLst>
              <a:ext uri="{FF2B5EF4-FFF2-40B4-BE49-F238E27FC236}">
                <a16:creationId xmlns:a16="http://schemas.microsoft.com/office/drawing/2014/main" xmlns="" id="{181D9823-9087-4703-9A44-A3AAC1D332C5}"/>
              </a:ext>
            </a:extLst>
          </p:cNvPr>
          <p:cNvSpPr>
            <a:spLocks noGrp="1"/>
          </p:cNvSpPr>
          <p:nvPr userDrawn="1">
            <p:ph type="title" hasCustomPrompt="1"/>
          </p:nvPr>
        </p:nvSpPr>
        <p:spPr>
          <a:xfrm>
            <a:off x="542591" y="88146"/>
            <a:ext cx="11197947" cy="729430"/>
          </a:xfrm>
          <a:prstGeom prst="rect">
            <a:avLst/>
          </a:prstGeom>
        </p:spPr>
        <p:txBody>
          <a:bodyPr vert="horz" wrap="square">
            <a:spAutoFit/>
          </a:bodyPr>
          <a:lstStyle>
            <a:lvl1pPr algn="l">
              <a:defRPr sz="4600">
                <a:solidFill>
                  <a:schemeClr val="accent2"/>
                </a:solidFill>
                <a:latin typeface="字魂73号-江南手书" panose="00000500000000000000" pitchFamily="2" charset="-122"/>
                <a:ea typeface="字魂80号-萌趣小鱼体" panose="00000500000000000000" pitchFamily="2" charset="-122"/>
              </a:defRPr>
            </a:lvl1pPr>
          </a:lstStyle>
          <a:p>
            <a:r>
              <a:rPr lang="zh-CN" altLang="en-US" dirty="0"/>
              <a:t>编辑标题</a:t>
            </a:r>
          </a:p>
        </p:txBody>
      </p:sp>
    </p:spTree>
    <p:extLst>
      <p:ext uri="{BB962C8B-B14F-4D97-AF65-F5344CB8AC3E}">
        <p14:creationId xmlns:p14="http://schemas.microsoft.com/office/powerpoint/2010/main" val="4194051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xmlns="" id="{BFAE5318-BEA6-4ACD-A8A1-B316DEA141CD}"/>
              </a:ext>
            </a:extLst>
          </p:cNvPr>
          <p:cNvPicPr>
            <a:picLocks noChangeAspect="1"/>
          </p:cNvPicPr>
          <p:nvPr userDrawn="1"/>
        </p:nvPicPr>
        <p:blipFill rotWithShape="1">
          <a:blip r:embed="rId2"/>
          <a:srcRect t="90694"/>
          <a:stretch/>
        </p:blipFill>
        <p:spPr>
          <a:xfrm>
            <a:off x="0" y="6219825"/>
            <a:ext cx="12192000" cy="638174"/>
          </a:xfrm>
          <a:prstGeom prst="rect">
            <a:avLst/>
          </a:prstGeom>
        </p:spPr>
      </p:pic>
      <p:pic>
        <p:nvPicPr>
          <p:cNvPr id="23" name="图片 22">
            <a:extLst>
              <a:ext uri="{FF2B5EF4-FFF2-40B4-BE49-F238E27FC236}">
                <a16:creationId xmlns:a16="http://schemas.microsoft.com/office/drawing/2014/main" xmlns="" id="{B380EA93-2AD5-430D-9982-E0EC09848C52}"/>
              </a:ext>
            </a:extLst>
          </p:cNvPr>
          <p:cNvPicPr>
            <a:picLocks noChangeAspect="1"/>
          </p:cNvPicPr>
          <p:nvPr userDrawn="1"/>
        </p:nvPicPr>
        <p:blipFill>
          <a:blip r:embed="rId3"/>
          <a:stretch>
            <a:fillRect/>
          </a:stretch>
        </p:blipFill>
        <p:spPr>
          <a:xfrm>
            <a:off x="0" y="0"/>
            <a:ext cx="1085182" cy="1182727"/>
          </a:xfrm>
          <a:prstGeom prst="rect">
            <a:avLst/>
          </a:prstGeom>
        </p:spPr>
      </p:pic>
      <p:sp>
        <p:nvSpPr>
          <p:cNvPr id="2" name="标题 1">
            <a:extLst>
              <a:ext uri="{FF2B5EF4-FFF2-40B4-BE49-F238E27FC236}">
                <a16:creationId xmlns:a16="http://schemas.microsoft.com/office/drawing/2014/main" xmlns="" id="{181D9823-9087-4703-9A44-A3AAC1D332C5}"/>
              </a:ext>
            </a:extLst>
          </p:cNvPr>
          <p:cNvSpPr>
            <a:spLocks noGrp="1"/>
          </p:cNvSpPr>
          <p:nvPr userDrawn="1">
            <p:ph type="title" hasCustomPrompt="1"/>
          </p:nvPr>
        </p:nvSpPr>
        <p:spPr>
          <a:xfrm>
            <a:off x="542591" y="88146"/>
            <a:ext cx="11197947" cy="729430"/>
          </a:xfrm>
          <a:prstGeom prst="rect">
            <a:avLst/>
          </a:prstGeom>
        </p:spPr>
        <p:txBody>
          <a:bodyPr vert="horz" wrap="square">
            <a:spAutoFit/>
          </a:bodyPr>
          <a:lstStyle>
            <a:lvl1pPr algn="l">
              <a:defRPr sz="4600">
                <a:solidFill>
                  <a:schemeClr val="accent2"/>
                </a:solidFill>
                <a:latin typeface="字魂73号-江南手书" panose="00000500000000000000" pitchFamily="2" charset="-122"/>
                <a:ea typeface="字魂80号-萌趣小鱼体" panose="00000500000000000000" pitchFamily="2" charset="-122"/>
              </a:defRPr>
            </a:lvl1pPr>
          </a:lstStyle>
          <a:p>
            <a:r>
              <a:rPr lang="zh-CN" altLang="en-US" dirty="0"/>
              <a:t>编辑标题</a:t>
            </a:r>
          </a:p>
        </p:txBody>
      </p:sp>
      <p:pic>
        <p:nvPicPr>
          <p:cNvPr id="4" name="图片 3">
            <a:extLst>
              <a:ext uri="{FF2B5EF4-FFF2-40B4-BE49-F238E27FC236}">
                <a16:creationId xmlns:a16="http://schemas.microsoft.com/office/drawing/2014/main" xmlns="" id="{8435619E-B42F-4886-934A-B8DB3BDCAF9F}"/>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88333"/>
          <a:stretch/>
        </p:blipFill>
        <p:spPr>
          <a:xfrm flipH="1">
            <a:off x="4824032" y="1511679"/>
            <a:ext cx="2543937" cy="206738"/>
          </a:xfrm>
          <a:prstGeom prst="rect">
            <a:avLst/>
          </a:prstGeom>
        </p:spPr>
      </p:pic>
      <p:pic>
        <p:nvPicPr>
          <p:cNvPr id="7" name="图片 6">
            <a:extLst>
              <a:ext uri="{FF2B5EF4-FFF2-40B4-BE49-F238E27FC236}">
                <a16:creationId xmlns:a16="http://schemas.microsoft.com/office/drawing/2014/main" xmlns="" id="{8D48B1CD-3B39-4BCF-8C66-44F32B7AE89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33940" y="885504"/>
            <a:ext cx="447722" cy="692628"/>
          </a:xfrm>
          <a:prstGeom prst="rect">
            <a:avLst/>
          </a:prstGeom>
        </p:spPr>
      </p:pic>
      <p:sp>
        <p:nvSpPr>
          <p:cNvPr id="9" name="文本占位符 8">
            <a:extLst>
              <a:ext uri="{FF2B5EF4-FFF2-40B4-BE49-F238E27FC236}">
                <a16:creationId xmlns:a16="http://schemas.microsoft.com/office/drawing/2014/main" xmlns="" id="{FA04D365-15E0-4489-AE55-3DBDE82AC5AA}"/>
              </a:ext>
            </a:extLst>
          </p:cNvPr>
          <p:cNvSpPr>
            <a:spLocks noGrp="1"/>
          </p:cNvSpPr>
          <p:nvPr>
            <p:ph type="body" sz="quarter" idx="10" hasCustomPrompt="1"/>
          </p:nvPr>
        </p:nvSpPr>
        <p:spPr>
          <a:xfrm>
            <a:off x="5412755" y="1070571"/>
            <a:ext cx="1769715" cy="498598"/>
          </a:xfrm>
          <a:prstGeom prst="rect">
            <a:avLst/>
          </a:prstGeom>
        </p:spPr>
        <p:txBody>
          <a:bodyPr wrap="none" lIns="0" tIns="0" rIns="0" bIns="0" anchor="ctr" anchorCtr="0">
            <a:spAutoFit/>
          </a:bodyPr>
          <a:lstStyle>
            <a:lvl1pPr marL="0" indent="0" algn="ctr">
              <a:buNone/>
              <a:defRPr sz="3600" b="0" spc="-150">
                <a:solidFill>
                  <a:schemeClr val="accent2">
                    <a:lumMod val="75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zh-CN" altLang="en-US" dirty="0"/>
              <a:t>编辑文本</a:t>
            </a:r>
          </a:p>
        </p:txBody>
      </p:sp>
    </p:spTree>
    <p:extLst>
      <p:ext uri="{BB962C8B-B14F-4D97-AF65-F5344CB8AC3E}">
        <p14:creationId xmlns:p14="http://schemas.microsoft.com/office/powerpoint/2010/main" val="335869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up)">
                                      <p:cBhvr>
                                        <p:cTn id="10" dur="500"/>
                                        <p:tgtEl>
                                          <p:spTgt spid="4"/>
                                        </p:tgtEl>
                                      </p:cBhvr>
                                    </p:animEffect>
                                  </p:childTnLst>
                                </p:cTn>
                              </p:par>
                              <p:par>
                                <p:cTn id="11" presetID="10" presetClass="entr" presetSubtype="0" fill="hold" grpId="0" nodeType="withEffect">
                                  <p:stCondLst>
                                    <p:cond delay="25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10" presetClass="entr" presetSubtype="0" fill="hold" nodeType="with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BE9DB"/>
        </a:solidFill>
        <a:effectLst/>
      </p:bgPr>
    </p:bg>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xmlns="" id="{C31C9136-A02D-E2EA-F9CB-A041339BAC8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38275" y="209550"/>
            <a:ext cx="1123950" cy="1123950"/>
          </a:xfrm>
          <a:prstGeom prst="rect">
            <a:avLst/>
          </a:prstGeom>
        </p:spPr>
      </p:pic>
    </p:spTree>
    <p:extLst>
      <p:ext uri="{BB962C8B-B14F-4D97-AF65-F5344CB8AC3E}">
        <p14:creationId xmlns:p14="http://schemas.microsoft.com/office/powerpoint/2010/main" val="38823495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7.png"/><Relationship Id="rId10" Type="http://schemas.openxmlformats.org/officeDocument/2006/relationships/image" Target="../media/image18.png"/><Relationship Id="rId4" Type="http://schemas.openxmlformats.org/officeDocument/2006/relationships/image" Target="../media/image5.png"/><Relationship Id="rId9" Type="http://schemas.openxmlformats.org/officeDocument/2006/relationships/image" Target="../media/image17.png"/></Relationships>
</file>

<file path=ppt/slides/_rels/slide1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3.wdp"/><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jpe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Layout" Target="../slideLayouts/slideLayout5.xml"/><Relationship Id="rId5" Type="http://schemas.openxmlformats.org/officeDocument/2006/relationships/image" Target="../media/image40.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21.png"/><Relationship Id="rId4" Type="http://schemas.openxmlformats.org/officeDocument/2006/relationships/image" Target="../media/image21.sv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13.png"/><Relationship Id="rId7"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52.pn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7.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microsoft.com/office/2007/relationships/hdphoto" Target="../media/hdphoto2.wdp"/><Relationship Id="rId5" Type="http://schemas.openxmlformats.org/officeDocument/2006/relationships/image" Target="../media/image34.pn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97216" y="826477"/>
            <a:ext cx="4994031" cy="1573823"/>
          </a:xfrm>
          <a:prstGeom prst="rect">
            <a:avLst/>
          </a:prstGeom>
          <a:solidFill>
            <a:srgbClr val="FBE9DB"/>
          </a:solidFill>
          <a:ln>
            <a:solidFill>
              <a:srgbClr val="FBE9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4CB9D0"/>
              </a:solidFill>
              <a:effectLst/>
              <a:uLnTx/>
              <a:uFillTx/>
              <a:latin typeface="Times New Roman"/>
              <a:cs typeface="+mn-cs"/>
            </a:endParaRPr>
          </a:p>
        </p:txBody>
      </p:sp>
      <p:sp>
        <p:nvSpPr>
          <p:cNvPr id="3" name="Google Shape;487;p33"/>
          <p:cNvSpPr txBox="1">
            <a:spLocks/>
          </p:cNvSpPr>
          <p:nvPr/>
        </p:nvSpPr>
        <p:spPr>
          <a:xfrm>
            <a:off x="-1597609" y="21351"/>
            <a:ext cx="102720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9144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Bubblegum Sans"/>
              </a:rPr>
              <a:t>Thứ</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Bubblegum Sans"/>
              </a:rPr>
              <a:t> …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Bubblegum Sans"/>
              </a:rPr>
              <a:t>ngày</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Bubblegum Sans"/>
              </a:rPr>
              <a:t> …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Bubblegum Sans"/>
              </a:rPr>
              <a:t>tháng</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Bubblegum Sans"/>
              </a:rPr>
              <a:t> …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Bubblegum Sans"/>
              </a:rPr>
              <a:t>năm</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Bubblegum Sans"/>
              </a:rPr>
              <a:t> 2023</a:t>
            </a:r>
          </a:p>
        </p:txBody>
      </p:sp>
      <p:pic>
        <p:nvPicPr>
          <p:cNvPr id="10" name="图片 2">
            <a:extLst>
              <a:ext uri="{FF2B5EF4-FFF2-40B4-BE49-F238E27FC236}">
                <a16:creationId xmlns:a16="http://schemas.microsoft.com/office/drawing/2014/main" xmlns="" id="{1BB351B6-2635-4068-AA57-71A4C442F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768340" y="5576154"/>
            <a:ext cx="778189" cy="1203867"/>
          </a:xfrm>
          <a:prstGeom prst="rect">
            <a:avLst/>
          </a:prstGeom>
        </p:spPr>
      </p:pic>
      <p:pic>
        <p:nvPicPr>
          <p:cNvPr id="11" name="图片 7">
            <a:extLst>
              <a:ext uri="{FF2B5EF4-FFF2-40B4-BE49-F238E27FC236}">
                <a16:creationId xmlns:a16="http://schemas.microsoft.com/office/drawing/2014/main" xmlns="" id="{DEB17272-7614-420F-9390-4B25FCA431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6529" y="5976849"/>
            <a:ext cx="434146" cy="803172"/>
          </a:xfrm>
          <a:prstGeom prst="rect">
            <a:avLst/>
          </a:prstGeom>
        </p:spPr>
      </p:pic>
      <p:pic>
        <p:nvPicPr>
          <p:cNvPr id="12" name="图片 5">
            <a:extLst>
              <a:ext uri="{FF2B5EF4-FFF2-40B4-BE49-F238E27FC236}">
                <a16:creationId xmlns:a16="http://schemas.microsoft.com/office/drawing/2014/main" xmlns="" id="{45A9A7DC-1BF6-4D4E-95DC-ABEBC75E9F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6350" y="4025281"/>
            <a:ext cx="2065850" cy="2832719"/>
          </a:xfrm>
          <a:prstGeom prst="rect">
            <a:avLst/>
          </a:prstGeom>
        </p:spPr>
      </p:pic>
      <p:pic>
        <p:nvPicPr>
          <p:cNvPr id="18" name="图片 9">
            <a:extLst>
              <a:ext uri="{FF2B5EF4-FFF2-40B4-BE49-F238E27FC236}">
                <a16:creationId xmlns:a16="http://schemas.microsoft.com/office/drawing/2014/main" xmlns="" id="{BF475FCF-C4BF-4BD1-AAB0-49AADA8CE0C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85714" y="0"/>
            <a:ext cx="1306286" cy="1008000"/>
          </a:xfrm>
          <a:prstGeom prst="rect">
            <a:avLst/>
          </a:prstGeom>
        </p:spPr>
      </p:pic>
      <p:pic>
        <p:nvPicPr>
          <p:cNvPr id="19" name="图片 10">
            <a:extLst>
              <a:ext uri="{FF2B5EF4-FFF2-40B4-BE49-F238E27FC236}">
                <a16:creationId xmlns:a16="http://schemas.microsoft.com/office/drawing/2014/main" xmlns="" id="{9A3503AB-1F95-4F98-9760-1C7CD59FEA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1289989" y="1100378"/>
            <a:ext cx="886629" cy="1207544"/>
          </a:xfrm>
          <a:prstGeom prst="rect">
            <a:avLst/>
          </a:prstGeom>
        </p:spPr>
      </p:pic>
      <p:pic>
        <p:nvPicPr>
          <p:cNvPr id="9" name="Picture 8">
            <a:extLst>
              <a:ext uri="{FF2B5EF4-FFF2-40B4-BE49-F238E27FC236}">
                <a16:creationId xmlns:a16="http://schemas.microsoft.com/office/drawing/2014/main" xmlns="" id="{C7A1F1FA-D9F9-35F3-41B2-D278BE7A9557}"/>
              </a:ext>
            </a:extLst>
          </p:cNvPr>
          <p:cNvPicPr>
            <a:picLocks noChangeAspect="1"/>
          </p:cNvPicPr>
          <p:nvPr/>
        </p:nvPicPr>
        <p:blipFill>
          <a:blip r:embed="rId8"/>
          <a:stretch>
            <a:fillRect/>
          </a:stretch>
        </p:blipFill>
        <p:spPr>
          <a:xfrm>
            <a:off x="7281662" y="0"/>
            <a:ext cx="4910338" cy="6238875"/>
          </a:xfrm>
          <a:prstGeom prst="rect">
            <a:avLst/>
          </a:prstGeom>
        </p:spPr>
      </p:pic>
      <p:pic>
        <p:nvPicPr>
          <p:cNvPr id="17" name="Picture 16">
            <a:extLst>
              <a:ext uri="{FF2B5EF4-FFF2-40B4-BE49-F238E27FC236}">
                <a16:creationId xmlns:a16="http://schemas.microsoft.com/office/drawing/2014/main" xmlns="" id="{EAFFB477-5D29-4D17-7CCF-528AFAE3759D}"/>
              </a:ext>
            </a:extLst>
          </p:cNvPr>
          <p:cNvPicPr>
            <a:picLocks noChangeAspect="1"/>
          </p:cNvPicPr>
          <p:nvPr/>
        </p:nvPicPr>
        <p:blipFill>
          <a:blip r:embed="rId9"/>
          <a:stretch>
            <a:fillRect/>
          </a:stretch>
        </p:blipFill>
        <p:spPr>
          <a:xfrm>
            <a:off x="439754" y="1681650"/>
            <a:ext cx="6950042" cy="1932599"/>
          </a:xfrm>
          <a:prstGeom prst="rect">
            <a:avLst/>
          </a:prstGeom>
        </p:spPr>
      </p:pic>
      <p:pic>
        <p:nvPicPr>
          <p:cNvPr id="22" name="Picture 21">
            <a:extLst>
              <a:ext uri="{FF2B5EF4-FFF2-40B4-BE49-F238E27FC236}">
                <a16:creationId xmlns:a16="http://schemas.microsoft.com/office/drawing/2014/main" xmlns="" id="{C09091BC-4B12-1D9B-E0AB-8C67111E66C9}"/>
              </a:ext>
            </a:extLst>
          </p:cNvPr>
          <p:cNvPicPr>
            <a:picLocks noChangeAspect="1"/>
          </p:cNvPicPr>
          <p:nvPr/>
        </p:nvPicPr>
        <p:blipFill>
          <a:blip r:embed="rId10"/>
          <a:stretch>
            <a:fillRect/>
          </a:stretch>
        </p:blipFill>
        <p:spPr>
          <a:xfrm>
            <a:off x="2357132" y="665189"/>
            <a:ext cx="2658086" cy="841321"/>
          </a:xfrm>
          <a:prstGeom prst="rect">
            <a:avLst/>
          </a:prstGeom>
        </p:spPr>
      </p:pic>
      <p:pic>
        <p:nvPicPr>
          <p:cNvPr id="23" name="Picture 22">
            <a:extLst>
              <a:ext uri="{FF2B5EF4-FFF2-40B4-BE49-F238E27FC236}">
                <a16:creationId xmlns:a16="http://schemas.microsoft.com/office/drawing/2014/main" xmlns="" id="{5564E963-E1A9-04FE-D5A9-72B5B89C30CE}"/>
              </a:ext>
            </a:extLst>
          </p:cNvPr>
          <p:cNvPicPr>
            <a:picLocks noChangeAspect="1"/>
          </p:cNvPicPr>
          <p:nvPr/>
        </p:nvPicPr>
        <p:blipFill>
          <a:blip r:embed="rId11">
            <a:duotone>
              <a:schemeClr val="accent6">
                <a:shade val="45000"/>
                <a:satMod val="135000"/>
              </a:schemeClr>
              <a:prstClr val="white"/>
            </a:duotone>
          </a:blip>
          <a:stretch>
            <a:fillRect/>
          </a:stretch>
        </p:blipFill>
        <p:spPr>
          <a:xfrm rot="20464488">
            <a:off x="353707" y="933450"/>
            <a:ext cx="2508126" cy="1786230"/>
          </a:xfrm>
          <a:prstGeom prst="rect">
            <a:avLst/>
          </a:prstGeom>
        </p:spPr>
      </p:pic>
    </p:spTree>
    <p:extLst>
      <p:ext uri="{BB962C8B-B14F-4D97-AF65-F5344CB8AC3E}">
        <p14:creationId xmlns:p14="http://schemas.microsoft.com/office/powerpoint/2010/main" val="2343628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down)">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animEffect transition="in" filter="fade">
                                      <p:cBhvr>
                                        <p:cTn id="21" dur="500"/>
                                        <p:tgtEl>
                                          <p:spTgt spid="17"/>
                                        </p:tgtEl>
                                      </p:cBhvr>
                                    </p:animEffect>
                                  </p:childTnLst>
                                </p:cTn>
                              </p:par>
                              <p:par>
                                <p:cTn id="22" presetID="53" presetClass="entr" presetSubtype="16"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p:cTn id="24" dur="500" fill="hold"/>
                                        <p:tgtEl>
                                          <p:spTgt spid="23"/>
                                        </p:tgtEl>
                                        <p:attrNameLst>
                                          <p:attrName>ppt_w</p:attrName>
                                        </p:attrNameLst>
                                      </p:cBhvr>
                                      <p:tavLst>
                                        <p:tav tm="0">
                                          <p:val>
                                            <p:fltVal val="0"/>
                                          </p:val>
                                        </p:tav>
                                        <p:tav tm="100000">
                                          <p:val>
                                            <p:strVal val="#ppt_w"/>
                                          </p:val>
                                        </p:tav>
                                      </p:tavLst>
                                    </p:anim>
                                    <p:anim calcmode="lin" valueType="num">
                                      <p:cBhvr>
                                        <p:cTn id="25" dur="500" fill="hold"/>
                                        <p:tgtEl>
                                          <p:spTgt spid="23"/>
                                        </p:tgtEl>
                                        <p:attrNameLst>
                                          <p:attrName>ppt_h</p:attrName>
                                        </p:attrNameLst>
                                      </p:cBhvr>
                                      <p:tavLst>
                                        <p:tav tm="0">
                                          <p:val>
                                            <p:fltVal val="0"/>
                                          </p:val>
                                        </p:tav>
                                        <p:tav tm="100000">
                                          <p:val>
                                            <p:strVal val="#ppt_h"/>
                                          </p:val>
                                        </p:tav>
                                      </p:tavLst>
                                    </p:anim>
                                    <p:animEffect transition="in" filter="fade">
                                      <p:cBhvr>
                                        <p:cTn id="2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flipH="1">
            <a:off x="7054" y="8792"/>
            <a:ext cx="12192000" cy="6858000"/>
          </a:xfrm>
          <a:prstGeom prst="rect">
            <a:avLst/>
          </a:prstGeom>
        </p:spPr>
      </p:pic>
      <p:sp>
        <p:nvSpPr>
          <p:cNvPr id="2" name="Rectangle: Rounded Corners 1">
            <a:extLst>
              <a:ext uri="{FF2B5EF4-FFF2-40B4-BE49-F238E27FC236}">
                <a16:creationId xmlns:a16="http://schemas.microsoft.com/office/drawing/2014/main" xmlns="" id="{770C59A3-6595-39E6-A911-D735D168ED92}"/>
              </a:ext>
            </a:extLst>
          </p:cNvPr>
          <p:cNvSpPr/>
          <p:nvPr/>
        </p:nvSpPr>
        <p:spPr>
          <a:xfrm>
            <a:off x="3509756" y="547008"/>
            <a:ext cx="4881770" cy="844722"/>
          </a:xfrm>
          <a:custGeom>
            <a:avLst/>
            <a:gdLst>
              <a:gd name="connsiteX0" fmla="*/ 0 w 4881770"/>
              <a:gd name="connsiteY0" fmla="*/ 422361 h 844722"/>
              <a:gd name="connsiteX1" fmla="*/ 422361 w 4881770"/>
              <a:gd name="connsiteY1" fmla="*/ 0 h 844722"/>
              <a:gd name="connsiteX2" fmla="*/ 1135573 w 4881770"/>
              <a:gd name="connsiteY2" fmla="*/ 0 h 844722"/>
              <a:gd name="connsiteX3" fmla="*/ 1889155 w 4881770"/>
              <a:gd name="connsiteY3" fmla="*/ 0 h 844722"/>
              <a:gd name="connsiteX4" fmla="*/ 2602367 w 4881770"/>
              <a:gd name="connsiteY4" fmla="*/ 0 h 844722"/>
              <a:gd name="connsiteX5" fmla="*/ 3234838 w 4881770"/>
              <a:gd name="connsiteY5" fmla="*/ 0 h 844722"/>
              <a:gd name="connsiteX6" fmla="*/ 3867309 w 4881770"/>
              <a:gd name="connsiteY6" fmla="*/ 0 h 844722"/>
              <a:gd name="connsiteX7" fmla="*/ 4459409 w 4881770"/>
              <a:gd name="connsiteY7" fmla="*/ 0 h 844722"/>
              <a:gd name="connsiteX8" fmla="*/ 4881770 w 4881770"/>
              <a:gd name="connsiteY8" fmla="*/ 422361 h 844722"/>
              <a:gd name="connsiteX9" fmla="*/ 4881770 w 4881770"/>
              <a:gd name="connsiteY9" fmla="*/ 422361 h 844722"/>
              <a:gd name="connsiteX10" fmla="*/ 4459409 w 4881770"/>
              <a:gd name="connsiteY10" fmla="*/ 844722 h 844722"/>
              <a:gd name="connsiteX11" fmla="*/ 3746197 w 4881770"/>
              <a:gd name="connsiteY11" fmla="*/ 844722 h 844722"/>
              <a:gd name="connsiteX12" fmla="*/ 3154097 w 4881770"/>
              <a:gd name="connsiteY12" fmla="*/ 844722 h 844722"/>
              <a:gd name="connsiteX13" fmla="*/ 2481255 w 4881770"/>
              <a:gd name="connsiteY13" fmla="*/ 844722 h 844722"/>
              <a:gd name="connsiteX14" fmla="*/ 1929526 w 4881770"/>
              <a:gd name="connsiteY14" fmla="*/ 844722 h 844722"/>
              <a:gd name="connsiteX15" fmla="*/ 1377796 w 4881770"/>
              <a:gd name="connsiteY15" fmla="*/ 844722 h 844722"/>
              <a:gd name="connsiteX16" fmla="*/ 422361 w 4881770"/>
              <a:gd name="connsiteY16" fmla="*/ 844722 h 844722"/>
              <a:gd name="connsiteX17" fmla="*/ 0 w 4881770"/>
              <a:gd name="connsiteY17" fmla="*/ 422361 h 84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1770" h="844722" fill="none" extrusionOk="0">
                <a:moveTo>
                  <a:pt x="0" y="422361"/>
                </a:moveTo>
                <a:cubicBezTo>
                  <a:pt x="13372" y="208062"/>
                  <a:pt x="179292" y="-28592"/>
                  <a:pt x="422361" y="0"/>
                </a:cubicBezTo>
                <a:cubicBezTo>
                  <a:pt x="775591" y="24639"/>
                  <a:pt x="975047" y="-22289"/>
                  <a:pt x="1135573" y="0"/>
                </a:cubicBezTo>
                <a:cubicBezTo>
                  <a:pt x="1296099" y="22289"/>
                  <a:pt x="1595124" y="18895"/>
                  <a:pt x="1889155" y="0"/>
                </a:cubicBezTo>
                <a:cubicBezTo>
                  <a:pt x="2183186" y="-18895"/>
                  <a:pt x="2326840" y="12919"/>
                  <a:pt x="2602367" y="0"/>
                </a:cubicBezTo>
                <a:cubicBezTo>
                  <a:pt x="2877894" y="-12919"/>
                  <a:pt x="3094056" y="26062"/>
                  <a:pt x="3234838" y="0"/>
                </a:cubicBezTo>
                <a:cubicBezTo>
                  <a:pt x="3375620" y="-26062"/>
                  <a:pt x="3574444" y="25157"/>
                  <a:pt x="3867309" y="0"/>
                </a:cubicBezTo>
                <a:cubicBezTo>
                  <a:pt x="4160174" y="-25157"/>
                  <a:pt x="4253437" y="19508"/>
                  <a:pt x="4459409" y="0"/>
                </a:cubicBezTo>
                <a:cubicBezTo>
                  <a:pt x="4703369" y="-11765"/>
                  <a:pt x="4864043" y="237362"/>
                  <a:pt x="4881770" y="422361"/>
                </a:cubicBezTo>
                <a:lnTo>
                  <a:pt x="4881770" y="422361"/>
                </a:lnTo>
                <a:cubicBezTo>
                  <a:pt x="4860004" y="645653"/>
                  <a:pt x="4714377" y="811005"/>
                  <a:pt x="4459409" y="844722"/>
                </a:cubicBezTo>
                <a:cubicBezTo>
                  <a:pt x="4235873" y="822273"/>
                  <a:pt x="3961079" y="845340"/>
                  <a:pt x="3746197" y="844722"/>
                </a:cubicBezTo>
                <a:cubicBezTo>
                  <a:pt x="3531315" y="844104"/>
                  <a:pt x="3364110" y="862346"/>
                  <a:pt x="3154097" y="844722"/>
                </a:cubicBezTo>
                <a:cubicBezTo>
                  <a:pt x="2944084" y="827098"/>
                  <a:pt x="2673668" y="876006"/>
                  <a:pt x="2481255" y="844722"/>
                </a:cubicBezTo>
                <a:cubicBezTo>
                  <a:pt x="2288842" y="813438"/>
                  <a:pt x="2047444" y="823116"/>
                  <a:pt x="1929526" y="844722"/>
                </a:cubicBezTo>
                <a:cubicBezTo>
                  <a:pt x="1811608" y="866328"/>
                  <a:pt x="1503483" y="832731"/>
                  <a:pt x="1377796" y="844722"/>
                </a:cubicBezTo>
                <a:cubicBezTo>
                  <a:pt x="1252109" y="856714"/>
                  <a:pt x="710063" y="851589"/>
                  <a:pt x="422361" y="844722"/>
                </a:cubicBezTo>
                <a:cubicBezTo>
                  <a:pt x="232393" y="843308"/>
                  <a:pt x="-19223" y="682674"/>
                  <a:pt x="0" y="422361"/>
                </a:cubicBezTo>
                <a:close/>
              </a:path>
              <a:path w="4881770" h="844722" stroke="0" extrusionOk="0">
                <a:moveTo>
                  <a:pt x="0" y="422361"/>
                </a:moveTo>
                <a:cubicBezTo>
                  <a:pt x="-37759" y="228727"/>
                  <a:pt x="199994" y="46098"/>
                  <a:pt x="422361" y="0"/>
                </a:cubicBezTo>
                <a:cubicBezTo>
                  <a:pt x="624503" y="15680"/>
                  <a:pt x="806952" y="19741"/>
                  <a:pt x="1014461" y="0"/>
                </a:cubicBezTo>
                <a:cubicBezTo>
                  <a:pt x="1221970" y="-19741"/>
                  <a:pt x="1365552" y="-14820"/>
                  <a:pt x="1646932" y="0"/>
                </a:cubicBezTo>
                <a:cubicBezTo>
                  <a:pt x="1928312" y="14820"/>
                  <a:pt x="1937911" y="-5625"/>
                  <a:pt x="2198662" y="0"/>
                </a:cubicBezTo>
                <a:cubicBezTo>
                  <a:pt x="2459413" y="5625"/>
                  <a:pt x="2729303" y="18505"/>
                  <a:pt x="2911874" y="0"/>
                </a:cubicBezTo>
                <a:cubicBezTo>
                  <a:pt x="3094445" y="-18505"/>
                  <a:pt x="3333363" y="-11544"/>
                  <a:pt x="3463604" y="0"/>
                </a:cubicBezTo>
                <a:cubicBezTo>
                  <a:pt x="3593845" y="11544"/>
                  <a:pt x="4245978" y="-3105"/>
                  <a:pt x="4459409" y="0"/>
                </a:cubicBezTo>
                <a:cubicBezTo>
                  <a:pt x="4666005" y="-2994"/>
                  <a:pt x="4896040" y="206266"/>
                  <a:pt x="4881770" y="422361"/>
                </a:cubicBezTo>
                <a:lnTo>
                  <a:pt x="4881770" y="422361"/>
                </a:lnTo>
                <a:cubicBezTo>
                  <a:pt x="4914439" y="681231"/>
                  <a:pt x="4679975" y="852405"/>
                  <a:pt x="4459409" y="844722"/>
                </a:cubicBezTo>
                <a:cubicBezTo>
                  <a:pt x="4157359" y="878179"/>
                  <a:pt x="4027239" y="825280"/>
                  <a:pt x="3786568" y="844722"/>
                </a:cubicBezTo>
                <a:cubicBezTo>
                  <a:pt x="3545897" y="864164"/>
                  <a:pt x="3463765" y="866241"/>
                  <a:pt x="3234838" y="844722"/>
                </a:cubicBezTo>
                <a:cubicBezTo>
                  <a:pt x="3005911" y="823204"/>
                  <a:pt x="2819113" y="816791"/>
                  <a:pt x="2642737" y="844722"/>
                </a:cubicBezTo>
                <a:cubicBezTo>
                  <a:pt x="2466361" y="872653"/>
                  <a:pt x="2238897" y="861999"/>
                  <a:pt x="1929526" y="844722"/>
                </a:cubicBezTo>
                <a:cubicBezTo>
                  <a:pt x="1620155" y="827445"/>
                  <a:pt x="1456208" y="840987"/>
                  <a:pt x="1297055" y="844722"/>
                </a:cubicBezTo>
                <a:cubicBezTo>
                  <a:pt x="1137902" y="848457"/>
                  <a:pt x="780737" y="861340"/>
                  <a:pt x="422361" y="844722"/>
                </a:cubicBezTo>
                <a:cubicBezTo>
                  <a:pt x="164294" y="850495"/>
                  <a:pt x="46731" y="626004"/>
                  <a:pt x="0" y="422361"/>
                </a:cubicBezTo>
                <a:close/>
              </a:path>
            </a:pathLst>
          </a:custGeom>
          <a:solidFill>
            <a:srgbClr val="FFFFCC"/>
          </a:solidFill>
          <a:ln w="38100">
            <a:solidFill>
              <a:schemeClr val="accent4">
                <a:lumMod val="50000"/>
              </a:schemeClr>
            </a:solidFill>
            <a:extLst>
              <a:ext uri="{C807C97D-BFC1-408E-A445-0C87EB9F89A2}">
                <ask:lineSketchStyleProps xmlns:ask="http://schemas.microsoft.com/office/drawing/2018/sketchyshapes" xmln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000" b="1" i="0" u="none" strike="noStrike" kern="1200" cap="none" spc="0" normalizeH="0" baseline="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4000" b="1" i="0" u="none" strike="noStrike" kern="1200" cap="none" spc="0" normalizeH="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endParaRPr kumimoji="0" lang="en-US" sz="4000" b="1" i="0" u="none" strike="noStrike" kern="1200" cap="none" spc="0" normalizeH="0" baseline="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Rectangle: Rounded Corners 2">
            <a:extLst>
              <a:ext uri="{FF2B5EF4-FFF2-40B4-BE49-F238E27FC236}">
                <a16:creationId xmlns:a16="http://schemas.microsoft.com/office/drawing/2014/main" xmlns="" id="{6DE996C1-9C57-4207-5FF7-1D58EAC27346}"/>
              </a:ext>
            </a:extLst>
          </p:cNvPr>
          <p:cNvSpPr/>
          <p:nvPr/>
        </p:nvSpPr>
        <p:spPr>
          <a:xfrm>
            <a:off x="1001593" y="1945015"/>
            <a:ext cx="10323632" cy="2074535"/>
          </a:xfrm>
          <a:custGeom>
            <a:avLst/>
            <a:gdLst>
              <a:gd name="connsiteX0" fmla="*/ 0 w 10323632"/>
              <a:gd name="connsiteY0" fmla="*/ 259960 h 2074535"/>
              <a:gd name="connsiteX1" fmla="*/ 259960 w 10323632"/>
              <a:gd name="connsiteY1" fmla="*/ 0 h 2074535"/>
              <a:gd name="connsiteX2" fmla="*/ 913541 w 10323632"/>
              <a:gd name="connsiteY2" fmla="*/ 0 h 2074535"/>
              <a:gd name="connsiteX3" fmla="*/ 1469084 w 10323632"/>
              <a:gd name="connsiteY3" fmla="*/ 0 h 2074535"/>
              <a:gd name="connsiteX4" fmla="*/ 1828554 w 10323632"/>
              <a:gd name="connsiteY4" fmla="*/ 0 h 2074535"/>
              <a:gd name="connsiteX5" fmla="*/ 2384098 w 10323632"/>
              <a:gd name="connsiteY5" fmla="*/ 0 h 2074535"/>
              <a:gd name="connsiteX6" fmla="*/ 2841604 w 10323632"/>
              <a:gd name="connsiteY6" fmla="*/ 0 h 2074535"/>
              <a:gd name="connsiteX7" fmla="*/ 3201074 w 10323632"/>
              <a:gd name="connsiteY7" fmla="*/ 0 h 2074535"/>
              <a:gd name="connsiteX8" fmla="*/ 4050729 w 10323632"/>
              <a:gd name="connsiteY8" fmla="*/ 0 h 2074535"/>
              <a:gd name="connsiteX9" fmla="*/ 4704309 w 10323632"/>
              <a:gd name="connsiteY9" fmla="*/ 0 h 2074535"/>
              <a:gd name="connsiteX10" fmla="*/ 5259853 w 10323632"/>
              <a:gd name="connsiteY10" fmla="*/ 0 h 2074535"/>
              <a:gd name="connsiteX11" fmla="*/ 6011471 w 10323632"/>
              <a:gd name="connsiteY11" fmla="*/ 0 h 2074535"/>
              <a:gd name="connsiteX12" fmla="*/ 6665052 w 10323632"/>
              <a:gd name="connsiteY12" fmla="*/ 0 h 2074535"/>
              <a:gd name="connsiteX13" fmla="*/ 7220596 w 10323632"/>
              <a:gd name="connsiteY13" fmla="*/ 0 h 2074535"/>
              <a:gd name="connsiteX14" fmla="*/ 7580065 w 10323632"/>
              <a:gd name="connsiteY14" fmla="*/ 0 h 2074535"/>
              <a:gd name="connsiteX15" fmla="*/ 8135609 w 10323632"/>
              <a:gd name="connsiteY15" fmla="*/ 0 h 2074535"/>
              <a:gd name="connsiteX16" fmla="*/ 8691152 w 10323632"/>
              <a:gd name="connsiteY16" fmla="*/ 0 h 2074535"/>
              <a:gd name="connsiteX17" fmla="*/ 9050622 w 10323632"/>
              <a:gd name="connsiteY17" fmla="*/ 0 h 2074535"/>
              <a:gd name="connsiteX18" fmla="*/ 9508128 w 10323632"/>
              <a:gd name="connsiteY18" fmla="*/ 0 h 2074535"/>
              <a:gd name="connsiteX19" fmla="*/ 10063672 w 10323632"/>
              <a:gd name="connsiteY19" fmla="*/ 0 h 2074535"/>
              <a:gd name="connsiteX20" fmla="*/ 10323632 w 10323632"/>
              <a:gd name="connsiteY20" fmla="*/ 259960 h 2074535"/>
              <a:gd name="connsiteX21" fmla="*/ 10323632 w 10323632"/>
              <a:gd name="connsiteY21" fmla="*/ 762619 h 2074535"/>
              <a:gd name="connsiteX22" fmla="*/ 10323632 w 10323632"/>
              <a:gd name="connsiteY22" fmla="*/ 1311916 h 2074535"/>
              <a:gd name="connsiteX23" fmla="*/ 10323632 w 10323632"/>
              <a:gd name="connsiteY23" fmla="*/ 1814575 h 2074535"/>
              <a:gd name="connsiteX24" fmla="*/ 10063672 w 10323632"/>
              <a:gd name="connsiteY24" fmla="*/ 2074535 h 2074535"/>
              <a:gd name="connsiteX25" fmla="*/ 9312054 w 10323632"/>
              <a:gd name="connsiteY25" fmla="*/ 2074535 h 2074535"/>
              <a:gd name="connsiteX26" fmla="*/ 8560436 w 10323632"/>
              <a:gd name="connsiteY26" fmla="*/ 2074535 h 2074535"/>
              <a:gd name="connsiteX27" fmla="*/ 8102930 w 10323632"/>
              <a:gd name="connsiteY27" fmla="*/ 2074535 h 2074535"/>
              <a:gd name="connsiteX28" fmla="*/ 7743460 w 10323632"/>
              <a:gd name="connsiteY28" fmla="*/ 2074535 h 2074535"/>
              <a:gd name="connsiteX29" fmla="*/ 6893805 w 10323632"/>
              <a:gd name="connsiteY29" fmla="*/ 2074535 h 2074535"/>
              <a:gd name="connsiteX30" fmla="*/ 6338261 w 10323632"/>
              <a:gd name="connsiteY30" fmla="*/ 2074535 h 2074535"/>
              <a:gd name="connsiteX31" fmla="*/ 5782718 w 10323632"/>
              <a:gd name="connsiteY31" fmla="*/ 2074535 h 2074535"/>
              <a:gd name="connsiteX32" fmla="*/ 5129137 w 10323632"/>
              <a:gd name="connsiteY32" fmla="*/ 2074535 h 2074535"/>
              <a:gd name="connsiteX33" fmla="*/ 4279482 w 10323632"/>
              <a:gd name="connsiteY33" fmla="*/ 2074535 h 2074535"/>
              <a:gd name="connsiteX34" fmla="*/ 3723938 w 10323632"/>
              <a:gd name="connsiteY34" fmla="*/ 2074535 h 2074535"/>
              <a:gd name="connsiteX35" fmla="*/ 3070357 w 10323632"/>
              <a:gd name="connsiteY35" fmla="*/ 2074535 h 2074535"/>
              <a:gd name="connsiteX36" fmla="*/ 2514814 w 10323632"/>
              <a:gd name="connsiteY36" fmla="*/ 2074535 h 2074535"/>
              <a:gd name="connsiteX37" fmla="*/ 1861233 w 10323632"/>
              <a:gd name="connsiteY37" fmla="*/ 2074535 h 2074535"/>
              <a:gd name="connsiteX38" fmla="*/ 1109615 w 10323632"/>
              <a:gd name="connsiteY38" fmla="*/ 2074535 h 2074535"/>
              <a:gd name="connsiteX39" fmla="*/ 259960 w 10323632"/>
              <a:gd name="connsiteY39" fmla="*/ 2074535 h 2074535"/>
              <a:gd name="connsiteX40" fmla="*/ 0 w 10323632"/>
              <a:gd name="connsiteY40" fmla="*/ 1814575 h 2074535"/>
              <a:gd name="connsiteX41" fmla="*/ 0 w 10323632"/>
              <a:gd name="connsiteY41" fmla="*/ 1280824 h 2074535"/>
              <a:gd name="connsiteX42" fmla="*/ 0 w 10323632"/>
              <a:gd name="connsiteY42" fmla="*/ 731527 h 2074535"/>
              <a:gd name="connsiteX43" fmla="*/ 0 w 10323632"/>
              <a:gd name="connsiteY43" fmla="*/ 259960 h 20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0323632" h="2074535" fill="none" extrusionOk="0">
                <a:moveTo>
                  <a:pt x="0" y="259960"/>
                </a:moveTo>
                <a:cubicBezTo>
                  <a:pt x="-5839" y="104055"/>
                  <a:pt x="104085" y="9681"/>
                  <a:pt x="259960" y="0"/>
                </a:cubicBezTo>
                <a:cubicBezTo>
                  <a:pt x="466416" y="16245"/>
                  <a:pt x="600652" y="-32164"/>
                  <a:pt x="913541" y="0"/>
                </a:cubicBezTo>
                <a:cubicBezTo>
                  <a:pt x="1226430" y="32164"/>
                  <a:pt x="1301995" y="-9544"/>
                  <a:pt x="1469084" y="0"/>
                </a:cubicBezTo>
                <a:cubicBezTo>
                  <a:pt x="1636173" y="9544"/>
                  <a:pt x="1682418" y="-89"/>
                  <a:pt x="1828554" y="0"/>
                </a:cubicBezTo>
                <a:cubicBezTo>
                  <a:pt x="1974690" y="89"/>
                  <a:pt x="2187538" y="-8049"/>
                  <a:pt x="2384098" y="0"/>
                </a:cubicBezTo>
                <a:cubicBezTo>
                  <a:pt x="2580658" y="8049"/>
                  <a:pt x="2688112" y="13131"/>
                  <a:pt x="2841604" y="0"/>
                </a:cubicBezTo>
                <a:cubicBezTo>
                  <a:pt x="2995096" y="-13131"/>
                  <a:pt x="3090211" y="-3770"/>
                  <a:pt x="3201074" y="0"/>
                </a:cubicBezTo>
                <a:cubicBezTo>
                  <a:pt x="3311937" y="3770"/>
                  <a:pt x="3728595" y="11733"/>
                  <a:pt x="4050729" y="0"/>
                </a:cubicBezTo>
                <a:cubicBezTo>
                  <a:pt x="4372863" y="-11733"/>
                  <a:pt x="4507309" y="3911"/>
                  <a:pt x="4704309" y="0"/>
                </a:cubicBezTo>
                <a:cubicBezTo>
                  <a:pt x="4901309" y="-3911"/>
                  <a:pt x="5073261" y="7034"/>
                  <a:pt x="5259853" y="0"/>
                </a:cubicBezTo>
                <a:cubicBezTo>
                  <a:pt x="5446445" y="-7034"/>
                  <a:pt x="5653881" y="20042"/>
                  <a:pt x="6011471" y="0"/>
                </a:cubicBezTo>
                <a:cubicBezTo>
                  <a:pt x="6369061" y="-20042"/>
                  <a:pt x="6507255" y="21536"/>
                  <a:pt x="6665052" y="0"/>
                </a:cubicBezTo>
                <a:cubicBezTo>
                  <a:pt x="6822849" y="-21536"/>
                  <a:pt x="7003129" y="9632"/>
                  <a:pt x="7220596" y="0"/>
                </a:cubicBezTo>
                <a:cubicBezTo>
                  <a:pt x="7438063" y="-9632"/>
                  <a:pt x="7473964" y="16639"/>
                  <a:pt x="7580065" y="0"/>
                </a:cubicBezTo>
                <a:cubicBezTo>
                  <a:pt x="7686166" y="-16639"/>
                  <a:pt x="7883109" y="-8462"/>
                  <a:pt x="8135609" y="0"/>
                </a:cubicBezTo>
                <a:cubicBezTo>
                  <a:pt x="8388109" y="8462"/>
                  <a:pt x="8509816" y="-26582"/>
                  <a:pt x="8691152" y="0"/>
                </a:cubicBezTo>
                <a:cubicBezTo>
                  <a:pt x="8872488" y="26582"/>
                  <a:pt x="8901454" y="-7490"/>
                  <a:pt x="9050622" y="0"/>
                </a:cubicBezTo>
                <a:cubicBezTo>
                  <a:pt x="9199790" y="7490"/>
                  <a:pt x="9348151" y="16189"/>
                  <a:pt x="9508128" y="0"/>
                </a:cubicBezTo>
                <a:cubicBezTo>
                  <a:pt x="9668105" y="-16189"/>
                  <a:pt x="9921903" y="-27494"/>
                  <a:pt x="10063672" y="0"/>
                </a:cubicBezTo>
                <a:cubicBezTo>
                  <a:pt x="10202296" y="-1613"/>
                  <a:pt x="10323531" y="112653"/>
                  <a:pt x="10323632" y="259960"/>
                </a:cubicBezTo>
                <a:cubicBezTo>
                  <a:pt x="10321465" y="369369"/>
                  <a:pt x="10333995" y="645328"/>
                  <a:pt x="10323632" y="762619"/>
                </a:cubicBezTo>
                <a:cubicBezTo>
                  <a:pt x="10313269" y="879910"/>
                  <a:pt x="10308109" y="1064776"/>
                  <a:pt x="10323632" y="1311916"/>
                </a:cubicBezTo>
                <a:cubicBezTo>
                  <a:pt x="10339155" y="1559056"/>
                  <a:pt x="10307124" y="1682836"/>
                  <a:pt x="10323632" y="1814575"/>
                </a:cubicBezTo>
                <a:cubicBezTo>
                  <a:pt x="10321910" y="1954766"/>
                  <a:pt x="10235927" y="2087312"/>
                  <a:pt x="10063672" y="2074535"/>
                </a:cubicBezTo>
                <a:cubicBezTo>
                  <a:pt x="9876063" y="2042728"/>
                  <a:pt x="9561219" y="2060918"/>
                  <a:pt x="9312054" y="2074535"/>
                </a:cubicBezTo>
                <a:cubicBezTo>
                  <a:pt x="9062889" y="2088152"/>
                  <a:pt x="8824456" y="2082439"/>
                  <a:pt x="8560436" y="2074535"/>
                </a:cubicBezTo>
                <a:cubicBezTo>
                  <a:pt x="8296416" y="2066631"/>
                  <a:pt x="8213097" y="2053587"/>
                  <a:pt x="8102930" y="2074535"/>
                </a:cubicBezTo>
                <a:cubicBezTo>
                  <a:pt x="7992763" y="2095483"/>
                  <a:pt x="7848790" y="2088865"/>
                  <a:pt x="7743460" y="2074535"/>
                </a:cubicBezTo>
                <a:cubicBezTo>
                  <a:pt x="7638130" y="2060206"/>
                  <a:pt x="7286330" y="2107417"/>
                  <a:pt x="6893805" y="2074535"/>
                </a:cubicBezTo>
                <a:cubicBezTo>
                  <a:pt x="6501281" y="2041653"/>
                  <a:pt x="6543852" y="2063931"/>
                  <a:pt x="6338261" y="2074535"/>
                </a:cubicBezTo>
                <a:cubicBezTo>
                  <a:pt x="6132670" y="2085139"/>
                  <a:pt x="5917604" y="2069459"/>
                  <a:pt x="5782718" y="2074535"/>
                </a:cubicBezTo>
                <a:cubicBezTo>
                  <a:pt x="5647832" y="2079611"/>
                  <a:pt x="5269704" y="2066034"/>
                  <a:pt x="5129137" y="2074535"/>
                </a:cubicBezTo>
                <a:cubicBezTo>
                  <a:pt x="4988570" y="2083036"/>
                  <a:pt x="4469503" y="2050867"/>
                  <a:pt x="4279482" y="2074535"/>
                </a:cubicBezTo>
                <a:cubicBezTo>
                  <a:pt x="4089462" y="2098203"/>
                  <a:pt x="3991866" y="2081178"/>
                  <a:pt x="3723938" y="2074535"/>
                </a:cubicBezTo>
                <a:cubicBezTo>
                  <a:pt x="3456010" y="2067892"/>
                  <a:pt x="3320697" y="2048787"/>
                  <a:pt x="3070357" y="2074535"/>
                </a:cubicBezTo>
                <a:cubicBezTo>
                  <a:pt x="2820017" y="2100283"/>
                  <a:pt x="2781786" y="2088683"/>
                  <a:pt x="2514814" y="2074535"/>
                </a:cubicBezTo>
                <a:cubicBezTo>
                  <a:pt x="2247842" y="2060387"/>
                  <a:pt x="2182859" y="2075536"/>
                  <a:pt x="1861233" y="2074535"/>
                </a:cubicBezTo>
                <a:cubicBezTo>
                  <a:pt x="1539607" y="2073534"/>
                  <a:pt x="1295109" y="2044337"/>
                  <a:pt x="1109615" y="2074535"/>
                </a:cubicBezTo>
                <a:cubicBezTo>
                  <a:pt x="924121" y="2104733"/>
                  <a:pt x="468249" y="2040331"/>
                  <a:pt x="259960" y="2074535"/>
                </a:cubicBezTo>
                <a:cubicBezTo>
                  <a:pt x="122047" y="2092647"/>
                  <a:pt x="-3510" y="1959150"/>
                  <a:pt x="0" y="1814575"/>
                </a:cubicBezTo>
                <a:cubicBezTo>
                  <a:pt x="26200" y="1664821"/>
                  <a:pt x="-7362" y="1522312"/>
                  <a:pt x="0" y="1280824"/>
                </a:cubicBezTo>
                <a:cubicBezTo>
                  <a:pt x="7362" y="1039336"/>
                  <a:pt x="9708" y="844498"/>
                  <a:pt x="0" y="731527"/>
                </a:cubicBezTo>
                <a:cubicBezTo>
                  <a:pt x="-9708" y="618556"/>
                  <a:pt x="-13790" y="356011"/>
                  <a:pt x="0" y="259960"/>
                </a:cubicBezTo>
                <a:close/>
              </a:path>
              <a:path w="10323632" h="2074535" stroke="0" extrusionOk="0">
                <a:moveTo>
                  <a:pt x="0" y="259960"/>
                </a:moveTo>
                <a:cubicBezTo>
                  <a:pt x="753" y="139410"/>
                  <a:pt x="131554" y="27100"/>
                  <a:pt x="259960" y="0"/>
                </a:cubicBezTo>
                <a:cubicBezTo>
                  <a:pt x="444003" y="12601"/>
                  <a:pt x="697161" y="6266"/>
                  <a:pt x="1011578" y="0"/>
                </a:cubicBezTo>
                <a:cubicBezTo>
                  <a:pt x="1325995" y="-6266"/>
                  <a:pt x="1271750" y="6444"/>
                  <a:pt x="1469084" y="0"/>
                </a:cubicBezTo>
                <a:cubicBezTo>
                  <a:pt x="1666418" y="-6444"/>
                  <a:pt x="1808047" y="15362"/>
                  <a:pt x="1926591" y="0"/>
                </a:cubicBezTo>
                <a:cubicBezTo>
                  <a:pt x="2045135" y="-15362"/>
                  <a:pt x="2431225" y="23924"/>
                  <a:pt x="2678209" y="0"/>
                </a:cubicBezTo>
                <a:cubicBezTo>
                  <a:pt x="2925193" y="-23924"/>
                  <a:pt x="3119671" y="8732"/>
                  <a:pt x="3233753" y="0"/>
                </a:cubicBezTo>
                <a:cubicBezTo>
                  <a:pt x="3347835" y="-8732"/>
                  <a:pt x="3854100" y="25336"/>
                  <a:pt x="4083408" y="0"/>
                </a:cubicBezTo>
                <a:cubicBezTo>
                  <a:pt x="4312716" y="-25336"/>
                  <a:pt x="4623926" y="-22832"/>
                  <a:pt x="4933063" y="0"/>
                </a:cubicBezTo>
                <a:cubicBezTo>
                  <a:pt x="5242200" y="22832"/>
                  <a:pt x="5355982" y="23375"/>
                  <a:pt x="5684681" y="0"/>
                </a:cubicBezTo>
                <a:cubicBezTo>
                  <a:pt x="6013380" y="-23375"/>
                  <a:pt x="5961464" y="8582"/>
                  <a:pt x="6142187" y="0"/>
                </a:cubicBezTo>
                <a:cubicBezTo>
                  <a:pt x="6322910" y="-8582"/>
                  <a:pt x="6366073" y="9091"/>
                  <a:pt x="6501657" y="0"/>
                </a:cubicBezTo>
                <a:cubicBezTo>
                  <a:pt x="6637241" y="-9091"/>
                  <a:pt x="6947061" y="12019"/>
                  <a:pt x="7351312" y="0"/>
                </a:cubicBezTo>
                <a:cubicBezTo>
                  <a:pt x="7755563" y="-12019"/>
                  <a:pt x="7770528" y="3474"/>
                  <a:pt x="8004892" y="0"/>
                </a:cubicBezTo>
                <a:cubicBezTo>
                  <a:pt x="8239256" y="-3474"/>
                  <a:pt x="8370889" y="-31773"/>
                  <a:pt x="8658473" y="0"/>
                </a:cubicBezTo>
                <a:cubicBezTo>
                  <a:pt x="8946057" y="31773"/>
                  <a:pt x="8994128" y="19817"/>
                  <a:pt x="9115980" y="0"/>
                </a:cubicBezTo>
                <a:cubicBezTo>
                  <a:pt x="9237832" y="-19817"/>
                  <a:pt x="9743823" y="353"/>
                  <a:pt x="10063672" y="0"/>
                </a:cubicBezTo>
                <a:cubicBezTo>
                  <a:pt x="10218035" y="2449"/>
                  <a:pt x="10314661" y="113419"/>
                  <a:pt x="10323632" y="259960"/>
                </a:cubicBezTo>
                <a:cubicBezTo>
                  <a:pt x="10332642" y="457343"/>
                  <a:pt x="10309747" y="626520"/>
                  <a:pt x="10323632" y="747073"/>
                </a:cubicBezTo>
                <a:cubicBezTo>
                  <a:pt x="10337517" y="867626"/>
                  <a:pt x="10313483" y="1101565"/>
                  <a:pt x="10323632" y="1296370"/>
                </a:cubicBezTo>
                <a:cubicBezTo>
                  <a:pt x="10333781" y="1491175"/>
                  <a:pt x="10338704" y="1563377"/>
                  <a:pt x="10323632" y="1814575"/>
                </a:cubicBezTo>
                <a:cubicBezTo>
                  <a:pt x="10343879" y="1952641"/>
                  <a:pt x="10221898" y="2081995"/>
                  <a:pt x="10063672" y="2074535"/>
                </a:cubicBezTo>
                <a:cubicBezTo>
                  <a:pt x="9853183" y="2088100"/>
                  <a:pt x="9772279" y="2074764"/>
                  <a:pt x="9606165" y="2074535"/>
                </a:cubicBezTo>
                <a:cubicBezTo>
                  <a:pt x="9440051" y="2074306"/>
                  <a:pt x="9047058" y="2054854"/>
                  <a:pt x="8756510" y="2074535"/>
                </a:cubicBezTo>
                <a:cubicBezTo>
                  <a:pt x="8465963" y="2094216"/>
                  <a:pt x="8336933" y="2073575"/>
                  <a:pt x="8200967" y="2074535"/>
                </a:cubicBezTo>
                <a:cubicBezTo>
                  <a:pt x="8065001" y="2075495"/>
                  <a:pt x="7729216" y="2116308"/>
                  <a:pt x="7351312" y="2074535"/>
                </a:cubicBezTo>
                <a:cubicBezTo>
                  <a:pt x="6973408" y="2032762"/>
                  <a:pt x="6925238" y="2038117"/>
                  <a:pt x="6501657" y="2074535"/>
                </a:cubicBezTo>
                <a:cubicBezTo>
                  <a:pt x="6078077" y="2110953"/>
                  <a:pt x="6084729" y="2054245"/>
                  <a:pt x="5946113" y="2074535"/>
                </a:cubicBezTo>
                <a:cubicBezTo>
                  <a:pt x="5807497" y="2094825"/>
                  <a:pt x="5739072" y="2065714"/>
                  <a:pt x="5586644" y="2074535"/>
                </a:cubicBezTo>
                <a:cubicBezTo>
                  <a:pt x="5434216" y="2083356"/>
                  <a:pt x="5260246" y="2065220"/>
                  <a:pt x="5129137" y="2074535"/>
                </a:cubicBezTo>
                <a:cubicBezTo>
                  <a:pt x="4998028" y="2083850"/>
                  <a:pt x="4896134" y="2059559"/>
                  <a:pt x="4671630" y="2074535"/>
                </a:cubicBezTo>
                <a:cubicBezTo>
                  <a:pt x="4447126" y="2089511"/>
                  <a:pt x="4189485" y="2099878"/>
                  <a:pt x="3920012" y="2074535"/>
                </a:cubicBezTo>
                <a:cubicBezTo>
                  <a:pt x="3650539" y="2049192"/>
                  <a:pt x="3675853" y="2086854"/>
                  <a:pt x="3560543" y="2074535"/>
                </a:cubicBezTo>
                <a:cubicBezTo>
                  <a:pt x="3445233" y="2062216"/>
                  <a:pt x="3326629" y="2078654"/>
                  <a:pt x="3103036" y="2074535"/>
                </a:cubicBezTo>
                <a:cubicBezTo>
                  <a:pt x="2879443" y="2070416"/>
                  <a:pt x="2444086" y="2100651"/>
                  <a:pt x="2253381" y="2074535"/>
                </a:cubicBezTo>
                <a:cubicBezTo>
                  <a:pt x="2062677" y="2048419"/>
                  <a:pt x="2010304" y="2080314"/>
                  <a:pt x="1893912" y="2074535"/>
                </a:cubicBezTo>
                <a:cubicBezTo>
                  <a:pt x="1777520" y="2068756"/>
                  <a:pt x="1665877" y="2080412"/>
                  <a:pt x="1534443" y="2074535"/>
                </a:cubicBezTo>
                <a:cubicBezTo>
                  <a:pt x="1403009" y="2068658"/>
                  <a:pt x="1278101" y="2084592"/>
                  <a:pt x="1174973" y="2074535"/>
                </a:cubicBezTo>
                <a:cubicBezTo>
                  <a:pt x="1071845" y="2064479"/>
                  <a:pt x="594814" y="2085264"/>
                  <a:pt x="259960" y="2074535"/>
                </a:cubicBezTo>
                <a:cubicBezTo>
                  <a:pt x="124399" y="2069662"/>
                  <a:pt x="22938" y="1966790"/>
                  <a:pt x="0" y="1814575"/>
                </a:cubicBezTo>
                <a:cubicBezTo>
                  <a:pt x="-15755" y="1627924"/>
                  <a:pt x="17830" y="1483549"/>
                  <a:pt x="0" y="1296370"/>
                </a:cubicBezTo>
                <a:cubicBezTo>
                  <a:pt x="-17830" y="1109191"/>
                  <a:pt x="17919" y="970525"/>
                  <a:pt x="0" y="778165"/>
                </a:cubicBezTo>
                <a:cubicBezTo>
                  <a:pt x="-17919" y="585805"/>
                  <a:pt x="-19275" y="425059"/>
                  <a:pt x="0" y="259960"/>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xmln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692150" algn="just">
              <a:lnSpc>
                <a:spcPct val="120000"/>
              </a:lnSpc>
              <a:defRPr/>
            </a:pP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Nghe lời Bác</a:t>
            </a:r>
            <a:r>
              <a:rPr lang="vi-VN" sz="4000"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anh </a:t>
            </a: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chiến sĩ vội quay lại </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kê hòn </a:t>
            </a:r>
            <a:r>
              <a:rPr lang="vi-VN" sz="4000" b="1" dirty="0"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đá</a:t>
            </a:r>
            <a:r>
              <a:rPr lang="en-US" sz="4000" b="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4000" b="1" smtClean="0">
                <a:solidFill>
                  <a:srgbClr val="002060"/>
                </a:solidFill>
                <a:latin typeface="Arial-Rounded" panose="020B0500000000000000" pitchFamily="34" charset="0"/>
                <a:ea typeface="Arial-Rounded" panose="020B0500000000000000" pitchFamily="34" charset="0"/>
                <a:cs typeface="Arial-Rounded" panose="020B0500000000000000" pitchFamily="34" charset="0"/>
              </a:rPr>
              <a:t>cho </a:t>
            </a: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chắc chắn. </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endPar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831806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0"/>
          </p:nvPr>
        </p:nvSpPr>
        <p:spPr/>
        <p:txBody>
          <a:bodyPr/>
          <a:lstStyle/>
          <a:p>
            <a:endParaRPr lang="en-US"/>
          </a:p>
        </p:txBody>
      </p:sp>
      <p:pic>
        <p:nvPicPr>
          <p:cNvPr id="4" name="Picture 3"/>
          <p:cNvPicPr>
            <a:picLocks noChangeAspect="1"/>
          </p:cNvPicPr>
          <p:nvPr/>
        </p:nvPicPr>
        <p:blipFill>
          <a:blip r:embed="rId2"/>
          <a:stretch>
            <a:fillRect/>
          </a:stretch>
        </p:blipFill>
        <p:spPr>
          <a:xfrm flipH="1">
            <a:off x="0" y="0"/>
            <a:ext cx="12192000" cy="6858000"/>
          </a:xfrm>
          <a:prstGeom prst="rect">
            <a:avLst/>
          </a:prstGeom>
        </p:spPr>
      </p:pic>
      <p:pic>
        <p:nvPicPr>
          <p:cNvPr id="11" name="Picture 10">
            <a:extLst>
              <a:ext uri="{FF2B5EF4-FFF2-40B4-BE49-F238E27FC236}">
                <a16:creationId xmlns:a16="http://schemas.microsoft.com/office/drawing/2014/main" xmlns="" id="{825634E5-DE3D-9D32-610B-D29DD5575463}"/>
              </a:ext>
            </a:extLst>
          </p:cNvPr>
          <p:cNvPicPr>
            <a:picLocks noChangeAspect="1"/>
          </p:cNvPicPr>
          <p:nvPr/>
        </p:nvPicPr>
        <p:blipFill>
          <a:blip r:embed="rId3"/>
          <a:stretch>
            <a:fillRect/>
          </a:stretch>
        </p:blipFill>
        <p:spPr>
          <a:xfrm>
            <a:off x="7858124" y="3252310"/>
            <a:ext cx="4333876" cy="3605690"/>
          </a:xfrm>
          <a:prstGeom prst="rect">
            <a:avLst/>
          </a:prstGeom>
        </p:spPr>
      </p:pic>
      <p:sp>
        <p:nvSpPr>
          <p:cNvPr id="12" name="TextBox 11">
            <a:extLst>
              <a:ext uri="{FF2B5EF4-FFF2-40B4-BE49-F238E27FC236}">
                <a16:creationId xmlns:a16="http://schemas.microsoft.com/office/drawing/2014/main" xmlns="" id="{D58ED0C2-7CB4-95CD-C3D3-9D7EC53503D3}"/>
              </a:ext>
            </a:extLst>
          </p:cNvPr>
          <p:cNvSpPr txBox="1"/>
          <p:nvPr/>
        </p:nvSpPr>
        <p:spPr>
          <a:xfrm>
            <a:off x="3729844" y="0"/>
            <a:ext cx="577610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BÁC QUA SUỐI</a:t>
            </a:r>
            <a:endParaRPr kumimoji="0" lang="en-US" sz="1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xmlns="" id="{153FA7CA-E1E1-F498-7126-2F45E9CC824B}"/>
              </a:ext>
            </a:extLst>
          </p:cNvPr>
          <p:cNvSpPr txBox="1"/>
          <p:nvPr/>
        </p:nvSpPr>
        <p:spPr>
          <a:xfrm>
            <a:off x="600075" y="645094"/>
            <a:ext cx="11430000"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lần đi công tác, Bác cùng hai chiến sĩ cảnh vệ lội qua suối. Bác cẩn thận, vừa đi vừa dò mực nước. Thỉnh thoảng Bác nhắc các chiến sĩ đi sau: “Chỗ này nước sâu, khéo ướt quần áo!”, “Chỗ này rêu trơn, đi cẩn thận!”.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Gần lên đến bờ, Bác trượt chân, suýt ngã. Bác xem lại chỗ vừa trượt chân và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Hòn đá đã tròn lại có nhiều rêu trơn. Hơn nữa, chỗ này sắp đến bờ, người ta thường chủ quan, nên rất dễ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Nói xong, Bác cúi xuống, nhặt hòn đá, đặt lên bờ. Bác bảo: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Phải để nó ra đây, tranh cho người đi sau khỏi bị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 khác, bác cháu lại qua một con suối. Ở đây, có những hòn đá bắc thành lối đi. Khi Bác đã sang tới bờ bên kia, một chiến sĩ đi sau bỗng sẩy chân ngã. Bác dừng lại đợi anh chiến sĩ đi tới, rồi ân cần hỏi: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Chú ngã có đau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Dạ, không sao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Bác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Thế thì tốt rồi. Nhưng tại sao chú bị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Thưa Bác, tại hòn đá bị kênh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Ta cần kê lại để người khác qua suối không bị ngã nữa.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Nghe lời Bác, anh chiến sĩ vội quay lại kê hòn đá cho chắc chắn. Xong đâu đấy, bác cháu mới tiếp tục lên đường.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Chuyện Bác Hồ trồng người)</a:t>
            </a:r>
          </a:p>
        </p:txBody>
      </p:sp>
      <p:sp>
        <p:nvSpPr>
          <p:cNvPr id="5" name="Rectangle: Rounded Corners 4">
            <a:extLst>
              <a:ext uri="{FF2B5EF4-FFF2-40B4-BE49-F238E27FC236}">
                <a16:creationId xmlns:a16="http://schemas.microsoft.com/office/drawing/2014/main" xmlns="" id="{0D334FEF-DAE8-B996-E083-F83B41EC58F7}"/>
              </a:ext>
            </a:extLst>
          </p:cNvPr>
          <p:cNvSpPr/>
          <p:nvPr/>
        </p:nvSpPr>
        <p:spPr>
          <a:xfrm>
            <a:off x="1" y="0"/>
            <a:ext cx="3638550" cy="628650"/>
          </a:xfrm>
          <a:custGeom>
            <a:avLst/>
            <a:gdLst>
              <a:gd name="connsiteX0" fmla="*/ 0 w 3638550"/>
              <a:gd name="connsiteY0" fmla="*/ 314325 h 628650"/>
              <a:gd name="connsiteX1" fmla="*/ 314325 w 3638550"/>
              <a:gd name="connsiteY1" fmla="*/ 0 h 628650"/>
              <a:gd name="connsiteX2" fmla="*/ 856107 w 3638550"/>
              <a:gd name="connsiteY2" fmla="*/ 0 h 628650"/>
              <a:gd name="connsiteX3" fmla="*/ 1427988 w 3638550"/>
              <a:gd name="connsiteY3" fmla="*/ 0 h 628650"/>
              <a:gd name="connsiteX4" fmla="*/ 1969770 w 3638550"/>
              <a:gd name="connsiteY4" fmla="*/ 0 h 628650"/>
              <a:gd name="connsiteX5" fmla="*/ 2631948 w 3638550"/>
              <a:gd name="connsiteY5" fmla="*/ 0 h 628650"/>
              <a:gd name="connsiteX6" fmla="*/ 3324225 w 3638550"/>
              <a:gd name="connsiteY6" fmla="*/ 0 h 628650"/>
              <a:gd name="connsiteX7" fmla="*/ 3638550 w 3638550"/>
              <a:gd name="connsiteY7" fmla="*/ 314325 h 628650"/>
              <a:gd name="connsiteX8" fmla="*/ 3638550 w 3638550"/>
              <a:gd name="connsiteY8" fmla="*/ 314325 h 628650"/>
              <a:gd name="connsiteX9" fmla="*/ 3324225 w 3638550"/>
              <a:gd name="connsiteY9" fmla="*/ 628650 h 628650"/>
              <a:gd name="connsiteX10" fmla="*/ 2782443 w 3638550"/>
              <a:gd name="connsiteY10" fmla="*/ 628650 h 628650"/>
              <a:gd name="connsiteX11" fmla="*/ 2210562 w 3638550"/>
              <a:gd name="connsiteY11" fmla="*/ 628650 h 628650"/>
              <a:gd name="connsiteX12" fmla="*/ 1668780 w 3638550"/>
              <a:gd name="connsiteY12" fmla="*/ 628650 h 628650"/>
              <a:gd name="connsiteX13" fmla="*/ 1157097 w 3638550"/>
              <a:gd name="connsiteY13" fmla="*/ 628650 h 628650"/>
              <a:gd name="connsiteX14" fmla="*/ 314325 w 3638550"/>
              <a:gd name="connsiteY14" fmla="*/ 628650 h 628650"/>
              <a:gd name="connsiteX15" fmla="*/ 0 w 3638550"/>
              <a:gd name="connsiteY15" fmla="*/ 314325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38550" h="628650" fill="none" extrusionOk="0">
                <a:moveTo>
                  <a:pt x="0" y="314325"/>
                </a:moveTo>
                <a:cubicBezTo>
                  <a:pt x="23528" y="148191"/>
                  <a:pt x="110680" y="6994"/>
                  <a:pt x="314325" y="0"/>
                </a:cubicBezTo>
                <a:cubicBezTo>
                  <a:pt x="513421" y="-11627"/>
                  <a:pt x="740876" y="-18642"/>
                  <a:pt x="856107" y="0"/>
                </a:cubicBezTo>
                <a:cubicBezTo>
                  <a:pt x="971338" y="18642"/>
                  <a:pt x="1281502" y="-21296"/>
                  <a:pt x="1427988" y="0"/>
                </a:cubicBezTo>
                <a:cubicBezTo>
                  <a:pt x="1574474" y="21296"/>
                  <a:pt x="1818109" y="1987"/>
                  <a:pt x="1969770" y="0"/>
                </a:cubicBezTo>
                <a:cubicBezTo>
                  <a:pt x="2121431" y="-1987"/>
                  <a:pt x="2349631" y="-21693"/>
                  <a:pt x="2631948" y="0"/>
                </a:cubicBezTo>
                <a:cubicBezTo>
                  <a:pt x="2914265" y="21693"/>
                  <a:pt x="3081911" y="-29516"/>
                  <a:pt x="3324225" y="0"/>
                </a:cubicBezTo>
                <a:cubicBezTo>
                  <a:pt x="3466036" y="-9653"/>
                  <a:pt x="3620514" y="152569"/>
                  <a:pt x="3638550" y="314325"/>
                </a:cubicBezTo>
                <a:lnTo>
                  <a:pt x="3638550" y="314325"/>
                </a:lnTo>
                <a:cubicBezTo>
                  <a:pt x="3628167" y="511405"/>
                  <a:pt x="3494698" y="652704"/>
                  <a:pt x="3324225" y="628650"/>
                </a:cubicBezTo>
                <a:cubicBezTo>
                  <a:pt x="3149424" y="647178"/>
                  <a:pt x="2910478" y="617246"/>
                  <a:pt x="2782443" y="628650"/>
                </a:cubicBezTo>
                <a:cubicBezTo>
                  <a:pt x="2654408" y="640054"/>
                  <a:pt x="2384871" y="625523"/>
                  <a:pt x="2210562" y="628650"/>
                </a:cubicBezTo>
                <a:cubicBezTo>
                  <a:pt x="2036253" y="631777"/>
                  <a:pt x="1794153" y="617153"/>
                  <a:pt x="1668780" y="628650"/>
                </a:cubicBezTo>
                <a:cubicBezTo>
                  <a:pt x="1543407" y="640147"/>
                  <a:pt x="1351133" y="618805"/>
                  <a:pt x="1157097" y="628650"/>
                </a:cubicBezTo>
                <a:cubicBezTo>
                  <a:pt x="963061" y="638495"/>
                  <a:pt x="549817" y="603970"/>
                  <a:pt x="314325" y="628650"/>
                </a:cubicBezTo>
                <a:cubicBezTo>
                  <a:pt x="116179" y="659179"/>
                  <a:pt x="7635" y="467562"/>
                  <a:pt x="0" y="314325"/>
                </a:cubicBezTo>
                <a:close/>
              </a:path>
              <a:path w="3638550" h="628650" stroke="0" extrusionOk="0">
                <a:moveTo>
                  <a:pt x="0" y="314325"/>
                </a:moveTo>
                <a:cubicBezTo>
                  <a:pt x="-16036" y="157559"/>
                  <a:pt x="143968" y="13707"/>
                  <a:pt x="314325" y="0"/>
                </a:cubicBezTo>
                <a:cubicBezTo>
                  <a:pt x="434640" y="2228"/>
                  <a:pt x="664660" y="-10080"/>
                  <a:pt x="856107" y="0"/>
                </a:cubicBezTo>
                <a:cubicBezTo>
                  <a:pt x="1047554" y="10080"/>
                  <a:pt x="1170366" y="24737"/>
                  <a:pt x="1427988" y="0"/>
                </a:cubicBezTo>
                <a:cubicBezTo>
                  <a:pt x="1685610" y="-24737"/>
                  <a:pt x="1719127" y="15885"/>
                  <a:pt x="1939671" y="0"/>
                </a:cubicBezTo>
                <a:cubicBezTo>
                  <a:pt x="2160215" y="-15885"/>
                  <a:pt x="2403793" y="21384"/>
                  <a:pt x="2571750" y="0"/>
                </a:cubicBezTo>
                <a:cubicBezTo>
                  <a:pt x="2739707" y="-21384"/>
                  <a:pt x="3076695" y="-2751"/>
                  <a:pt x="3324225" y="0"/>
                </a:cubicBezTo>
                <a:cubicBezTo>
                  <a:pt x="3494179" y="33759"/>
                  <a:pt x="3653961" y="142260"/>
                  <a:pt x="3638550" y="314325"/>
                </a:cubicBezTo>
                <a:lnTo>
                  <a:pt x="3638550" y="314325"/>
                </a:lnTo>
                <a:cubicBezTo>
                  <a:pt x="3661008" y="459166"/>
                  <a:pt x="3486278" y="644362"/>
                  <a:pt x="3324225" y="628650"/>
                </a:cubicBezTo>
                <a:cubicBezTo>
                  <a:pt x="3151373" y="629101"/>
                  <a:pt x="2955525" y="643245"/>
                  <a:pt x="2812542" y="628650"/>
                </a:cubicBezTo>
                <a:cubicBezTo>
                  <a:pt x="2669559" y="614055"/>
                  <a:pt x="2475929" y="640493"/>
                  <a:pt x="2180463" y="628650"/>
                </a:cubicBezTo>
                <a:cubicBezTo>
                  <a:pt x="1884997" y="616807"/>
                  <a:pt x="1901995" y="638562"/>
                  <a:pt x="1668780" y="628650"/>
                </a:cubicBezTo>
                <a:cubicBezTo>
                  <a:pt x="1435565" y="618738"/>
                  <a:pt x="1321503" y="619427"/>
                  <a:pt x="1126998" y="628650"/>
                </a:cubicBezTo>
                <a:cubicBezTo>
                  <a:pt x="932493" y="637873"/>
                  <a:pt x="512255" y="640411"/>
                  <a:pt x="314325" y="628650"/>
                </a:cubicBezTo>
                <a:cubicBezTo>
                  <a:pt x="156411" y="623165"/>
                  <a:pt x="18404" y="475856"/>
                  <a:pt x="0" y="314325"/>
                </a:cubicBezTo>
                <a:close/>
              </a:path>
            </a:pathLst>
          </a:custGeom>
          <a:solidFill>
            <a:srgbClr val="FFFFCC"/>
          </a:solidFill>
          <a:ln w="38100">
            <a:solidFill>
              <a:schemeClr val="accent4">
                <a:lumMod val="50000"/>
              </a:schemeClr>
            </a:solidFill>
            <a:extLst>
              <a:ext uri="{C807C97D-BFC1-408E-A445-0C87EB9F89A2}">
                <ask:lineSketchStyleProps xmlns:ask="http://schemas.microsoft.com/office/drawing/2018/sketchyshapes" xmln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Cùng</a:t>
            </a:r>
            <a:r>
              <a:rPr lang="en-US" sz="3600" b="1" dirty="0">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 chia </a:t>
            </a:r>
            <a:r>
              <a:rPr lang="en-US" sz="3600" b="1" dirty="0" err="1">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đoạn</a:t>
            </a:r>
            <a:endParaRPr lang="en-US" sz="3600" b="1" dirty="0">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ectangle 5">
            <a:extLst>
              <a:ext uri="{FF2B5EF4-FFF2-40B4-BE49-F238E27FC236}">
                <a16:creationId xmlns:a16="http://schemas.microsoft.com/office/drawing/2014/main" xmlns="" id="{176DB840-0418-7BB5-0115-CD0B617FC5F3}"/>
              </a:ext>
            </a:extLst>
          </p:cNvPr>
          <p:cNvSpPr/>
          <p:nvPr/>
        </p:nvSpPr>
        <p:spPr>
          <a:xfrm>
            <a:off x="600075" y="733426"/>
            <a:ext cx="11391900" cy="876300"/>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grpSp>
        <p:nvGrpSpPr>
          <p:cNvPr id="7" name="Group 6">
            <a:extLst>
              <a:ext uri="{FF2B5EF4-FFF2-40B4-BE49-F238E27FC236}">
                <a16:creationId xmlns:a16="http://schemas.microsoft.com/office/drawing/2014/main" xmlns="" id="{4B6EE942-BE94-0DA1-6697-DE8ACB8CFE59}"/>
              </a:ext>
            </a:extLst>
          </p:cNvPr>
          <p:cNvGrpSpPr/>
          <p:nvPr/>
        </p:nvGrpSpPr>
        <p:grpSpPr>
          <a:xfrm>
            <a:off x="0" y="504489"/>
            <a:ext cx="828675" cy="809961"/>
            <a:chOff x="-93175" y="1999914"/>
            <a:chExt cx="931530" cy="931530"/>
          </a:xfrm>
        </p:grpSpPr>
        <p:pic>
          <p:nvPicPr>
            <p:cNvPr id="8" name="Picture 7" descr="A picture containing vector graphics&#10;&#10;Description automatically generated">
              <a:extLst>
                <a:ext uri="{FF2B5EF4-FFF2-40B4-BE49-F238E27FC236}">
                  <a16:creationId xmlns:a16="http://schemas.microsoft.com/office/drawing/2014/main" xmlns="" id="{11CFA419-0AC9-67EB-F4E7-D2CE3C8B64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9" name="TextBox 8">
              <a:extLst>
                <a:ext uri="{FF2B5EF4-FFF2-40B4-BE49-F238E27FC236}">
                  <a16:creationId xmlns:a16="http://schemas.microsoft.com/office/drawing/2014/main" xmlns="" id="{52D459CA-3CE7-8ACA-023A-18FE6FBBE5A7}"/>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1</a:t>
              </a:r>
            </a:p>
          </p:txBody>
        </p:sp>
      </p:grpSp>
      <p:sp>
        <p:nvSpPr>
          <p:cNvPr id="10" name="Rectangle 9">
            <a:extLst>
              <a:ext uri="{FF2B5EF4-FFF2-40B4-BE49-F238E27FC236}">
                <a16:creationId xmlns:a16="http://schemas.microsoft.com/office/drawing/2014/main" xmlns="" id="{7FD049DE-3897-676E-66AA-4489EF7F3B59}"/>
              </a:ext>
            </a:extLst>
          </p:cNvPr>
          <p:cNvSpPr/>
          <p:nvPr/>
        </p:nvSpPr>
        <p:spPr>
          <a:xfrm>
            <a:off x="600075" y="1666875"/>
            <a:ext cx="11401425" cy="1485899"/>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grpSp>
        <p:nvGrpSpPr>
          <p:cNvPr id="14" name="Group 13">
            <a:extLst>
              <a:ext uri="{FF2B5EF4-FFF2-40B4-BE49-F238E27FC236}">
                <a16:creationId xmlns:a16="http://schemas.microsoft.com/office/drawing/2014/main" xmlns="" id="{99429F98-DB79-4CA9-50E7-9E7F3230DE53}"/>
              </a:ext>
            </a:extLst>
          </p:cNvPr>
          <p:cNvGrpSpPr/>
          <p:nvPr/>
        </p:nvGrpSpPr>
        <p:grpSpPr>
          <a:xfrm>
            <a:off x="0" y="1437939"/>
            <a:ext cx="828675" cy="809961"/>
            <a:chOff x="-93175" y="1999914"/>
            <a:chExt cx="931530" cy="931530"/>
          </a:xfrm>
        </p:grpSpPr>
        <p:pic>
          <p:nvPicPr>
            <p:cNvPr id="15" name="Picture 14" descr="A picture containing vector graphics&#10;&#10;Description automatically generated">
              <a:extLst>
                <a:ext uri="{FF2B5EF4-FFF2-40B4-BE49-F238E27FC236}">
                  <a16:creationId xmlns:a16="http://schemas.microsoft.com/office/drawing/2014/main" xmlns="" id="{14C600FC-8ED0-7E4E-C162-4FDE324C90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16" name="TextBox 15">
              <a:extLst>
                <a:ext uri="{FF2B5EF4-FFF2-40B4-BE49-F238E27FC236}">
                  <a16:creationId xmlns:a16="http://schemas.microsoft.com/office/drawing/2014/main" xmlns="" id="{9D88D691-0FED-E198-E96C-47D3F57788C1}"/>
                </a:ext>
              </a:extLst>
            </p:cNvPr>
            <p:cNvSpPr txBox="1"/>
            <p:nvPr/>
          </p:nvSpPr>
          <p:spPr>
            <a:xfrm>
              <a:off x="-46532" y="2204069"/>
              <a:ext cx="826010" cy="6017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2</a:t>
              </a:r>
            </a:p>
          </p:txBody>
        </p:sp>
      </p:grpSp>
      <p:sp>
        <p:nvSpPr>
          <p:cNvPr id="17" name="Rectangle 16">
            <a:extLst>
              <a:ext uri="{FF2B5EF4-FFF2-40B4-BE49-F238E27FC236}">
                <a16:creationId xmlns:a16="http://schemas.microsoft.com/office/drawing/2014/main" xmlns="" id="{58ED0F72-2154-11B0-5C17-C980AC995A22}"/>
              </a:ext>
            </a:extLst>
          </p:cNvPr>
          <p:cNvSpPr/>
          <p:nvPr/>
        </p:nvSpPr>
        <p:spPr>
          <a:xfrm>
            <a:off x="638175" y="3200400"/>
            <a:ext cx="11401425" cy="3000375"/>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grpSp>
        <p:nvGrpSpPr>
          <p:cNvPr id="18" name="Group 17">
            <a:extLst>
              <a:ext uri="{FF2B5EF4-FFF2-40B4-BE49-F238E27FC236}">
                <a16:creationId xmlns:a16="http://schemas.microsoft.com/office/drawing/2014/main" xmlns="" id="{DF35B37D-F3DD-D80D-C946-0C8688C1DA01}"/>
              </a:ext>
            </a:extLst>
          </p:cNvPr>
          <p:cNvGrpSpPr/>
          <p:nvPr/>
        </p:nvGrpSpPr>
        <p:grpSpPr>
          <a:xfrm>
            <a:off x="-133350" y="2961939"/>
            <a:ext cx="828675" cy="809961"/>
            <a:chOff x="-93175" y="1999914"/>
            <a:chExt cx="931530" cy="931530"/>
          </a:xfrm>
        </p:grpSpPr>
        <p:pic>
          <p:nvPicPr>
            <p:cNvPr id="19" name="Picture 18" descr="A picture containing vector graphics&#10;&#10;Description automatically generated">
              <a:extLst>
                <a:ext uri="{FF2B5EF4-FFF2-40B4-BE49-F238E27FC236}">
                  <a16:creationId xmlns:a16="http://schemas.microsoft.com/office/drawing/2014/main" xmlns="" id="{505C65CC-1BEB-E8FF-9637-1A858BFDE4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20" name="TextBox 19">
              <a:extLst>
                <a:ext uri="{FF2B5EF4-FFF2-40B4-BE49-F238E27FC236}">
                  <a16:creationId xmlns:a16="http://schemas.microsoft.com/office/drawing/2014/main" xmlns="" id="{5D555DE7-08B5-4FEA-E158-D589C767CDE0}"/>
                </a:ext>
              </a:extLst>
            </p:cNvPr>
            <p:cNvSpPr txBox="1"/>
            <p:nvPr/>
          </p:nvSpPr>
          <p:spPr>
            <a:xfrm>
              <a:off x="-46532" y="2204069"/>
              <a:ext cx="826010" cy="6017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3</a:t>
              </a:r>
            </a:p>
          </p:txBody>
        </p:sp>
      </p:grpSp>
    </p:spTree>
    <p:extLst>
      <p:ext uri="{BB962C8B-B14F-4D97-AF65-F5344CB8AC3E}">
        <p14:creationId xmlns:p14="http://schemas.microsoft.com/office/powerpoint/2010/main" val="133106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par>
                                <p:cTn id="27" presetID="53" presetClass="entr" presetSubtype="16"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500" fill="hold"/>
                                        <p:tgtEl>
                                          <p:spTgt spid="14"/>
                                        </p:tgtEl>
                                        <p:attrNameLst>
                                          <p:attrName>ppt_w</p:attrName>
                                        </p:attrNameLst>
                                      </p:cBhvr>
                                      <p:tavLst>
                                        <p:tav tm="0">
                                          <p:val>
                                            <p:fltVal val="0"/>
                                          </p:val>
                                        </p:tav>
                                        <p:tav tm="100000">
                                          <p:val>
                                            <p:strVal val="#ppt_w"/>
                                          </p:val>
                                        </p:tav>
                                      </p:tavLst>
                                    </p:anim>
                                    <p:anim calcmode="lin" valueType="num">
                                      <p:cBhvr>
                                        <p:cTn id="30" dur="500" fill="hold"/>
                                        <p:tgtEl>
                                          <p:spTgt spid="14"/>
                                        </p:tgtEl>
                                        <p:attrNameLst>
                                          <p:attrName>ppt_h</p:attrName>
                                        </p:attrNameLst>
                                      </p:cBhvr>
                                      <p:tavLst>
                                        <p:tav tm="0">
                                          <p:val>
                                            <p:fltVal val="0"/>
                                          </p:val>
                                        </p:tav>
                                        <p:tav tm="100000">
                                          <p:val>
                                            <p:strVal val="#ppt_h"/>
                                          </p:val>
                                        </p:tav>
                                      </p:tavLst>
                                    </p:anim>
                                    <p:animEffect transition="in" filter="fade">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p:cTn id="36" dur="500" fill="hold"/>
                                        <p:tgtEl>
                                          <p:spTgt spid="17"/>
                                        </p:tgtEl>
                                        <p:attrNameLst>
                                          <p:attrName>ppt_w</p:attrName>
                                        </p:attrNameLst>
                                      </p:cBhvr>
                                      <p:tavLst>
                                        <p:tav tm="0">
                                          <p:val>
                                            <p:fltVal val="0"/>
                                          </p:val>
                                        </p:tav>
                                        <p:tav tm="100000">
                                          <p:val>
                                            <p:strVal val="#ppt_w"/>
                                          </p:val>
                                        </p:tav>
                                      </p:tavLst>
                                    </p:anim>
                                    <p:anim calcmode="lin" valueType="num">
                                      <p:cBhvr>
                                        <p:cTn id="37" dur="500" fill="hold"/>
                                        <p:tgtEl>
                                          <p:spTgt spid="17"/>
                                        </p:tgtEl>
                                        <p:attrNameLst>
                                          <p:attrName>ppt_h</p:attrName>
                                        </p:attrNameLst>
                                      </p:cBhvr>
                                      <p:tavLst>
                                        <p:tav tm="0">
                                          <p:val>
                                            <p:fltVal val="0"/>
                                          </p:val>
                                        </p:tav>
                                        <p:tav tm="100000">
                                          <p:val>
                                            <p:strVal val="#ppt_h"/>
                                          </p:val>
                                        </p:tav>
                                      </p:tavLst>
                                    </p:anim>
                                    <p:animEffect transition="in" filter="fade">
                                      <p:cBhvr>
                                        <p:cTn id="38" dur="500"/>
                                        <p:tgtEl>
                                          <p:spTgt spid="17"/>
                                        </p:tgtEl>
                                      </p:cBhvr>
                                    </p:animEffect>
                                  </p:childTnLst>
                                </p:cTn>
                              </p:par>
                              <p:par>
                                <p:cTn id="39" presetID="53" presetClass="entr" presetSubtype="16"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p:cTn id="41" dur="500" fill="hold"/>
                                        <p:tgtEl>
                                          <p:spTgt spid="18"/>
                                        </p:tgtEl>
                                        <p:attrNameLst>
                                          <p:attrName>ppt_w</p:attrName>
                                        </p:attrNameLst>
                                      </p:cBhvr>
                                      <p:tavLst>
                                        <p:tav tm="0">
                                          <p:val>
                                            <p:fltVal val="0"/>
                                          </p:val>
                                        </p:tav>
                                        <p:tav tm="100000">
                                          <p:val>
                                            <p:strVal val="#ppt_w"/>
                                          </p:val>
                                        </p:tav>
                                      </p:tavLst>
                                    </p:anim>
                                    <p:anim calcmode="lin" valueType="num">
                                      <p:cBhvr>
                                        <p:cTn id="42" dur="500" fill="hold"/>
                                        <p:tgtEl>
                                          <p:spTgt spid="18"/>
                                        </p:tgtEl>
                                        <p:attrNameLst>
                                          <p:attrName>ppt_h</p:attrName>
                                        </p:attrNameLst>
                                      </p:cBhvr>
                                      <p:tavLst>
                                        <p:tav tm="0">
                                          <p:val>
                                            <p:fltVal val="0"/>
                                          </p:val>
                                        </p:tav>
                                        <p:tav tm="100000">
                                          <p:val>
                                            <p:strVal val="#ppt_h"/>
                                          </p:val>
                                        </p:tav>
                                      </p:tavLst>
                                    </p:anim>
                                    <p:animEffect transition="in" filter="fade">
                                      <p:cBhvr>
                                        <p:cTn id="4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7">
            <a:extLst>
              <a:ext uri="{FF2B5EF4-FFF2-40B4-BE49-F238E27FC236}">
                <a16:creationId xmlns:a16="http://schemas.microsoft.com/office/drawing/2014/main" xmlns="" id="{3CFC7863-6BF8-474F-A72D-9CE7423966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88077" y="4581525"/>
            <a:ext cx="1323975" cy="2276475"/>
          </a:xfrm>
          <a:prstGeom prst="rect">
            <a:avLst/>
          </a:prstGeom>
        </p:spPr>
      </p:pic>
      <p:grpSp>
        <p:nvGrpSpPr>
          <p:cNvPr id="11" name="Group 10"/>
          <p:cNvGrpSpPr/>
          <p:nvPr/>
        </p:nvGrpSpPr>
        <p:grpSpPr>
          <a:xfrm>
            <a:off x="1542610" y="73073"/>
            <a:ext cx="3962399" cy="684000"/>
            <a:chOff x="3521613" y="0"/>
            <a:chExt cx="3962399" cy="684000"/>
          </a:xfrm>
        </p:grpSpPr>
        <p:grpSp>
          <p:nvGrpSpPr>
            <p:cNvPr id="12" name="Group 11"/>
            <p:cNvGrpSpPr/>
            <p:nvPr/>
          </p:nvGrpSpPr>
          <p:grpSpPr>
            <a:xfrm>
              <a:off x="3521613" y="0"/>
              <a:ext cx="3962399" cy="684000"/>
              <a:chOff x="3770142" y="1493446"/>
              <a:chExt cx="3962399" cy="684000"/>
            </a:xfrm>
          </p:grpSpPr>
          <p:sp>
            <p:nvSpPr>
              <p:cNvPr id="17" name="Flowchart: Alternate Process 16"/>
              <p:cNvSpPr/>
              <p:nvPr/>
            </p:nvSpPr>
            <p:spPr>
              <a:xfrm>
                <a:off x="3840480" y="1547446"/>
                <a:ext cx="3892061" cy="576000"/>
              </a:xfrm>
              <a:prstGeom prst="flowChartAlternateProcess">
                <a:avLst/>
              </a:prstGeom>
              <a:solidFill>
                <a:srgbClr val="FFC000"/>
              </a:solidFill>
              <a:ln w="28575">
                <a:solidFill>
                  <a:srgbClr val="FC7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cs typeface="+mn-cs"/>
                </a:endParaRPr>
              </a:p>
            </p:txBody>
          </p:sp>
          <p:pic>
            <p:nvPicPr>
              <p:cNvPr id="18" name="Picture 17"/>
              <p:cNvPicPr>
                <a:picLocks noChangeAspect="1"/>
              </p:cNvPicPr>
              <p:nvPr/>
            </p:nvPicPr>
            <p:blipFill>
              <a:blip r:embed="rId4"/>
              <a:stretch>
                <a:fillRect/>
              </a:stretch>
            </p:blipFill>
            <p:spPr>
              <a:xfrm rot="16200000">
                <a:off x="3751426" y="1512162"/>
                <a:ext cx="684000" cy="646568"/>
              </a:xfrm>
              <a:prstGeom prst="rect">
                <a:avLst/>
              </a:prstGeom>
            </p:spPr>
          </p:pic>
        </p:grpSp>
        <p:sp>
          <p:nvSpPr>
            <p:cNvPr id="13" name="TextBox 3"/>
            <p:cNvSpPr txBox="1"/>
            <p:nvPr/>
          </p:nvSpPr>
          <p:spPr>
            <a:xfrm>
              <a:off x="4235988" y="41910"/>
              <a:ext cx="3133725" cy="5835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charset="0"/>
                  <a:cs typeface="Calibri" panose="020F0502020204030204" charset="0"/>
                </a:rPr>
                <a:t>Luyện đọc nhóm</a:t>
              </a:r>
            </a:p>
          </p:txBody>
        </p:sp>
      </p:grpSp>
      <p:sp>
        <p:nvSpPr>
          <p:cNvPr id="26" name="Rectangle 25"/>
          <p:cNvSpPr/>
          <p:nvPr/>
        </p:nvSpPr>
        <p:spPr>
          <a:xfrm>
            <a:off x="1612948" y="1365055"/>
            <a:ext cx="5599812" cy="2751522"/>
          </a:xfrm>
          <a:prstGeom prst="rect">
            <a:avLst/>
          </a:prstGeom>
        </p:spPr>
        <p:txBody>
          <a:bodyPr wrap="square">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altLang="zh-CN" sz="3600" b="1" i="0" u="none" strike="noStrike" kern="1200" cap="none" spc="0" normalizeH="0" baseline="0" noProof="0" dirty="0" err="1">
                <a:ln>
                  <a:noFill/>
                </a:ln>
                <a:solidFill>
                  <a:srgbClr val="FF0000"/>
                </a:solidFill>
                <a:effectLst/>
                <a:uLnTx/>
                <a:uFillTx/>
                <a:latin typeface="iCiel Pony" panose="02000000000000000000" pitchFamily="2" charset="0"/>
                <a:cs typeface="Calibri" panose="020F0502020204030204" pitchFamily="34" charset="0"/>
                <a:sym typeface="Arial"/>
              </a:rPr>
              <a:t>Yêu</a:t>
            </a:r>
            <a:r>
              <a:rPr kumimoji="0" lang="zh-CN" altLang="en-US" sz="3600" b="1" i="0" u="none" strike="noStrike" kern="1200" cap="none" spc="0" normalizeH="0" baseline="0" noProof="0" dirty="0">
                <a:ln>
                  <a:noFill/>
                </a:ln>
                <a:solidFill>
                  <a:srgbClr val="FF0000"/>
                </a:solidFill>
                <a:effectLst/>
                <a:uLnTx/>
                <a:uFillTx/>
                <a:latin typeface="iCiel Pony" panose="02000000000000000000" pitchFamily="2" charset="0"/>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0000"/>
                </a:solidFill>
                <a:effectLst/>
                <a:uLnTx/>
                <a:uFillTx/>
                <a:latin typeface="iCiel Pony" panose="02000000000000000000" pitchFamily="2" charset="0"/>
                <a:cs typeface="Calibri" panose="020F0502020204030204" pitchFamily="34" charset="0"/>
                <a:sym typeface="Arial"/>
              </a:rPr>
              <a:t>cầu</a:t>
            </a:r>
            <a:endParaRPr kumimoji="0" lang="zh-CN" altLang="en-US" sz="3600" b="1" i="0" u="none" strike="noStrike" kern="1200" cap="none" spc="0" normalizeH="0" baseline="0" noProof="0" dirty="0">
              <a:ln>
                <a:noFill/>
              </a:ln>
              <a:solidFill>
                <a:srgbClr val="FF0000"/>
              </a:solidFill>
              <a:effectLst/>
              <a:uLnTx/>
              <a:uFillTx/>
              <a:latin typeface="iCiel Pony" panose="02000000000000000000" pitchFamily="2" charset="0"/>
              <a:cs typeface="Calibri" panose="020F0502020204030204" pitchFamily="34" charset="0"/>
              <a:sym typeface="Arial"/>
            </a:endParaRPr>
          </a:p>
          <a:p>
            <a:pPr marL="0" marR="0" lvl="0" indent="0" algn="l" defTabSz="914400" rtl="0" eaLnBrk="1" fontAlgn="auto" latinLnBrk="0" hangingPunct="1">
              <a:lnSpc>
                <a:spcPct val="120000"/>
              </a:lnSpc>
              <a:spcBef>
                <a:spcPts val="0"/>
              </a:spcBef>
              <a:spcAft>
                <a:spcPts val="0"/>
              </a:spcAft>
              <a:buClr>
                <a:srgbClr val="000000"/>
              </a:buClr>
              <a:buSzPts val="2800"/>
              <a:buFont typeface="Arial"/>
              <a:buNone/>
              <a:tabLst/>
              <a:defRPr/>
            </a:pPr>
            <a:r>
              <a:rPr kumimoji="0" lang="en-US" altLang="zh-CN"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Phân</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công</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đọc</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theo</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đoạn</a:t>
            </a:r>
            <a:endPar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20000"/>
              </a:lnSpc>
              <a:spcBef>
                <a:spcPts val="0"/>
              </a:spcBef>
              <a:spcAft>
                <a:spcPts val="0"/>
              </a:spcAft>
              <a:buClr>
                <a:srgbClr val="000000"/>
              </a:buClr>
              <a:buSzPts val="2800"/>
              <a:buFont typeface="Arial"/>
              <a:buNone/>
              <a:tabLst/>
              <a:defRPr/>
            </a:pPr>
            <a:r>
              <a:rPr kumimoji="0" lang="en-US" altLang="zh-CN"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Tất</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cả</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thành</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viên</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đều</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đọc</a:t>
            </a:r>
            <a:endPar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20000"/>
              </a:lnSpc>
              <a:spcBef>
                <a:spcPts val="0"/>
              </a:spcBef>
              <a:spcAft>
                <a:spcPts val="0"/>
              </a:spcAft>
              <a:buClr>
                <a:srgbClr val="000000"/>
              </a:buClr>
              <a:buSzPts val="2800"/>
              <a:buFont typeface="Arial"/>
              <a:buNone/>
              <a:tabLst/>
              <a:defRPr/>
            </a:pPr>
            <a:r>
              <a:rPr kumimoji="0" lang="en-US" altLang="zh-CN"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Giải</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nghĩa</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từ</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cùng</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nhau</a:t>
            </a:r>
            <a:endPar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endParaRPr>
          </a:p>
        </p:txBody>
      </p:sp>
      <p:pic>
        <p:nvPicPr>
          <p:cNvPr id="27" name="Picture 26"/>
          <p:cNvPicPr>
            <a:picLocks noChangeAspect="1"/>
          </p:cNvPicPr>
          <p:nvPr/>
        </p:nvPicPr>
        <p:blipFill>
          <a:blip r:embed="rId5"/>
          <a:stretch>
            <a:fillRect/>
          </a:stretch>
        </p:blipFill>
        <p:spPr>
          <a:xfrm>
            <a:off x="7126602" y="1466626"/>
            <a:ext cx="5065398" cy="2548381"/>
          </a:xfrm>
          <a:prstGeom prst="rect">
            <a:avLst/>
          </a:prstGeom>
        </p:spPr>
      </p:pic>
      <p:pic>
        <p:nvPicPr>
          <p:cNvPr id="2" name="Picture 1"/>
          <p:cNvPicPr>
            <a:picLocks noChangeAspect="1"/>
          </p:cNvPicPr>
          <p:nvPr/>
        </p:nvPicPr>
        <p:blipFill>
          <a:blip r:embed="rId6">
            <a:extLst>
              <a:ext uri="{BEBA8EAE-BF5A-486C-A8C5-ECC9F3942E4B}">
                <a14:imgProps xmlns:a14="http://schemas.microsoft.com/office/drawing/2010/main">
                  <a14:imgLayer r:embed="rId7">
                    <a14:imgEffect>
                      <a14:backgroundRemoval t="9607" b="100000" l="0" r="100000">
                        <a14:foregroundMark x1="3250" y1="68996" x2="3625" y2="70742"/>
                        <a14:foregroundMark x1="2875" y1="68122" x2="3125" y2="69432"/>
                        <a14:foregroundMark x1="34375" y1="37336" x2="43250" y2="51528"/>
                        <a14:foregroundMark x1="42375" y1="62009" x2="45250" y2="58734"/>
                        <a14:foregroundMark x1="45625" y1="60699" x2="47250" y2="58515"/>
                        <a14:foregroundMark x1="47000" y1="59389" x2="47625" y2="61572"/>
                        <a14:backgroundMark x1="42750" y1="58515" x2="45375" y2="54803"/>
                        <a14:backgroundMark x1="56375" y1="69214" x2="61875" y2="69651"/>
                        <a14:backgroundMark x1="77000" y1="78821" x2="80500" y2="82969"/>
                        <a14:backgroundMark x1="6625" y1="75764" x2="7625" y2="77511"/>
                      </a14:backgroundRemoval>
                    </a14:imgEffect>
                  </a14:imgLayer>
                </a14:imgProps>
              </a:ext>
            </a:extLst>
          </a:blip>
          <a:stretch>
            <a:fillRect/>
          </a:stretch>
        </p:blipFill>
        <p:spPr>
          <a:xfrm>
            <a:off x="3412440" y="3662570"/>
            <a:ext cx="5581537" cy="3195430"/>
          </a:xfrm>
          <a:prstGeom prst="rect">
            <a:avLst/>
          </a:prstGeom>
        </p:spPr>
      </p:pic>
    </p:spTree>
    <p:extLst>
      <p:ext uri="{BB962C8B-B14F-4D97-AF65-F5344CB8AC3E}">
        <p14:creationId xmlns:p14="http://schemas.microsoft.com/office/powerpoint/2010/main" val="4099580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ppt_x</p:attrName>
                                        </p:attrNameLst>
                                      </p:cBhvr>
                                      <p:tavLst>
                                        <p:tav tm="0">
                                          <p:val>
                                            <p:strVal val="#ppt_x-#ppt_w*1.125000"/>
                                          </p:val>
                                        </p:tav>
                                        <p:tav tm="100000">
                                          <p:val>
                                            <p:strVal val="#ppt_x"/>
                                          </p:val>
                                        </p:tav>
                                      </p:tavLst>
                                    </p:anim>
                                    <p:animEffect transition="in" filter="wipe(right)">
                                      <p:cBhvr>
                                        <p:cTn id="8" dur="500"/>
                                        <p:tgtEl>
                                          <p:spTgt spid="11"/>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up)">
                                      <p:cBhvr>
                                        <p:cTn id="13" dur="500"/>
                                        <p:tgtEl>
                                          <p:spTgt spid="2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wipe(up)">
                                      <p:cBhvr>
                                        <p:cTn id="18" dur="500"/>
                                        <p:tgtEl>
                                          <p:spTgt spid="27"/>
                                        </p:tgtEl>
                                      </p:cBhvr>
                                    </p:animEffect>
                                  </p:childTnLst>
                                </p:cTn>
                              </p:par>
                            </p:childTnLst>
                          </p:cTn>
                        </p:par>
                        <p:par>
                          <p:cTn id="19" fill="hold">
                            <p:stCondLst>
                              <p:cond delay="500"/>
                            </p:stCondLst>
                            <p:childTnLst>
                              <p:par>
                                <p:cTn id="20" presetID="53" presetClass="entr" presetSubtype="16"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0"/>
          </p:nvPr>
        </p:nvSpPr>
        <p:spPr/>
        <p:txBody>
          <a:bodyPr/>
          <a:lstStyle/>
          <a:p>
            <a:endParaRPr lang="en-US"/>
          </a:p>
        </p:txBody>
      </p:sp>
      <p:pic>
        <p:nvPicPr>
          <p:cNvPr id="4" name="Picture 3"/>
          <p:cNvPicPr>
            <a:picLocks noChangeAspect="1"/>
          </p:cNvPicPr>
          <p:nvPr/>
        </p:nvPicPr>
        <p:blipFill>
          <a:blip r:embed="rId2"/>
          <a:stretch>
            <a:fillRect/>
          </a:stretch>
        </p:blipFill>
        <p:spPr>
          <a:xfrm flipH="1">
            <a:off x="0" y="0"/>
            <a:ext cx="12192000" cy="6858000"/>
          </a:xfrm>
          <a:prstGeom prst="rect">
            <a:avLst/>
          </a:prstGeom>
        </p:spPr>
      </p:pic>
      <p:pic>
        <p:nvPicPr>
          <p:cNvPr id="11" name="Picture 10">
            <a:extLst>
              <a:ext uri="{FF2B5EF4-FFF2-40B4-BE49-F238E27FC236}">
                <a16:creationId xmlns:a16="http://schemas.microsoft.com/office/drawing/2014/main" xmlns="" id="{825634E5-DE3D-9D32-610B-D29DD5575463}"/>
              </a:ext>
            </a:extLst>
          </p:cNvPr>
          <p:cNvPicPr>
            <a:picLocks noChangeAspect="1"/>
          </p:cNvPicPr>
          <p:nvPr/>
        </p:nvPicPr>
        <p:blipFill>
          <a:blip r:embed="rId3"/>
          <a:stretch>
            <a:fillRect/>
          </a:stretch>
        </p:blipFill>
        <p:spPr>
          <a:xfrm>
            <a:off x="7858124" y="3252310"/>
            <a:ext cx="4333876" cy="3605690"/>
          </a:xfrm>
          <a:prstGeom prst="rect">
            <a:avLst/>
          </a:prstGeom>
        </p:spPr>
      </p:pic>
      <p:sp>
        <p:nvSpPr>
          <p:cNvPr id="12" name="TextBox 11">
            <a:extLst>
              <a:ext uri="{FF2B5EF4-FFF2-40B4-BE49-F238E27FC236}">
                <a16:creationId xmlns:a16="http://schemas.microsoft.com/office/drawing/2014/main" xmlns="" id="{D58ED0C2-7CB4-95CD-C3D3-9D7EC53503D3}"/>
              </a:ext>
            </a:extLst>
          </p:cNvPr>
          <p:cNvSpPr txBox="1"/>
          <p:nvPr/>
        </p:nvSpPr>
        <p:spPr>
          <a:xfrm>
            <a:off x="3729844" y="0"/>
            <a:ext cx="577610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BÁC QUA SUỐI</a:t>
            </a:r>
            <a:endParaRPr kumimoji="0" lang="en-US" sz="1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xmlns="" id="{153FA7CA-E1E1-F498-7126-2F45E9CC824B}"/>
              </a:ext>
            </a:extLst>
          </p:cNvPr>
          <p:cNvSpPr txBox="1"/>
          <p:nvPr/>
        </p:nvSpPr>
        <p:spPr>
          <a:xfrm>
            <a:off x="180975" y="645094"/>
            <a:ext cx="11849100" cy="56323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lần đi công tác, Bác cùng hai chiến sĩ cảnh vệ lội qua suối. Bác cẩn thận, vừa đi vừa dò mực nước. Thỉnh thoảng Bác nhắc các chiến sĩ đi sau: “Chỗ này nước sâu, khéo ướt quần áo!”, “Chỗ này rêu trơn, đi cẩn thận!”.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Gần lên đến bờ, Bác trượt chân, suýt ngã. Bác xem lại chỗ vừa trượt chân và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Hòn đá đã tròn lại có nhiều rêu trơn. Hơn nữa, chỗ này sắp đến bờ, người ta thường chủ quan, nên rất dễ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Nói xong, Bác cúi xuống, nhặt hòn đá, đặt lên bờ. Bác bảo: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Phải để nó ra đây, tranh cho người đi sau khỏi bị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 khác, bác cháu lại qua một con suối. Ở đây, có những hòn đá bắc thành lối đi. Khi Bác đã sang tới bờ bên kia, một chiến sĩ đi sau bỗng sẩy chân ngã. Bác dừng lại đợi anh chiến sĩ đi tới, rồi ân cần hỏi: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Chú ngã có đau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Dạ, không sao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Bác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Thế thì tốt rồi. Nhưng tại sao chú bị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Thưa Bác, tại hòn đá bị kênh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Ta cần kê lại để người khác qua suối không bị ngã nữa.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Nghe lời Bác, anh chiến sĩ vội quay lại kê hòn đá cho chắc chắn. Xong đâu đấy, bác cháu mới tiếp tục lên đường.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Chuyện Bác Hồ trồng người)</a:t>
            </a:r>
          </a:p>
        </p:txBody>
      </p:sp>
    </p:spTree>
    <p:extLst>
      <p:ext uri="{BB962C8B-B14F-4D97-AF65-F5344CB8AC3E}">
        <p14:creationId xmlns:p14="http://schemas.microsoft.com/office/powerpoint/2010/main" val="34236190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451140" y="267"/>
            <a:ext cx="4291965" cy="683895"/>
            <a:chOff x="3521613" y="0"/>
            <a:chExt cx="4136573" cy="684000"/>
          </a:xfrm>
        </p:grpSpPr>
        <p:grpSp>
          <p:nvGrpSpPr>
            <p:cNvPr id="15" name="Group 14"/>
            <p:cNvGrpSpPr/>
            <p:nvPr/>
          </p:nvGrpSpPr>
          <p:grpSpPr>
            <a:xfrm>
              <a:off x="3521613" y="0"/>
              <a:ext cx="4136573" cy="684000"/>
              <a:chOff x="3770142" y="1493446"/>
              <a:chExt cx="4136573" cy="684000"/>
            </a:xfrm>
          </p:grpSpPr>
          <p:sp>
            <p:nvSpPr>
              <p:cNvPr id="19" name="Flowchart: Alternate Process 18"/>
              <p:cNvSpPr/>
              <p:nvPr/>
            </p:nvSpPr>
            <p:spPr>
              <a:xfrm>
                <a:off x="3840481" y="1547446"/>
                <a:ext cx="4066234" cy="576000"/>
              </a:xfrm>
              <a:prstGeom prst="flowChartAlternateProcess">
                <a:avLst/>
              </a:prstGeom>
              <a:solidFill>
                <a:srgbClr val="DDFDAE"/>
              </a:solidFill>
              <a:ln w="28575">
                <a:solidFill>
                  <a:srgbClr val="FC7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cs typeface="+mn-cs"/>
                </a:endParaRPr>
              </a:p>
            </p:txBody>
          </p:sp>
          <p:pic>
            <p:nvPicPr>
              <p:cNvPr id="20" name="Picture 19"/>
              <p:cNvPicPr>
                <a:picLocks noChangeAspect="1"/>
              </p:cNvPicPr>
              <p:nvPr/>
            </p:nvPicPr>
            <p:blipFill>
              <a:blip r:embed="rId3"/>
              <a:stretch>
                <a:fillRect/>
              </a:stretch>
            </p:blipFill>
            <p:spPr>
              <a:xfrm rot="16200000">
                <a:off x="3751426" y="1512162"/>
                <a:ext cx="684000" cy="646568"/>
              </a:xfrm>
              <a:prstGeom prst="rect">
                <a:avLst/>
              </a:prstGeom>
            </p:spPr>
          </p:pic>
        </p:grpSp>
        <p:sp>
          <p:nvSpPr>
            <p:cNvPr id="16" name="TextBox 15"/>
            <p:cNvSpPr txBox="1"/>
            <p:nvPr/>
          </p:nvSpPr>
          <p:spPr>
            <a:xfrm>
              <a:off x="4112458" y="68663"/>
              <a:ext cx="3545728" cy="5836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charset="0"/>
                  <a:cs typeface="Calibri" panose="020F0502020204030204" charset="0"/>
                </a:rPr>
                <a:t>Luyện đọc trước lớp</a:t>
              </a:r>
            </a:p>
          </p:txBody>
        </p:sp>
      </p:grpSp>
      <p:grpSp>
        <p:nvGrpSpPr>
          <p:cNvPr id="22" name="Group 21"/>
          <p:cNvGrpSpPr/>
          <p:nvPr/>
        </p:nvGrpSpPr>
        <p:grpSpPr>
          <a:xfrm>
            <a:off x="2793939" y="1084840"/>
            <a:ext cx="7868387" cy="3785037"/>
            <a:chOff x="2506327" y="1715940"/>
            <a:chExt cx="7868387" cy="3785037"/>
          </a:xfrm>
        </p:grpSpPr>
        <p:sp>
          <p:nvSpPr>
            <p:cNvPr id="23" name="Rounded Rectangle 22"/>
            <p:cNvSpPr/>
            <p:nvPr/>
          </p:nvSpPr>
          <p:spPr>
            <a:xfrm>
              <a:off x="2506328" y="2659594"/>
              <a:ext cx="3645680" cy="798653"/>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cs typeface="Calibri" panose="020F0502020204030204" pitchFamily="34" charset="0"/>
                <a:sym typeface="Arial"/>
              </a:endParaRPr>
            </a:p>
          </p:txBody>
        </p:sp>
        <p:sp>
          <p:nvSpPr>
            <p:cNvPr id="24" name="Rectangle 23"/>
            <p:cNvSpPr/>
            <p:nvPr/>
          </p:nvSpPr>
          <p:spPr>
            <a:xfrm>
              <a:off x="4413572" y="1715940"/>
              <a:ext cx="4007828" cy="685509"/>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iCiel Pony" panose="02000000000000000000" pitchFamily="2" charset="0"/>
                  <a:ea typeface="inpin heiti" charset="-122"/>
                  <a:cs typeface="Calibri" panose="020F0502020204030204" pitchFamily="34" charset="0"/>
                  <a:sym typeface="Arial"/>
                </a:rPr>
                <a:t>Tiêu</a:t>
              </a:r>
              <a:r>
                <a:rPr kumimoji="0" lang="en-US" altLang="zh-CN" sz="3600" b="1" i="0" u="none" strike="noStrike" kern="1200" cap="none" spc="0" normalizeH="0" baseline="0" noProof="0" dirty="0">
                  <a:ln>
                    <a:noFill/>
                  </a:ln>
                  <a:solidFill>
                    <a:srgbClr val="FF1531"/>
                  </a:solidFill>
                  <a:effectLst/>
                  <a:uLnTx/>
                  <a:uFillTx/>
                  <a:latin typeface="iCiel Pony" panose="02000000000000000000" pitchFamily="2" charset="0"/>
                  <a:ea typeface="inpin heiti"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iCiel Pony" panose="02000000000000000000" pitchFamily="2" charset="0"/>
                  <a:ea typeface="inpin heiti" charset="-122"/>
                  <a:cs typeface="Calibri" panose="020F0502020204030204" pitchFamily="34" charset="0"/>
                  <a:sym typeface="Arial"/>
                </a:rPr>
                <a:t>chí</a:t>
              </a:r>
              <a:r>
                <a:rPr kumimoji="0" lang="en-US" altLang="zh-CN" sz="3600" b="1" i="0" u="none" strike="noStrike" kern="1200" cap="none" spc="0" normalizeH="0" baseline="0" noProof="0" dirty="0">
                  <a:ln>
                    <a:noFill/>
                  </a:ln>
                  <a:solidFill>
                    <a:srgbClr val="FF1531"/>
                  </a:solidFill>
                  <a:effectLst/>
                  <a:uLnTx/>
                  <a:uFillTx/>
                  <a:latin typeface="iCiel Pony" panose="02000000000000000000" pitchFamily="2" charset="0"/>
                  <a:ea typeface="inpin heiti"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iCiel Pony" panose="02000000000000000000" pitchFamily="2" charset="0"/>
                  <a:ea typeface="inpin heiti" charset="-122"/>
                  <a:cs typeface="Calibri" panose="020F0502020204030204" pitchFamily="34" charset="0"/>
                  <a:sym typeface="Arial"/>
                </a:rPr>
                <a:t>đánh</a:t>
              </a:r>
              <a:r>
                <a:rPr kumimoji="0" lang="en-US" altLang="zh-CN" sz="3600" b="1" i="0" u="none" strike="noStrike" kern="1200" cap="none" spc="0" normalizeH="0" baseline="0" noProof="0" dirty="0">
                  <a:ln>
                    <a:noFill/>
                  </a:ln>
                  <a:solidFill>
                    <a:srgbClr val="FF1531"/>
                  </a:solidFill>
                  <a:effectLst/>
                  <a:uLnTx/>
                  <a:uFillTx/>
                  <a:latin typeface="iCiel Pony" panose="02000000000000000000" pitchFamily="2" charset="0"/>
                  <a:ea typeface="inpin heiti"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iCiel Pony" panose="02000000000000000000" pitchFamily="2" charset="0"/>
                  <a:ea typeface="inpin heiti" charset="-122"/>
                  <a:cs typeface="Calibri" panose="020F0502020204030204" pitchFamily="34" charset="0"/>
                  <a:sym typeface="Arial"/>
                </a:rPr>
                <a:t>giá</a:t>
              </a:r>
              <a:endParaRPr kumimoji="0" lang="en-US" altLang="zh-CN" sz="3600" b="1" i="0" u="none" strike="noStrike" kern="1200" cap="none" spc="0" normalizeH="0" baseline="0" noProof="0" dirty="0">
                <a:ln>
                  <a:noFill/>
                </a:ln>
                <a:solidFill>
                  <a:srgbClr val="FF1531"/>
                </a:solidFill>
                <a:effectLst/>
                <a:uLnTx/>
                <a:uFillTx/>
                <a:latin typeface="iCiel Pony" panose="02000000000000000000" pitchFamily="2" charset="0"/>
                <a:ea typeface="inpin heiti" charset="-122"/>
                <a:cs typeface="Calibri" panose="020F0502020204030204" pitchFamily="34" charset="0"/>
                <a:sym typeface="Arial"/>
              </a:endParaRPr>
            </a:p>
          </p:txBody>
        </p:sp>
        <p:sp>
          <p:nvSpPr>
            <p:cNvPr id="25" name="Rectangle 24"/>
            <p:cNvSpPr/>
            <p:nvPr/>
          </p:nvSpPr>
          <p:spPr>
            <a:xfrm>
              <a:off x="3258682" y="2766532"/>
              <a:ext cx="1776448"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Đọc</a:t>
              </a:r>
              <a:r>
                <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đúng</a:t>
              </a:r>
              <a:endPar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endParaRPr>
            </a:p>
          </p:txBody>
        </p:sp>
        <p:sp>
          <p:nvSpPr>
            <p:cNvPr id="28" name="Oval 27"/>
            <p:cNvSpPr/>
            <p:nvPr/>
          </p:nvSpPr>
          <p:spPr>
            <a:xfrm>
              <a:off x="2647262" y="2806920"/>
              <a:ext cx="504000" cy="504000"/>
            </a:xfrm>
            <a:prstGeom prst="ellipse">
              <a:avLst/>
            </a:prstGeom>
            <a:solidFill>
              <a:srgbClr val="93E3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1</a:t>
              </a:r>
              <a:endParaRPr kumimoji="0" lang="en-US" sz="2800" b="0" i="0" u="none" strike="noStrike" kern="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Arial"/>
              </a:endParaRPr>
            </a:p>
          </p:txBody>
        </p:sp>
        <p:sp>
          <p:nvSpPr>
            <p:cNvPr id="29" name="Rounded Rectangle 28"/>
            <p:cNvSpPr/>
            <p:nvPr/>
          </p:nvSpPr>
          <p:spPr>
            <a:xfrm>
              <a:off x="2506328" y="3636582"/>
              <a:ext cx="3645680" cy="798653"/>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cs typeface="Calibri" panose="020F0502020204030204" pitchFamily="34" charset="0"/>
                <a:sym typeface="Arial"/>
              </a:endParaRPr>
            </a:p>
          </p:txBody>
        </p:sp>
        <p:sp>
          <p:nvSpPr>
            <p:cNvPr id="30" name="Rectangle 29"/>
            <p:cNvSpPr/>
            <p:nvPr/>
          </p:nvSpPr>
          <p:spPr>
            <a:xfrm>
              <a:off x="3258682" y="3743520"/>
              <a:ext cx="1814471"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Đọc</a:t>
              </a:r>
              <a:r>
                <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 to,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rõ</a:t>
              </a:r>
              <a:endPar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endParaRPr>
            </a:p>
          </p:txBody>
        </p:sp>
        <p:sp>
          <p:nvSpPr>
            <p:cNvPr id="31" name="Oval 30"/>
            <p:cNvSpPr/>
            <p:nvPr/>
          </p:nvSpPr>
          <p:spPr>
            <a:xfrm>
              <a:off x="2647262" y="3783908"/>
              <a:ext cx="504000" cy="504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2</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endParaRPr>
            </a:p>
          </p:txBody>
        </p:sp>
        <p:sp>
          <p:nvSpPr>
            <p:cNvPr id="32" name="Rounded Rectangle 31"/>
            <p:cNvSpPr/>
            <p:nvPr/>
          </p:nvSpPr>
          <p:spPr>
            <a:xfrm>
              <a:off x="2506327" y="4702324"/>
              <a:ext cx="5119273" cy="79865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cs typeface="Calibri" panose="020F0502020204030204" pitchFamily="34" charset="0"/>
                <a:sym typeface="Arial"/>
              </a:endParaRPr>
            </a:p>
          </p:txBody>
        </p:sp>
        <p:sp>
          <p:nvSpPr>
            <p:cNvPr id="33" name="Rectangle 32"/>
            <p:cNvSpPr/>
            <p:nvPr/>
          </p:nvSpPr>
          <p:spPr>
            <a:xfrm>
              <a:off x="3258682" y="4809262"/>
              <a:ext cx="3425746"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Ngắt</a:t>
              </a:r>
              <a:r>
                <a:rPr kumimoji="0" lang="zh-CN" alt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nghỉ</a:t>
              </a:r>
              <a:r>
                <a:rPr kumimoji="0" lang="zh-CN" alt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đúng</a:t>
              </a:r>
              <a:r>
                <a:rPr kumimoji="0" lang="zh-CN" alt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chỗ</a:t>
              </a:r>
              <a:endParaRPr kumimoji="0" lang="zh-CN" alt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endParaRPr>
            </a:p>
          </p:txBody>
        </p:sp>
        <p:sp>
          <p:nvSpPr>
            <p:cNvPr id="34" name="Oval 33"/>
            <p:cNvSpPr/>
            <p:nvPr/>
          </p:nvSpPr>
          <p:spPr>
            <a:xfrm>
              <a:off x="2647262" y="4849650"/>
              <a:ext cx="504000" cy="504000"/>
            </a:xfrm>
            <a:prstGeom prst="ellipse">
              <a:avLst/>
            </a:prstGeom>
            <a:solidFill>
              <a:srgbClr val="FFB7A3"/>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3</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endParaRPr>
            </a:p>
          </p:txBody>
        </p:sp>
        <p:pic>
          <p:nvPicPr>
            <p:cNvPr id="35" name="Picture 2" descr="Star Cartoon Images, Stock Photos &amp;amp; Vectors | Shutterstock"/>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608090" y="2633335"/>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Star Cartoon Images, Stock Photos &amp;amp; Vectors | Shutterstock"/>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578990" y="3621987"/>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Star Cartoon Images, Stock Photos &amp;amp; Vectors | Shutterstock"/>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844231" y="4740868"/>
              <a:ext cx="2530483" cy="721563"/>
            </a:xfrm>
            <a:prstGeom prst="rect">
              <a:avLst/>
            </a:prstGeom>
            <a:noFill/>
            <a:extLst>
              <a:ext uri="{909E8E84-426E-40DD-AFC4-6F175D3DCCD1}">
                <a14:hiddenFill xmlns:a14="http://schemas.microsoft.com/office/drawing/2010/main">
                  <a:solidFill>
                    <a:srgbClr val="FFFFFF"/>
                  </a:solidFill>
                </a14:hiddenFill>
              </a:ext>
            </a:extLst>
          </p:spPr>
        </p:pic>
      </p:grpSp>
      <p:pic>
        <p:nvPicPr>
          <p:cNvPr id="38" name="图片 4">
            <a:extLst>
              <a:ext uri="{FF2B5EF4-FFF2-40B4-BE49-F238E27FC236}">
                <a16:creationId xmlns:a16="http://schemas.microsoft.com/office/drawing/2014/main" xmlns="" id="{9B8B0F6C-39CE-4275-BD65-C4F22DB1B8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74844" y="5029200"/>
            <a:ext cx="1217156" cy="1661746"/>
          </a:xfrm>
          <a:prstGeom prst="rect">
            <a:avLst/>
          </a:prstGeom>
        </p:spPr>
      </p:pic>
    </p:spTree>
    <p:extLst>
      <p:ext uri="{BB962C8B-B14F-4D97-AF65-F5344CB8AC3E}">
        <p14:creationId xmlns:p14="http://schemas.microsoft.com/office/powerpoint/2010/main" val="2335039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p:tgtEl>
                                          <p:spTgt spid="14"/>
                                        </p:tgtEl>
                                        <p:attrNameLst>
                                          <p:attrName>ppt_x</p:attrName>
                                        </p:attrNameLst>
                                      </p:cBhvr>
                                      <p:tavLst>
                                        <p:tav tm="0">
                                          <p:val>
                                            <p:strVal val="#ppt_x-#ppt_w*1.125000"/>
                                          </p:val>
                                        </p:tav>
                                        <p:tav tm="100000">
                                          <p:val>
                                            <p:strVal val="#ppt_x"/>
                                          </p:val>
                                        </p:tav>
                                      </p:tavLst>
                                    </p:anim>
                                    <p:animEffect transition="in" filter="wipe(right)">
                                      <p:cBhvr>
                                        <p:cTn id="8" dur="500"/>
                                        <p:tgtEl>
                                          <p:spTgt spid="14"/>
                                        </p:tgtEl>
                                      </p:cBhvr>
                                    </p:animEffect>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up)">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0"/>
          </p:nvPr>
        </p:nvSpPr>
        <p:spPr/>
        <p:txBody>
          <a:bodyPr/>
          <a:lstStyle/>
          <a:p>
            <a:endParaRPr lang="en-US"/>
          </a:p>
        </p:txBody>
      </p:sp>
      <p:pic>
        <p:nvPicPr>
          <p:cNvPr id="4" name="Picture 3"/>
          <p:cNvPicPr>
            <a:picLocks noChangeAspect="1"/>
          </p:cNvPicPr>
          <p:nvPr/>
        </p:nvPicPr>
        <p:blipFill>
          <a:blip r:embed="rId2"/>
          <a:stretch>
            <a:fillRect/>
          </a:stretch>
        </p:blipFill>
        <p:spPr>
          <a:xfrm flipH="1">
            <a:off x="0" y="0"/>
            <a:ext cx="12192000" cy="6858000"/>
          </a:xfrm>
          <a:prstGeom prst="rect">
            <a:avLst/>
          </a:prstGeom>
        </p:spPr>
      </p:pic>
      <p:pic>
        <p:nvPicPr>
          <p:cNvPr id="11" name="Picture 10">
            <a:extLst>
              <a:ext uri="{FF2B5EF4-FFF2-40B4-BE49-F238E27FC236}">
                <a16:creationId xmlns:a16="http://schemas.microsoft.com/office/drawing/2014/main" xmlns="" id="{825634E5-DE3D-9D32-610B-D29DD5575463}"/>
              </a:ext>
            </a:extLst>
          </p:cNvPr>
          <p:cNvPicPr>
            <a:picLocks noChangeAspect="1"/>
          </p:cNvPicPr>
          <p:nvPr/>
        </p:nvPicPr>
        <p:blipFill>
          <a:blip r:embed="rId3"/>
          <a:stretch>
            <a:fillRect/>
          </a:stretch>
        </p:blipFill>
        <p:spPr>
          <a:xfrm>
            <a:off x="7858124" y="3252310"/>
            <a:ext cx="4333876" cy="3605690"/>
          </a:xfrm>
          <a:prstGeom prst="rect">
            <a:avLst/>
          </a:prstGeom>
        </p:spPr>
      </p:pic>
      <p:sp>
        <p:nvSpPr>
          <p:cNvPr id="12" name="TextBox 11">
            <a:extLst>
              <a:ext uri="{FF2B5EF4-FFF2-40B4-BE49-F238E27FC236}">
                <a16:creationId xmlns:a16="http://schemas.microsoft.com/office/drawing/2014/main" xmlns="" id="{D58ED0C2-7CB4-95CD-C3D3-9D7EC53503D3}"/>
              </a:ext>
            </a:extLst>
          </p:cNvPr>
          <p:cNvSpPr txBox="1"/>
          <p:nvPr/>
        </p:nvSpPr>
        <p:spPr>
          <a:xfrm>
            <a:off x="3729844" y="0"/>
            <a:ext cx="577610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BÁC QUA SUỐI</a:t>
            </a:r>
            <a:endParaRPr kumimoji="0" lang="en-US" sz="1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xmlns="" id="{153FA7CA-E1E1-F498-7126-2F45E9CC824B}"/>
              </a:ext>
            </a:extLst>
          </p:cNvPr>
          <p:cNvSpPr txBox="1"/>
          <p:nvPr/>
        </p:nvSpPr>
        <p:spPr>
          <a:xfrm>
            <a:off x="180975" y="645094"/>
            <a:ext cx="11849100" cy="56323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lần đi công tác, Bác cùng hai chiến sĩ cảnh vệ lội qua suối. Bác cẩn thận, vừa đi vừa dò mực nước. Thỉnh thoảng Bác nhắc các chiến sĩ đi sau: “Chỗ này nước sâu, khéo ướt quần áo!”, “Chỗ này rêu trơn, đi cẩn thận!”.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Gần lên đến bờ, Bác trượt chân, suýt ngã. Bác xem lại chỗ vừa trượt chân và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Hòn đá đã tròn lại có nhiều rêu trơn. Hơn nữa, chỗ này sắp đến bờ, người ta thường chủ quan, nên rất dễ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Nói xong, Bác cúi xuống, nhặt hòn đá, đặt lên bờ. Bác bảo: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Phải để nó ra đây, tranh cho người đi sau khỏi bị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 khác, bác cháu lại qua một con suối. Ở đây, có những hòn đá bắc thành lối đi. Khi Bác đã sang tới bờ bên kia, một chiến sĩ đi sau bỗng sẩy chân ngã. Bác dừng lại đợi anh chiến sĩ đi tới, rồi ân cần hỏi: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Chú ngã có đau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Dạ, không sao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Bác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Thế thì tốt rồi. Nhưng tại sao chú bị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Thưa Bác, tại hòn đá bị kênh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Ta cần kê lại để người khác qua suối không bị ngã nữa.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Nghe lời Bác, anh chiến sĩ vội quay lại kê hòn đá cho chắc chắn. Xong đâu đấy, bác cháu mới tiếp tục lên đường.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Chuyện Bác Hồ trồng người)</a:t>
            </a:r>
          </a:p>
        </p:txBody>
      </p:sp>
    </p:spTree>
    <p:extLst>
      <p:ext uri="{BB962C8B-B14F-4D97-AF65-F5344CB8AC3E}">
        <p14:creationId xmlns:p14="http://schemas.microsoft.com/office/powerpoint/2010/main" val="36119779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7">
            <a:extLst>
              <a:ext uri="{FF2B5EF4-FFF2-40B4-BE49-F238E27FC236}">
                <a16:creationId xmlns:a16="http://schemas.microsoft.com/office/drawing/2014/main" xmlns="" id="{FC6D12AF-ACCE-4614-B0A2-D3051191AB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123" y="4963623"/>
            <a:ext cx="1466850" cy="1809750"/>
          </a:xfrm>
          <a:prstGeom prst="rect">
            <a:avLst/>
          </a:prstGeom>
        </p:spPr>
      </p:pic>
      <p:pic>
        <p:nvPicPr>
          <p:cNvPr id="6" name="Picture 5">
            <a:extLst>
              <a:ext uri="{FF2B5EF4-FFF2-40B4-BE49-F238E27FC236}">
                <a16:creationId xmlns:a16="http://schemas.microsoft.com/office/drawing/2014/main" xmlns="" id="{84B56FFC-71C3-4C5E-A918-07FE3EAA1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7732" y="-527396"/>
            <a:ext cx="5052061" cy="6858000"/>
          </a:xfrm>
          <a:prstGeom prst="rect">
            <a:avLst/>
          </a:prstGeom>
        </p:spPr>
      </p:pic>
      <p:pic>
        <p:nvPicPr>
          <p:cNvPr id="7" name="Picture 6">
            <a:extLst>
              <a:ext uri="{FF2B5EF4-FFF2-40B4-BE49-F238E27FC236}">
                <a16:creationId xmlns:a16="http://schemas.microsoft.com/office/drawing/2014/main" xmlns="" id="{AF627CCD-34DF-4A62-B718-D22DA81772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47732" y="2343626"/>
            <a:ext cx="2869856" cy="2749322"/>
          </a:xfrm>
          <a:prstGeom prst="rect">
            <a:avLst/>
          </a:prstGeom>
        </p:spPr>
      </p:pic>
      <p:pic>
        <p:nvPicPr>
          <p:cNvPr id="2" name="Picture 1">
            <a:extLst>
              <a:ext uri="{FF2B5EF4-FFF2-40B4-BE49-F238E27FC236}">
                <a16:creationId xmlns:a16="http://schemas.microsoft.com/office/drawing/2014/main" xmlns="" id="{45EA91F7-01CA-62CD-D37B-DF4ACE155269}"/>
              </a:ext>
            </a:extLst>
          </p:cNvPr>
          <p:cNvPicPr>
            <a:picLocks noChangeAspect="1"/>
          </p:cNvPicPr>
          <p:nvPr/>
        </p:nvPicPr>
        <p:blipFill>
          <a:blip r:embed="rId6"/>
          <a:stretch>
            <a:fillRect/>
          </a:stretch>
        </p:blipFill>
        <p:spPr>
          <a:xfrm>
            <a:off x="1841529" y="2406350"/>
            <a:ext cx="5194242" cy="1054699"/>
          </a:xfrm>
          <a:prstGeom prst="rect">
            <a:avLst/>
          </a:prstGeom>
        </p:spPr>
      </p:pic>
    </p:spTree>
    <p:extLst>
      <p:ext uri="{BB962C8B-B14F-4D97-AF65-F5344CB8AC3E}">
        <p14:creationId xmlns:p14="http://schemas.microsoft.com/office/powerpoint/2010/main" val="2788789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51496" y="800017"/>
            <a:ext cx="4994031" cy="1573823"/>
          </a:xfrm>
          <a:prstGeom prst="rect">
            <a:avLst/>
          </a:prstGeom>
          <a:solidFill>
            <a:srgbClr val="FBE9DB"/>
          </a:solidFill>
          <a:ln>
            <a:solidFill>
              <a:srgbClr val="FBE9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endParaRP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5200" b="100000" l="9744" r="78435">
                        <a14:foregroundMark x1="32907" y1="34400" x2="34185" y2="50600"/>
                        <a14:foregroundMark x1="26677" y1="55200" x2="43930" y2="65200"/>
                        <a14:foregroundMark x1="26677" y1="57000" x2="40415" y2="72400"/>
                        <a14:foregroundMark x1="40415" y1="66000" x2="41853" y2="81400"/>
                        <a14:foregroundMark x1="46166" y1="64400" x2="47923" y2="77800"/>
                        <a14:foregroundMark x1="51917" y1="63800" x2="50319" y2="73000"/>
                        <a14:foregroundMark x1="50000" y1="62400" x2="49361" y2="74400"/>
                      </a14:backgroundRemoval>
                    </a14:imgEffect>
                  </a14:imgLayer>
                </a14:imgProps>
              </a:ext>
            </a:extLst>
          </a:blip>
          <a:srcRect l="14856" r="28078"/>
          <a:stretch/>
        </p:blipFill>
        <p:spPr>
          <a:xfrm>
            <a:off x="1398670" y="2469090"/>
            <a:ext cx="2819594" cy="3946460"/>
          </a:xfrm>
          <a:prstGeom prst="rect">
            <a:avLst/>
          </a:prstGeom>
        </p:spPr>
      </p:pic>
      <p:grpSp>
        <p:nvGrpSpPr>
          <p:cNvPr id="3" name="Group 2"/>
          <p:cNvGrpSpPr/>
          <p:nvPr/>
        </p:nvGrpSpPr>
        <p:grpSpPr>
          <a:xfrm>
            <a:off x="3057945" y="489063"/>
            <a:ext cx="6965221" cy="3062946"/>
            <a:chOff x="5547555" y="181416"/>
            <a:chExt cx="6965221" cy="3062946"/>
          </a:xfrm>
        </p:grpSpPr>
        <p:pic>
          <p:nvPicPr>
            <p:cNvPr id="13" name="图片 9">
              <a:extLst>
                <a:ext uri="{FF2B5EF4-FFF2-40B4-BE49-F238E27FC236}">
                  <a16:creationId xmlns:a16="http://schemas.microsoft.com/office/drawing/2014/main" xmlns="" id="{077C3EBB-A636-4150-8305-FA7C7600C62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522" t="15577" r="7573" b="51923"/>
            <a:stretch/>
          </p:blipFill>
          <p:spPr>
            <a:xfrm flipH="1">
              <a:off x="5547555" y="181416"/>
              <a:ext cx="6965221" cy="3062946"/>
            </a:xfrm>
            <a:prstGeom prst="rect">
              <a:avLst/>
            </a:prstGeom>
          </p:spPr>
        </p:pic>
        <p:sp>
          <p:nvSpPr>
            <p:cNvPr id="17" name="Speech Bubble: Rectangle with Corners Rounded 4">
              <a:extLst>
                <a:ext uri="{FF2B5EF4-FFF2-40B4-BE49-F238E27FC236}">
                  <a16:creationId xmlns:a16="http://schemas.microsoft.com/office/drawing/2014/main" xmlns="" id="{F05EBE59-6458-40F2-9EFF-212C108A6CD2}"/>
                </a:ext>
              </a:extLst>
            </p:cNvPr>
            <p:cNvSpPr/>
            <p:nvPr/>
          </p:nvSpPr>
          <p:spPr>
            <a:xfrm>
              <a:off x="6105216" y="186387"/>
              <a:ext cx="5678089" cy="2438400"/>
            </a:xfrm>
            <a:prstGeom prst="wedgeRoundRectCallout">
              <a:avLst>
                <a:gd name="adj1" fmla="val -37201"/>
                <a:gd name="adj2" fmla="val 75599"/>
                <a:gd name="adj3" fmla="val 16667"/>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Trong</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bài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Cùng</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Bác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qua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suối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có</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từ</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nào</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em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chưa</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hiểu</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nghĩa</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a:t>
              </a:r>
            </a:p>
          </p:txBody>
        </p:sp>
      </p:grpSp>
      <p:sp>
        <p:nvSpPr>
          <p:cNvPr id="10" name="TextBox 9">
            <a:extLst>
              <a:ext uri="{FF2B5EF4-FFF2-40B4-BE49-F238E27FC236}">
                <a16:creationId xmlns:a16="http://schemas.microsoft.com/office/drawing/2014/main" xmlns="" id="{99A51AFE-C47D-43DA-B342-750A3E15056A}"/>
              </a:ext>
            </a:extLst>
          </p:cNvPr>
          <p:cNvSpPr txBox="1"/>
          <p:nvPr/>
        </p:nvSpPr>
        <p:spPr>
          <a:xfrm>
            <a:off x="4178725" y="2965367"/>
            <a:ext cx="6331655" cy="1200329"/>
          </a:xfrm>
          <a:prstGeom prst="rect">
            <a:avLst/>
          </a:prstGeom>
          <a:noFill/>
        </p:spPr>
        <p:txBody>
          <a:bodyPr wrap="square" rtlCol="0">
            <a:spAutoFit/>
          </a:bodyPr>
          <a:lstStyle/>
          <a:p>
            <a:pPr marL="457200" lvl="0" indent="-457200" algn="ctr">
              <a:buFont typeface="Arial" panose="020B0604020202020204" pitchFamily="34" charset="0"/>
              <a:buChar char="•"/>
            </a:pPr>
            <a:r>
              <a:rPr lang="en-US" sz="3600" b="1" dirty="0" err="1">
                <a:solidFill>
                  <a:srgbClr val="0070C0"/>
                </a:solidFill>
                <a:latin typeface="Calibri" panose="020F0502020204030204" pitchFamily="34" charset="0"/>
                <a:cs typeface="Calibri" panose="020F0502020204030204" pitchFamily="34" charset="0"/>
              </a:rPr>
              <a:t>Chủ</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quan</a:t>
            </a:r>
            <a:r>
              <a:rPr lang="en-US" sz="3600" b="1" dirty="0">
                <a:solidFill>
                  <a:srgbClr val="0070C0"/>
                </a:solidFill>
                <a:latin typeface="Calibri" panose="020F0502020204030204" pitchFamily="34" charset="0"/>
                <a:cs typeface="Calibri" panose="020F0502020204030204" pitchFamily="34" charset="0"/>
              </a:rPr>
              <a:t>: </a:t>
            </a:r>
          </a:p>
          <a:p>
            <a:pPr lvl="0" algn="ctr"/>
            <a:r>
              <a:rPr lang="en-US" sz="3600" b="1" dirty="0" err="1">
                <a:solidFill>
                  <a:srgbClr val="17406D">
                    <a:lumMod val="50000"/>
                  </a:srgbClr>
                </a:solidFill>
                <a:latin typeface="Calibri" panose="020F0502020204030204" pitchFamily="34" charset="0"/>
                <a:cs typeface="Calibri" panose="020F0502020204030204" pitchFamily="34" charset="0"/>
              </a:rPr>
              <a:t>không</a:t>
            </a:r>
            <a:r>
              <a:rPr lang="en-US" sz="3600" b="1" dirty="0">
                <a:solidFill>
                  <a:srgbClr val="17406D">
                    <a:lumMod val="50000"/>
                  </a:srgbClr>
                </a:solidFill>
                <a:latin typeface="Calibri" panose="020F0502020204030204" pitchFamily="34" charset="0"/>
                <a:cs typeface="Calibri" panose="020F0502020204030204" pitchFamily="34" charset="0"/>
              </a:rPr>
              <a:t> </a:t>
            </a:r>
            <a:r>
              <a:rPr lang="en-US" sz="3600" b="1" dirty="0" err="1">
                <a:solidFill>
                  <a:srgbClr val="17406D">
                    <a:lumMod val="50000"/>
                  </a:srgbClr>
                </a:solidFill>
                <a:latin typeface="Calibri" panose="020F0502020204030204" pitchFamily="34" charset="0"/>
                <a:cs typeface="Calibri" panose="020F0502020204030204" pitchFamily="34" charset="0"/>
              </a:rPr>
              <a:t>để</a:t>
            </a:r>
            <a:r>
              <a:rPr lang="en-US" sz="3600" b="1" dirty="0">
                <a:solidFill>
                  <a:srgbClr val="17406D">
                    <a:lumMod val="50000"/>
                  </a:srgbClr>
                </a:solidFill>
                <a:latin typeface="Calibri" panose="020F0502020204030204" pitchFamily="34" charset="0"/>
                <a:cs typeface="Calibri" panose="020F0502020204030204" pitchFamily="34" charset="0"/>
              </a:rPr>
              <a:t> ý, </a:t>
            </a:r>
            <a:r>
              <a:rPr lang="en-US" sz="3600" b="1" dirty="0" err="1">
                <a:solidFill>
                  <a:srgbClr val="17406D">
                    <a:lumMod val="50000"/>
                  </a:srgbClr>
                </a:solidFill>
                <a:latin typeface="Calibri" panose="020F0502020204030204" pitchFamily="34" charset="0"/>
                <a:cs typeface="Calibri" panose="020F0502020204030204" pitchFamily="34" charset="0"/>
              </a:rPr>
              <a:t>thiếu</a:t>
            </a:r>
            <a:r>
              <a:rPr lang="en-US" sz="3600" b="1" dirty="0">
                <a:solidFill>
                  <a:srgbClr val="17406D">
                    <a:lumMod val="50000"/>
                  </a:srgbClr>
                </a:solidFill>
                <a:latin typeface="Calibri" panose="020F0502020204030204" pitchFamily="34" charset="0"/>
                <a:cs typeface="Calibri" panose="020F0502020204030204" pitchFamily="34" charset="0"/>
              </a:rPr>
              <a:t> </a:t>
            </a:r>
            <a:r>
              <a:rPr lang="en-US" sz="3600" b="1" dirty="0" err="1">
                <a:solidFill>
                  <a:srgbClr val="17406D">
                    <a:lumMod val="50000"/>
                  </a:srgbClr>
                </a:solidFill>
                <a:latin typeface="Calibri" panose="020F0502020204030204" pitchFamily="34" charset="0"/>
                <a:cs typeface="Calibri" panose="020F0502020204030204" pitchFamily="34" charset="0"/>
              </a:rPr>
              <a:t>thận</a:t>
            </a:r>
            <a:r>
              <a:rPr lang="en-US" sz="3600" b="1" dirty="0">
                <a:solidFill>
                  <a:srgbClr val="17406D">
                    <a:lumMod val="50000"/>
                  </a:srgbClr>
                </a:solidFill>
                <a:latin typeface="Calibri" panose="020F0502020204030204" pitchFamily="34" charset="0"/>
                <a:cs typeface="Calibri" panose="020F0502020204030204" pitchFamily="34" charset="0"/>
              </a:rPr>
              <a:t> </a:t>
            </a:r>
            <a:r>
              <a:rPr lang="en-US" sz="3600" b="1" dirty="0" err="1">
                <a:solidFill>
                  <a:srgbClr val="17406D">
                    <a:lumMod val="50000"/>
                  </a:srgbClr>
                </a:solidFill>
                <a:latin typeface="Calibri" panose="020F0502020204030204" pitchFamily="34" charset="0"/>
                <a:cs typeface="Calibri" panose="020F0502020204030204" pitchFamily="34" charset="0"/>
              </a:rPr>
              <a:t>trọng</a:t>
            </a:r>
            <a:r>
              <a:rPr lang="en-US" sz="3600" b="1" dirty="0">
                <a:solidFill>
                  <a:srgbClr val="17406D">
                    <a:lumMod val="50000"/>
                  </a:srgbClr>
                </a:solidFill>
                <a:latin typeface="Calibri" panose="020F0502020204030204" pitchFamily="34" charset="0"/>
                <a:cs typeface="Calibri" panose="020F0502020204030204" pitchFamily="34" charset="0"/>
              </a:rPr>
              <a:t>.</a:t>
            </a:r>
          </a:p>
        </p:txBody>
      </p:sp>
      <p:grpSp>
        <p:nvGrpSpPr>
          <p:cNvPr id="11" name="Group 10">
            <a:extLst>
              <a:ext uri="{FF2B5EF4-FFF2-40B4-BE49-F238E27FC236}">
                <a16:creationId xmlns:a16="http://schemas.microsoft.com/office/drawing/2014/main" xmlns="" id="{3344D53A-C023-48D2-B53F-9B098828E079}"/>
              </a:ext>
            </a:extLst>
          </p:cNvPr>
          <p:cNvGrpSpPr/>
          <p:nvPr/>
        </p:nvGrpSpPr>
        <p:grpSpPr>
          <a:xfrm>
            <a:off x="372571" y="134405"/>
            <a:ext cx="3678925" cy="683895"/>
            <a:chOff x="3519993" y="0"/>
            <a:chExt cx="3545728" cy="684000"/>
          </a:xfrm>
        </p:grpSpPr>
        <p:grpSp>
          <p:nvGrpSpPr>
            <p:cNvPr id="12" name="Group 11">
              <a:extLst>
                <a:ext uri="{FF2B5EF4-FFF2-40B4-BE49-F238E27FC236}">
                  <a16:creationId xmlns:a16="http://schemas.microsoft.com/office/drawing/2014/main" xmlns="" id="{C0150C2F-DD83-49D4-AE27-31C47DEBE939}"/>
                </a:ext>
              </a:extLst>
            </p:cNvPr>
            <p:cNvGrpSpPr/>
            <p:nvPr/>
          </p:nvGrpSpPr>
          <p:grpSpPr>
            <a:xfrm>
              <a:off x="3521613" y="0"/>
              <a:ext cx="2965498" cy="684000"/>
              <a:chOff x="3770142" y="1493446"/>
              <a:chExt cx="2965498" cy="684000"/>
            </a:xfrm>
          </p:grpSpPr>
          <p:sp>
            <p:nvSpPr>
              <p:cNvPr id="15" name="Flowchart: Alternate Process 14">
                <a:extLst>
                  <a:ext uri="{FF2B5EF4-FFF2-40B4-BE49-F238E27FC236}">
                    <a16:creationId xmlns:a16="http://schemas.microsoft.com/office/drawing/2014/main" xmlns="" id="{A96A8603-4814-4573-B830-E24E89E33FF4}"/>
                  </a:ext>
                </a:extLst>
              </p:cNvPr>
              <p:cNvSpPr/>
              <p:nvPr/>
            </p:nvSpPr>
            <p:spPr>
              <a:xfrm>
                <a:off x="3840481" y="1547446"/>
                <a:ext cx="2895159" cy="576000"/>
              </a:xfrm>
              <a:prstGeom prst="flowChartAlternateProcess">
                <a:avLst/>
              </a:prstGeom>
              <a:solidFill>
                <a:schemeClr val="accent4">
                  <a:lumMod val="20000"/>
                  <a:lumOff val="80000"/>
                </a:schemeClr>
              </a:solidFill>
              <a:ln w="19050">
                <a:solidFill>
                  <a:schemeClr val="accent2"/>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xmlns="" id="{F76DFA10-1A5D-431A-8C5C-26C557570C99}"/>
                  </a:ext>
                </a:extLst>
              </p:cNvPr>
              <p:cNvPicPr>
                <a:picLocks noChangeAspect="1"/>
              </p:cNvPicPr>
              <p:nvPr/>
            </p:nvPicPr>
            <p:blipFill>
              <a:blip r:embed="rId5"/>
              <a:stretch>
                <a:fillRect/>
              </a:stretch>
            </p:blipFill>
            <p:spPr>
              <a:xfrm rot="16200000">
                <a:off x="3751426" y="1512162"/>
                <a:ext cx="684000" cy="646568"/>
              </a:xfrm>
              <a:prstGeom prst="rect">
                <a:avLst/>
              </a:prstGeom>
            </p:spPr>
          </p:pic>
        </p:grpSp>
        <p:sp>
          <p:nvSpPr>
            <p:cNvPr id="14" name="TextBox 13">
              <a:extLst>
                <a:ext uri="{FF2B5EF4-FFF2-40B4-BE49-F238E27FC236}">
                  <a16:creationId xmlns:a16="http://schemas.microsoft.com/office/drawing/2014/main" xmlns="" id="{00713048-DCF6-44D9-9520-38F4B2DDFD42}"/>
                </a:ext>
              </a:extLst>
            </p:cNvPr>
            <p:cNvSpPr txBox="1"/>
            <p:nvPr/>
          </p:nvSpPr>
          <p:spPr>
            <a:xfrm>
              <a:off x="3519993" y="29607"/>
              <a:ext cx="3545728" cy="5836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Giải</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nghĩa</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từ</a:t>
              </a:r>
              <a:endPar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80404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51496" y="800017"/>
            <a:ext cx="4994031" cy="1573823"/>
          </a:xfrm>
          <a:prstGeom prst="rect">
            <a:avLst/>
          </a:prstGeom>
          <a:solidFill>
            <a:srgbClr val="FBE9DB"/>
          </a:solidFill>
          <a:ln>
            <a:solidFill>
              <a:srgbClr val="FBE9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xmlns="" id="{3344D53A-C023-48D2-B53F-9B098828E079}"/>
              </a:ext>
            </a:extLst>
          </p:cNvPr>
          <p:cNvGrpSpPr/>
          <p:nvPr/>
        </p:nvGrpSpPr>
        <p:grpSpPr>
          <a:xfrm>
            <a:off x="372571" y="134405"/>
            <a:ext cx="3678925" cy="683895"/>
            <a:chOff x="3519993" y="0"/>
            <a:chExt cx="3545728" cy="684000"/>
          </a:xfrm>
        </p:grpSpPr>
        <p:grpSp>
          <p:nvGrpSpPr>
            <p:cNvPr id="12" name="Group 11">
              <a:extLst>
                <a:ext uri="{FF2B5EF4-FFF2-40B4-BE49-F238E27FC236}">
                  <a16:creationId xmlns:a16="http://schemas.microsoft.com/office/drawing/2014/main" xmlns="" id="{C0150C2F-DD83-49D4-AE27-31C47DEBE939}"/>
                </a:ext>
              </a:extLst>
            </p:cNvPr>
            <p:cNvGrpSpPr/>
            <p:nvPr/>
          </p:nvGrpSpPr>
          <p:grpSpPr>
            <a:xfrm>
              <a:off x="3521613" y="0"/>
              <a:ext cx="2965498" cy="684000"/>
              <a:chOff x="3770142" y="1493446"/>
              <a:chExt cx="2965498" cy="684000"/>
            </a:xfrm>
          </p:grpSpPr>
          <p:sp>
            <p:nvSpPr>
              <p:cNvPr id="15" name="Flowchart: Alternate Process 14">
                <a:extLst>
                  <a:ext uri="{FF2B5EF4-FFF2-40B4-BE49-F238E27FC236}">
                    <a16:creationId xmlns:a16="http://schemas.microsoft.com/office/drawing/2014/main" xmlns="" id="{A96A8603-4814-4573-B830-E24E89E33FF4}"/>
                  </a:ext>
                </a:extLst>
              </p:cNvPr>
              <p:cNvSpPr/>
              <p:nvPr/>
            </p:nvSpPr>
            <p:spPr>
              <a:xfrm>
                <a:off x="3840481" y="1547446"/>
                <a:ext cx="2895159" cy="576000"/>
              </a:xfrm>
              <a:prstGeom prst="flowChartAlternateProcess">
                <a:avLst/>
              </a:prstGeom>
              <a:solidFill>
                <a:schemeClr val="accent4">
                  <a:lumMod val="20000"/>
                  <a:lumOff val="80000"/>
                </a:schemeClr>
              </a:solidFill>
              <a:ln w="19050">
                <a:solidFill>
                  <a:schemeClr val="accent2"/>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xmlns="" id="{F76DFA10-1A5D-431A-8C5C-26C557570C99}"/>
                  </a:ext>
                </a:extLst>
              </p:cNvPr>
              <p:cNvPicPr>
                <a:picLocks noChangeAspect="1"/>
              </p:cNvPicPr>
              <p:nvPr/>
            </p:nvPicPr>
            <p:blipFill>
              <a:blip r:embed="rId2"/>
              <a:stretch>
                <a:fillRect/>
              </a:stretch>
            </p:blipFill>
            <p:spPr>
              <a:xfrm rot="16200000">
                <a:off x="3751426" y="1512162"/>
                <a:ext cx="684000" cy="646568"/>
              </a:xfrm>
              <a:prstGeom prst="rect">
                <a:avLst/>
              </a:prstGeom>
            </p:spPr>
          </p:pic>
        </p:grpSp>
        <p:sp>
          <p:nvSpPr>
            <p:cNvPr id="14" name="TextBox 13">
              <a:extLst>
                <a:ext uri="{FF2B5EF4-FFF2-40B4-BE49-F238E27FC236}">
                  <a16:creationId xmlns:a16="http://schemas.microsoft.com/office/drawing/2014/main" xmlns="" id="{00713048-DCF6-44D9-9520-38F4B2DDFD42}"/>
                </a:ext>
              </a:extLst>
            </p:cNvPr>
            <p:cNvSpPr txBox="1"/>
            <p:nvPr/>
          </p:nvSpPr>
          <p:spPr>
            <a:xfrm>
              <a:off x="3519993" y="29607"/>
              <a:ext cx="3545728" cy="5836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Giải</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nghĩa</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từ</a:t>
              </a:r>
              <a:endPar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endParaRPr>
            </a:p>
          </p:txBody>
        </p:sp>
      </p:grpSp>
      <p:sp>
        <p:nvSpPr>
          <p:cNvPr id="7" name="TextBox 6">
            <a:extLst>
              <a:ext uri="{FF2B5EF4-FFF2-40B4-BE49-F238E27FC236}">
                <a16:creationId xmlns:a16="http://schemas.microsoft.com/office/drawing/2014/main" xmlns="" id="{90E5C52A-BDBA-35AE-CBE9-61D2BEAE1710}"/>
              </a:ext>
            </a:extLst>
          </p:cNvPr>
          <p:cNvSpPr txBox="1"/>
          <p:nvPr/>
        </p:nvSpPr>
        <p:spPr>
          <a:xfrm>
            <a:off x="3197650" y="260267"/>
            <a:ext cx="6331655" cy="1200329"/>
          </a:xfrm>
          <a:prstGeom prst="rect">
            <a:avLst/>
          </a:prstGeom>
          <a:noFill/>
        </p:spPr>
        <p:txBody>
          <a:bodyPr wrap="square" rtlCol="0">
            <a:spAutoFit/>
          </a:bodyPr>
          <a:lstStyle/>
          <a:p>
            <a:pPr marL="457200" marR="0" lvl="0" indent="-4572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cs typeface="Calibri" panose="020F0502020204030204" pitchFamily="34" charset="0"/>
              </a:rPr>
              <a:t>Kênh</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lệch</a:t>
            </a:r>
            <a:r>
              <a:rPr kumimoji="0" lang="en-US" sz="3600" b="1"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không</a:t>
            </a:r>
            <a:r>
              <a:rPr kumimoji="0" lang="en-US" sz="3600" b="1"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cân</a:t>
            </a:r>
            <a:r>
              <a:rPr kumimoji="0" lang="en-US" sz="3600" b="1"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không</a:t>
            </a:r>
            <a:r>
              <a:rPr kumimoji="0" lang="en-US" sz="3600" b="1"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phẳng</a:t>
            </a:r>
            <a:r>
              <a:rPr kumimoji="0" lang="en-US" sz="3600" b="1"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xmlns="" id="{EE5EA4DB-0B6E-82FA-68E3-95BA79054205}"/>
              </a:ext>
            </a:extLst>
          </p:cNvPr>
          <p:cNvPicPr>
            <a:picLocks noChangeAspect="1"/>
          </p:cNvPicPr>
          <p:nvPr/>
        </p:nvPicPr>
        <p:blipFill>
          <a:blip r:embed="rId3"/>
          <a:stretch>
            <a:fillRect/>
          </a:stretch>
        </p:blipFill>
        <p:spPr>
          <a:xfrm>
            <a:off x="3009900" y="1924049"/>
            <a:ext cx="7143750" cy="32888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432696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97216" y="826477"/>
            <a:ext cx="4994031" cy="1573823"/>
          </a:xfrm>
          <a:prstGeom prst="rect">
            <a:avLst/>
          </a:prstGeom>
          <a:solidFill>
            <a:srgbClr val="FBE9DB"/>
          </a:solidFill>
          <a:ln>
            <a:solidFill>
              <a:srgbClr val="FBE9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endParaRPr>
          </a:p>
        </p:txBody>
      </p:sp>
      <p:grpSp>
        <p:nvGrpSpPr>
          <p:cNvPr id="13" name="Group 12"/>
          <p:cNvGrpSpPr/>
          <p:nvPr/>
        </p:nvGrpSpPr>
        <p:grpSpPr>
          <a:xfrm>
            <a:off x="809302" y="119192"/>
            <a:ext cx="5524824" cy="683895"/>
            <a:chOff x="3521613" y="0"/>
            <a:chExt cx="4329465" cy="684000"/>
          </a:xfrm>
        </p:grpSpPr>
        <p:grpSp>
          <p:nvGrpSpPr>
            <p:cNvPr id="14" name="Group 13"/>
            <p:cNvGrpSpPr/>
            <p:nvPr/>
          </p:nvGrpSpPr>
          <p:grpSpPr>
            <a:xfrm>
              <a:off x="3521613" y="0"/>
              <a:ext cx="2965498" cy="684000"/>
              <a:chOff x="3770142" y="1493446"/>
              <a:chExt cx="2965498" cy="684000"/>
            </a:xfrm>
          </p:grpSpPr>
          <p:sp>
            <p:nvSpPr>
              <p:cNvPr id="19" name="Flowchart: Alternate Process 18"/>
              <p:cNvSpPr/>
              <p:nvPr/>
            </p:nvSpPr>
            <p:spPr>
              <a:xfrm>
                <a:off x="3840481" y="1547446"/>
                <a:ext cx="2895159" cy="576000"/>
              </a:xfrm>
              <a:prstGeom prst="flowChartAlternateProcess">
                <a:avLst/>
              </a:prstGeom>
              <a:solidFill>
                <a:schemeClr val="accent2">
                  <a:lumMod val="40000"/>
                  <a:lumOff val="60000"/>
                </a:schemeClr>
              </a:solidFill>
              <a:ln w="19050">
                <a:solidFill>
                  <a:schemeClr val="accent2">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20" name="Picture 19"/>
              <p:cNvPicPr>
                <a:picLocks noChangeAspect="1"/>
              </p:cNvPicPr>
              <p:nvPr/>
            </p:nvPicPr>
            <p:blipFill>
              <a:blip r:embed="rId3"/>
              <a:stretch>
                <a:fillRect/>
              </a:stretch>
            </p:blipFill>
            <p:spPr>
              <a:xfrm rot="16200000">
                <a:off x="3751426" y="1512162"/>
                <a:ext cx="684000" cy="646568"/>
              </a:xfrm>
              <a:prstGeom prst="rect">
                <a:avLst/>
              </a:prstGeom>
            </p:spPr>
          </p:pic>
        </p:grpSp>
        <p:sp>
          <p:nvSpPr>
            <p:cNvPr id="18" name="TextBox 17"/>
            <p:cNvSpPr txBox="1"/>
            <p:nvPr/>
          </p:nvSpPr>
          <p:spPr>
            <a:xfrm>
              <a:off x="4305350" y="63527"/>
              <a:ext cx="3545728" cy="5848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Cùng</a:t>
              </a:r>
              <a:r>
                <a:rPr kumimoji="0" lang="en-US" sz="3200" b="1"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tìm</a:t>
              </a:r>
              <a:r>
                <a:rPr kumimoji="0" lang="en-US" sz="3200" b="1"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hiểu</a:t>
              </a:r>
              <a:endParaRPr kumimoji="0" lang="en-US" sz="3200" b="1"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endParaRPr>
            </a:p>
          </p:txBody>
        </p:sp>
      </p:grpSp>
      <p:grpSp>
        <p:nvGrpSpPr>
          <p:cNvPr id="30" name="Group 29"/>
          <p:cNvGrpSpPr/>
          <p:nvPr/>
        </p:nvGrpSpPr>
        <p:grpSpPr>
          <a:xfrm>
            <a:off x="461982" y="1126062"/>
            <a:ext cx="11501418" cy="1077218"/>
            <a:chOff x="165956" y="1130092"/>
            <a:chExt cx="11501418" cy="1077218"/>
          </a:xfrm>
        </p:grpSpPr>
        <p:sp>
          <p:nvSpPr>
            <p:cNvPr id="6" name="Rectangle 5"/>
            <p:cNvSpPr/>
            <p:nvPr/>
          </p:nvSpPr>
          <p:spPr>
            <a:xfrm>
              <a:off x="809301" y="1130092"/>
              <a:ext cx="10858073" cy="107721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Những chi tiết nào (ở đầu câu chuyện) cho thấy Bác rất cẩn thận khi qua suối?</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6" name="Oval 25"/>
            <p:cNvSpPr/>
            <p:nvPr/>
          </p:nvSpPr>
          <p:spPr>
            <a:xfrm>
              <a:off x="165956" y="1146362"/>
              <a:ext cx="561974" cy="5522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rPr>
                <a:t>1</a:t>
              </a:r>
            </a:p>
          </p:txBody>
        </p:sp>
      </p:grpSp>
      <p:grpSp>
        <p:nvGrpSpPr>
          <p:cNvPr id="31" name="Group 30"/>
          <p:cNvGrpSpPr/>
          <p:nvPr/>
        </p:nvGrpSpPr>
        <p:grpSpPr>
          <a:xfrm>
            <a:off x="437094" y="2278655"/>
            <a:ext cx="11512018" cy="606783"/>
            <a:chOff x="148456" y="2105739"/>
            <a:chExt cx="11298727" cy="606783"/>
          </a:xfrm>
        </p:grpSpPr>
        <p:sp>
          <p:nvSpPr>
            <p:cNvPr id="8" name="Rectangle 7"/>
            <p:cNvSpPr/>
            <p:nvPr/>
          </p:nvSpPr>
          <p:spPr>
            <a:xfrm>
              <a:off x="809301" y="2127747"/>
              <a:ext cx="10637882" cy="58477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Chuyện gì xảy ra khi Bác gần qua được suối?</a:t>
              </a:r>
            </a:p>
          </p:txBody>
        </p:sp>
        <p:sp>
          <p:nvSpPr>
            <p:cNvPr id="27" name="Oval 26"/>
            <p:cNvSpPr/>
            <p:nvPr/>
          </p:nvSpPr>
          <p:spPr>
            <a:xfrm>
              <a:off x="148456" y="2105739"/>
              <a:ext cx="561974" cy="5522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rPr>
                <a:t>2</a:t>
              </a:r>
            </a:p>
          </p:txBody>
        </p:sp>
      </p:grpSp>
      <p:grpSp>
        <p:nvGrpSpPr>
          <p:cNvPr id="32" name="Group 31"/>
          <p:cNvGrpSpPr/>
          <p:nvPr/>
        </p:nvGrpSpPr>
        <p:grpSpPr>
          <a:xfrm>
            <a:off x="465541" y="3148024"/>
            <a:ext cx="12204643" cy="584775"/>
            <a:chOff x="142485" y="3109162"/>
            <a:chExt cx="12204643" cy="584775"/>
          </a:xfrm>
        </p:grpSpPr>
        <p:sp>
          <p:nvSpPr>
            <p:cNvPr id="11" name="Rectangle 10"/>
            <p:cNvSpPr/>
            <p:nvPr/>
          </p:nvSpPr>
          <p:spPr>
            <a:xfrm>
              <a:off x="786709" y="3109162"/>
              <a:ext cx="11560419" cy="58477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Biết hòn đá có rêu trơn Bác đã làm gì?</a:t>
              </a:r>
            </a:p>
          </p:txBody>
        </p:sp>
        <p:sp>
          <p:nvSpPr>
            <p:cNvPr id="28" name="Oval 27"/>
            <p:cNvSpPr/>
            <p:nvPr/>
          </p:nvSpPr>
          <p:spPr>
            <a:xfrm>
              <a:off x="142485" y="3137737"/>
              <a:ext cx="561974" cy="5522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rPr>
                <a:t>3</a:t>
              </a:r>
            </a:p>
          </p:txBody>
        </p:sp>
      </p:grpSp>
      <p:pic>
        <p:nvPicPr>
          <p:cNvPr id="3" name="Picture 2">
            <a:extLst>
              <a:ext uri="{FF2B5EF4-FFF2-40B4-BE49-F238E27FC236}">
                <a16:creationId xmlns:a16="http://schemas.microsoft.com/office/drawing/2014/main" xmlns="" id="{C91AFB28-8D41-449D-A830-9FF9B4104FB1}"/>
              </a:ext>
            </a:extLst>
          </p:cNvPr>
          <p:cNvPicPr>
            <a:picLocks noChangeAspect="1"/>
          </p:cNvPicPr>
          <p:nvPr/>
        </p:nvPicPr>
        <p:blipFill>
          <a:blip r:embed="rId4"/>
          <a:stretch>
            <a:fillRect/>
          </a:stretch>
        </p:blipFill>
        <p:spPr>
          <a:xfrm>
            <a:off x="9953853" y="3918321"/>
            <a:ext cx="2238147" cy="1901263"/>
          </a:xfrm>
          <a:prstGeom prst="rect">
            <a:avLst/>
          </a:prstGeom>
        </p:spPr>
      </p:pic>
      <p:grpSp>
        <p:nvGrpSpPr>
          <p:cNvPr id="10" name="Group 9">
            <a:extLst>
              <a:ext uri="{FF2B5EF4-FFF2-40B4-BE49-F238E27FC236}">
                <a16:creationId xmlns:a16="http://schemas.microsoft.com/office/drawing/2014/main" xmlns="" id="{F1F83343-4D7A-F58A-1963-1D09DC4E047A}"/>
              </a:ext>
            </a:extLst>
          </p:cNvPr>
          <p:cNvGrpSpPr/>
          <p:nvPr/>
        </p:nvGrpSpPr>
        <p:grpSpPr>
          <a:xfrm>
            <a:off x="417916" y="3957649"/>
            <a:ext cx="9535709" cy="1077218"/>
            <a:chOff x="142485" y="3109162"/>
            <a:chExt cx="9535709" cy="1077218"/>
          </a:xfrm>
        </p:grpSpPr>
        <p:sp>
          <p:nvSpPr>
            <p:cNvPr id="15" name="Rectangle 14">
              <a:extLst>
                <a:ext uri="{FF2B5EF4-FFF2-40B4-BE49-F238E27FC236}">
                  <a16:creationId xmlns:a16="http://schemas.microsoft.com/office/drawing/2014/main" xmlns="" id="{DDFD8E82-63B1-1588-A6B8-72B038E21413}"/>
                </a:ext>
              </a:extLst>
            </p:cNvPr>
            <p:cNvSpPr/>
            <p:nvPr/>
          </p:nvSpPr>
          <p:spPr>
            <a:xfrm>
              <a:off x="786709" y="3109162"/>
              <a:ext cx="8891485" cy="107721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Sắp xếp các sự vật cho đúng với trình tự của câu chuyện?</a:t>
              </a:r>
            </a:p>
          </p:txBody>
        </p:sp>
        <p:sp>
          <p:nvSpPr>
            <p:cNvPr id="16" name="Oval 15">
              <a:extLst>
                <a:ext uri="{FF2B5EF4-FFF2-40B4-BE49-F238E27FC236}">
                  <a16:creationId xmlns:a16="http://schemas.microsoft.com/office/drawing/2014/main" xmlns="" id="{276D880F-BF43-29C3-BA46-E953D149451D}"/>
                </a:ext>
              </a:extLst>
            </p:cNvPr>
            <p:cNvSpPr/>
            <p:nvPr/>
          </p:nvSpPr>
          <p:spPr>
            <a:xfrm>
              <a:off x="142485" y="3137737"/>
              <a:ext cx="561974" cy="5522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rPr>
                <a:t>4</a:t>
              </a:r>
            </a:p>
          </p:txBody>
        </p:sp>
      </p:grpSp>
      <p:grpSp>
        <p:nvGrpSpPr>
          <p:cNvPr id="17" name="Group 16">
            <a:extLst>
              <a:ext uri="{FF2B5EF4-FFF2-40B4-BE49-F238E27FC236}">
                <a16:creationId xmlns:a16="http://schemas.microsoft.com/office/drawing/2014/main" xmlns="" id="{03007901-C8B2-A50C-FDE1-7F06B8534348}"/>
              </a:ext>
            </a:extLst>
          </p:cNvPr>
          <p:cNvGrpSpPr/>
          <p:nvPr/>
        </p:nvGrpSpPr>
        <p:grpSpPr>
          <a:xfrm>
            <a:off x="265516" y="5243524"/>
            <a:ext cx="9535709" cy="1077218"/>
            <a:chOff x="142485" y="3109162"/>
            <a:chExt cx="9535709" cy="1077218"/>
          </a:xfrm>
        </p:grpSpPr>
        <p:sp>
          <p:nvSpPr>
            <p:cNvPr id="21" name="Rectangle 20">
              <a:extLst>
                <a:ext uri="{FF2B5EF4-FFF2-40B4-BE49-F238E27FC236}">
                  <a16:creationId xmlns:a16="http://schemas.microsoft.com/office/drawing/2014/main" xmlns="" id="{63797408-E14D-CE73-FBA8-499619D9333E}"/>
                </a:ext>
              </a:extLst>
            </p:cNvPr>
            <p:cNvSpPr/>
            <p:nvPr/>
          </p:nvSpPr>
          <p:spPr>
            <a:xfrm>
              <a:off x="786709" y="3109162"/>
              <a:ext cx="8891485" cy="107721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Câu chuyện “Cùng Bác qua suối” cho thấy những phẩm chất nào của Bác?</a:t>
              </a:r>
            </a:p>
          </p:txBody>
        </p:sp>
        <p:sp>
          <p:nvSpPr>
            <p:cNvPr id="22" name="Oval 21">
              <a:extLst>
                <a:ext uri="{FF2B5EF4-FFF2-40B4-BE49-F238E27FC236}">
                  <a16:creationId xmlns:a16="http://schemas.microsoft.com/office/drawing/2014/main" xmlns="" id="{DAAAEE28-0C7F-E197-01EC-C0B9AF202395}"/>
                </a:ext>
              </a:extLst>
            </p:cNvPr>
            <p:cNvSpPr/>
            <p:nvPr/>
          </p:nvSpPr>
          <p:spPr>
            <a:xfrm>
              <a:off x="142485" y="3137737"/>
              <a:ext cx="561974" cy="5522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dirty="0">
                  <a:solidFill>
                    <a:srgbClr val="4CB9D0"/>
                  </a:solidFill>
                  <a:latin typeface="Calibri" panose="020F0502020204030204" pitchFamily="34" charset="0"/>
                  <a:cs typeface="Calibri" panose="020F0502020204030204" pitchFamily="34" charset="0"/>
                </a:rPr>
                <a:t>5</a:t>
              </a:r>
              <a:endPar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567519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p:tgtEl>
                                          <p:spTgt spid="13"/>
                                        </p:tgtEl>
                                        <p:attrNameLst>
                                          <p:attrName>ppt_x</p:attrName>
                                        </p:attrNameLst>
                                      </p:cBhvr>
                                      <p:tavLst>
                                        <p:tav tm="0">
                                          <p:val>
                                            <p:strVal val="#ppt_x-#ppt_w*1.125000"/>
                                          </p:val>
                                        </p:tav>
                                        <p:tav tm="100000">
                                          <p:val>
                                            <p:strVal val="#ppt_x"/>
                                          </p:val>
                                        </p:tav>
                                      </p:tavLst>
                                    </p:anim>
                                    <p:animEffect transition="in" filter="wipe(right)">
                                      <p:cBhvr>
                                        <p:cTn id="8" dur="500"/>
                                        <p:tgtEl>
                                          <p:spTgt spid="13"/>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left)">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wipe(left)">
                                      <p:cBhvr>
                                        <p:cTn id="18" dur="500"/>
                                        <p:tgtEl>
                                          <p:spTgt spid="3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left)">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left)">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left)">
                                      <p:cBhvr>
                                        <p:cTn id="3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2">
            <a:extLst>
              <a:ext uri="{FF2B5EF4-FFF2-40B4-BE49-F238E27FC236}">
                <a16:creationId xmlns:a16="http://schemas.microsoft.com/office/drawing/2014/main" xmlns="" id="{8807CB78-2E83-E4C5-C61C-2BD47614253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838200" y="1685925"/>
            <a:ext cx="11029138" cy="4752975"/>
          </a:xfrm>
          <a:prstGeom prst="rect">
            <a:avLst/>
          </a:prstGeom>
        </p:spPr>
      </p:pic>
      <p:sp>
        <p:nvSpPr>
          <p:cNvPr id="5" name="TextBox 4">
            <a:extLst>
              <a:ext uri="{FF2B5EF4-FFF2-40B4-BE49-F238E27FC236}">
                <a16:creationId xmlns:a16="http://schemas.microsoft.com/office/drawing/2014/main" xmlns="" id="{538E50EA-7BAD-C1B2-6BCD-FB35E9ED443C}"/>
              </a:ext>
            </a:extLst>
          </p:cNvPr>
          <p:cNvSpPr txBox="1"/>
          <p:nvPr/>
        </p:nvSpPr>
        <p:spPr>
          <a:xfrm>
            <a:off x="1257300" y="1968103"/>
            <a:ext cx="9791700" cy="4051558"/>
          </a:xfrm>
          <a:prstGeom prst="rect">
            <a:avLst/>
          </a:prstGeom>
          <a:noFill/>
        </p:spPr>
        <p:txBody>
          <a:bodyPr wrap="square">
            <a:spAutoFit/>
          </a:bodyPr>
          <a:lstStyle/>
          <a:p>
            <a:pPr lvl="0" indent="228600" algn="just">
              <a:lnSpc>
                <a:spcPct val="120000"/>
              </a:lnSpc>
              <a:defRPr/>
            </a:pPr>
            <a:r>
              <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rPr>
              <a:t>-</a:t>
            </a:r>
            <a:r>
              <a:rPr lang="en-US" sz="2400" dirty="0">
                <a:solidFill>
                  <a:prstClr val="black"/>
                </a:solidFill>
                <a:latin typeface="Calibri" panose="020F0502020204030204" pitchFamily="34" charset="0"/>
                <a:ea typeface="Arial" panose="020B0604020202020204" pitchFamily="34" charset="0"/>
                <a:cs typeface="Calibri" panose="020F0502020204030204" pitchFamily="34" charset="0"/>
              </a:rPr>
              <a:t> Đ</a:t>
            </a:r>
            <a:r>
              <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rPr>
              <a:t>ọc đúng từ ngữ, câu, đoạn và toàn bộ câu chuyện “Vùng Bác qua suối”.</a:t>
            </a:r>
          </a:p>
          <a:p>
            <a:pPr lvl="0" indent="228600" algn="just">
              <a:lnSpc>
                <a:spcPct val="120000"/>
              </a:lnSpc>
              <a:defRPr/>
            </a:pPr>
            <a:r>
              <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rPr>
              <a:t>- Bước đầu biết thể hiện cảm xúc của các nhân vật (Bác Hồ, anh chiến sĩ) trong câu chuyện qua giọng đọc.</a:t>
            </a:r>
          </a:p>
          <a:p>
            <a:pPr lvl="0" indent="228600" algn="just">
              <a:lnSpc>
                <a:spcPct val="120000"/>
              </a:lnSpc>
              <a:defRPr/>
            </a:pPr>
            <a:r>
              <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rPr>
              <a:t>- Biết nghỉ hơi ở những chỗ có dấu câu.</a:t>
            </a:r>
          </a:p>
          <a:p>
            <a:pPr lvl="0" indent="228600" algn="just">
              <a:lnSpc>
                <a:spcPct val="120000"/>
              </a:lnSpc>
              <a:defRPr/>
            </a:pPr>
            <a:r>
              <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rPr>
              <a:t>- Hiểu nội dung bài: Nhận biết được các chi tiết, sự việc, hành động, lời nói gắn với các nhân vật cụ thể. Hiểu được ý nghĩa của mỗi cử chỉ, việc làm của Bác. Hiểu điều tác giả muốn nói qua câu chuyện: Câu chuyện ca ngợi Bác – một con người có nhiều phẩm chất tốt đẹp: yêu thương, gần gũi mọi người, cẩn thận trong công việc, luôn quan tâm, lo lắng cho người khác, ...</a:t>
            </a:r>
          </a:p>
        </p:txBody>
      </p:sp>
      <p:pic>
        <p:nvPicPr>
          <p:cNvPr id="6" name="Picture 5">
            <a:extLst>
              <a:ext uri="{FF2B5EF4-FFF2-40B4-BE49-F238E27FC236}">
                <a16:creationId xmlns:a16="http://schemas.microsoft.com/office/drawing/2014/main" xmlns="" id="{84B15A44-F86B-1FA4-68CD-92A1E50561F1}"/>
              </a:ext>
            </a:extLst>
          </p:cNvPr>
          <p:cNvPicPr>
            <a:picLocks noChangeAspect="1"/>
          </p:cNvPicPr>
          <p:nvPr/>
        </p:nvPicPr>
        <p:blipFill>
          <a:blip r:embed="rId5"/>
          <a:stretch>
            <a:fillRect/>
          </a:stretch>
        </p:blipFill>
        <p:spPr>
          <a:xfrm>
            <a:off x="2940640" y="-66675"/>
            <a:ext cx="6901270" cy="1694835"/>
          </a:xfrm>
          <a:prstGeom prst="rect">
            <a:avLst/>
          </a:prstGeom>
        </p:spPr>
      </p:pic>
    </p:spTree>
    <p:extLst>
      <p:ext uri="{BB962C8B-B14F-4D97-AF65-F5344CB8AC3E}">
        <p14:creationId xmlns:p14="http://schemas.microsoft.com/office/powerpoint/2010/main" val="3134070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1BB351B6-2635-4068-AA57-71A4C442F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52269" y="5541758"/>
            <a:ext cx="778189" cy="1203867"/>
          </a:xfrm>
          <a:prstGeom prst="rect">
            <a:avLst/>
          </a:prstGeom>
        </p:spPr>
      </p:pic>
      <p:grpSp>
        <p:nvGrpSpPr>
          <p:cNvPr id="23" name="Group 22"/>
          <p:cNvGrpSpPr/>
          <p:nvPr/>
        </p:nvGrpSpPr>
        <p:grpSpPr>
          <a:xfrm>
            <a:off x="1342702" y="71567"/>
            <a:ext cx="3678925" cy="683895"/>
            <a:chOff x="3521613" y="0"/>
            <a:chExt cx="3545728" cy="684000"/>
          </a:xfrm>
        </p:grpSpPr>
        <p:grpSp>
          <p:nvGrpSpPr>
            <p:cNvPr id="24" name="Group 23"/>
            <p:cNvGrpSpPr/>
            <p:nvPr/>
          </p:nvGrpSpPr>
          <p:grpSpPr>
            <a:xfrm>
              <a:off x="3521613" y="0"/>
              <a:ext cx="2965498" cy="684000"/>
              <a:chOff x="3770142" y="1493446"/>
              <a:chExt cx="2965498" cy="684000"/>
            </a:xfrm>
          </p:grpSpPr>
          <p:sp>
            <p:nvSpPr>
              <p:cNvPr id="26" name="Flowchart: Alternate Process 25"/>
              <p:cNvSpPr/>
              <p:nvPr/>
            </p:nvSpPr>
            <p:spPr>
              <a:xfrm>
                <a:off x="3840481" y="1547446"/>
                <a:ext cx="2895159" cy="576000"/>
              </a:xfrm>
              <a:prstGeom prst="flowChartAlternateProcess">
                <a:avLst/>
              </a:prstGeom>
              <a:solidFill>
                <a:schemeClr val="accent2">
                  <a:lumMod val="40000"/>
                  <a:lumOff val="60000"/>
                </a:schemeClr>
              </a:solidFill>
              <a:ln w="19050">
                <a:solidFill>
                  <a:schemeClr val="accent2">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27" name="Picture 26"/>
              <p:cNvPicPr>
                <a:picLocks noChangeAspect="1"/>
              </p:cNvPicPr>
              <p:nvPr/>
            </p:nvPicPr>
            <p:blipFill>
              <a:blip r:embed="rId4"/>
              <a:stretch>
                <a:fillRect/>
              </a:stretch>
            </p:blipFill>
            <p:spPr>
              <a:xfrm rot="16200000">
                <a:off x="3751426" y="1512162"/>
                <a:ext cx="684000" cy="646568"/>
              </a:xfrm>
              <a:prstGeom prst="rect">
                <a:avLst/>
              </a:prstGeom>
            </p:spPr>
          </p:pic>
        </p:grpSp>
        <p:sp>
          <p:nvSpPr>
            <p:cNvPr id="25" name="TextBox 24"/>
            <p:cNvSpPr txBox="1"/>
            <p:nvPr/>
          </p:nvSpPr>
          <p:spPr>
            <a:xfrm>
              <a:off x="3521613" y="54000"/>
              <a:ext cx="3545728" cy="5836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Cùng</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tìm</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hiểu</a:t>
              </a:r>
              <a:endPar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endParaRPr>
            </a:p>
          </p:txBody>
        </p:sp>
      </p:grpSp>
      <p:grpSp>
        <p:nvGrpSpPr>
          <p:cNvPr id="28" name="Group 27"/>
          <p:cNvGrpSpPr/>
          <p:nvPr/>
        </p:nvGrpSpPr>
        <p:grpSpPr>
          <a:xfrm>
            <a:off x="1898466" y="1101687"/>
            <a:ext cx="9274360" cy="1200329"/>
            <a:chOff x="165956" y="1130092"/>
            <a:chExt cx="9274360" cy="1200329"/>
          </a:xfrm>
        </p:grpSpPr>
        <p:sp>
          <p:nvSpPr>
            <p:cNvPr id="29" name="Rectangle 28"/>
            <p:cNvSpPr/>
            <p:nvPr/>
          </p:nvSpPr>
          <p:spPr>
            <a:xfrm>
              <a:off x="809302" y="1130092"/>
              <a:ext cx="8631014"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Những chi tiết nào (ở đầu câu chuyện) cho thấy Bác rất cẩn thận khi qua suối?</a:t>
              </a:r>
            </a:p>
          </p:txBody>
        </p:sp>
        <p:sp>
          <p:nvSpPr>
            <p:cNvPr id="30" name="Oval 29"/>
            <p:cNvSpPr/>
            <p:nvPr/>
          </p:nvSpPr>
          <p:spPr>
            <a:xfrm>
              <a:off x="165956" y="1146362"/>
              <a:ext cx="561974" cy="5522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rPr>
                <a:t>1</a:t>
              </a:r>
            </a:p>
          </p:txBody>
        </p:sp>
      </p:grpSp>
      <p:sp>
        <p:nvSpPr>
          <p:cNvPr id="12" name="Rectangle 11">
            <a:extLst>
              <a:ext uri="{FF2B5EF4-FFF2-40B4-BE49-F238E27FC236}">
                <a16:creationId xmlns:a16="http://schemas.microsoft.com/office/drawing/2014/main" xmlns="" id="{6580718F-FBF2-47E9-9DE9-883F18CFAE19}"/>
              </a:ext>
            </a:extLst>
          </p:cNvPr>
          <p:cNvSpPr/>
          <p:nvPr/>
        </p:nvSpPr>
        <p:spPr>
          <a:xfrm>
            <a:off x="1955503" y="2709351"/>
            <a:ext cx="9628466" cy="1754326"/>
          </a:xfrm>
          <a:prstGeom prst="rect">
            <a:avLst/>
          </a:prstGeom>
        </p:spPr>
        <p:txBody>
          <a:bodyPr wrap="square">
            <a:spAutoFit/>
          </a:bodyPr>
          <a:lstStyle/>
          <a:p>
            <a:pPr lvl="0" algn="just">
              <a:defRPr/>
            </a:pPr>
            <a:r>
              <a:rPr lang="vi-VN" sz="3600" dirty="0">
                <a:solidFill>
                  <a:srgbClr val="7030A0"/>
                </a:solidFill>
                <a:latin typeface="Calibri" panose="020F0502020204030204" pitchFamily="34" charset="0"/>
                <a:cs typeface="Calibri" panose="020F0502020204030204" pitchFamily="34" charset="0"/>
              </a:rPr>
              <a:t>Những chi tiết cho thấy Bác rất cẩn thận khi qua suối: Bác vừa đi vừa dò mực nước, nhắc các chiến sĩ đi sau đi cẩn thận.</a:t>
            </a:r>
            <a:endParaRPr kumimoji="0" lang="en-US" sz="36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8403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1BB351B6-2635-4068-AA57-71A4C442F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52269" y="5541758"/>
            <a:ext cx="778189" cy="1203867"/>
          </a:xfrm>
          <a:prstGeom prst="rect">
            <a:avLst/>
          </a:prstGeom>
        </p:spPr>
      </p:pic>
      <p:grpSp>
        <p:nvGrpSpPr>
          <p:cNvPr id="23" name="Group 22"/>
          <p:cNvGrpSpPr/>
          <p:nvPr/>
        </p:nvGrpSpPr>
        <p:grpSpPr>
          <a:xfrm>
            <a:off x="1342702" y="71567"/>
            <a:ext cx="3678925" cy="683895"/>
            <a:chOff x="3521613" y="0"/>
            <a:chExt cx="3545728" cy="684000"/>
          </a:xfrm>
        </p:grpSpPr>
        <p:grpSp>
          <p:nvGrpSpPr>
            <p:cNvPr id="24" name="Group 23"/>
            <p:cNvGrpSpPr/>
            <p:nvPr/>
          </p:nvGrpSpPr>
          <p:grpSpPr>
            <a:xfrm>
              <a:off x="3521613" y="0"/>
              <a:ext cx="2965498" cy="684000"/>
              <a:chOff x="3770142" y="1493446"/>
              <a:chExt cx="2965498" cy="684000"/>
            </a:xfrm>
          </p:grpSpPr>
          <p:sp>
            <p:nvSpPr>
              <p:cNvPr id="26" name="Flowchart: Alternate Process 25"/>
              <p:cNvSpPr/>
              <p:nvPr/>
            </p:nvSpPr>
            <p:spPr>
              <a:xfrm>
                <a:off x="3840481" y="1547446"/>
                <a:ext cx="2895159" cy="576000"/>
              </a:xfrm>
              <a:prstGeom prst="flowChartAlternateProcess">
                <a:avLst/>
              </a:prstGeom>
              <a:solidFill>
                <a:schemeClr val="accent2">
                  <a:lumMod val="40000"/>
                  <a:lumOff val="60000"/>
                </a:schemeClr>
              </a:solidFill>
              <a:ln w="19050">
                <a:solidFill>
                  <a:schemeClr val="accent2">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27" name="Picture 26"/>
              <p:cNvPicPr>
                <a:picLocks noChangeAspect="1"/>
              </p:cNvPicPr>
              <p:nvPr/>
            </p:nvPicPr>
            <p:blipFill>
              <a:blip r:embed="rId4"/>
              <a:stretch>
                <a:fillRect/>
              </a:stretch>
            </p:blipFill>
            <p:spPr>
              <a:xfrm rot="16200000">
                <a:off x="3751426" y="1512162"/>
                <a:ext cx="684000" cy="646568"/>
              </a:xfrm>
              <a:prstGeom prst="rect">
                <a:avLst/>
              </a:prstGeom>
            </p:spPr>
          </p:pic>
        </p:grpSp>
        <p:sp>
          <p:nvSpPr>
            <p:cNvPr id="25" name="TextBox 24"/>
            <p:cNvSpPr txBox="1"/>
            <p:nvPr/>
          </p:nvSpPr>
          <p:spPr>
            <a:xfrm>
              <a:off x="3521613" y="54000"/>
              <a:ext cx="3545728" cy="5836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Cùng</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tìm</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hiểu</a:t>
              </a:r>
              <a:endPar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endParaRPr>
            </a:p>
          </p:txBody>
        </p:sp>
      </p:grpSp>
      <p:grpSp>
        <p:nvGrpSpPr>
          <p:cNvPr id="22" name="Group 21"/>
          <p:cNvGrpSpPr/>
          <p:nvPr/>
        </p:nvGrpSpPr>
        <p:grpSpPr>
          <a:xfrm>
            <a:off x="2346839" y="1102637"/>
            <a:ext cx="9378436" cy="646331"/>
            <a:chOff x="148456" y="2068755"/>
            <a:chExt cx="9378436" cy="646331"/>
          </a:xfrm>
        </p:grpSpPr>
        <p:sp>
          <p:nvSpPr>
            <p:cNvPr id="36" name="Rectangle 35"/>
            <p:cNvSpPr/>
            <p:nvPr/>
          </p:nvSpPr>
          <p:spPr>
            <a:xfrm>
              <a:off x="653280" y="2068755"/>
              <a:ext cx="8873612" cy="64633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Chuyện gì xảy ra khi Bác gần qua được suối?</a:t>
              </a:r>
            </a:p>
          </p:txBody>
        </p:sp>
        <p:sp>
          <p:nvSpPr>
            <p:cNvPr id="37" name="Oval 36"/>
            <p:cNvSpPr/>
            <p:nvPr/>
          </p:nvSpPr>
          <p:spPr>
            <a:xfrm>
              <a:off x="148456" y="2105739"/>
              <a:ext cx="561974" cy="5522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rPr>
                <a:t>2</a:t>
              </a:r>
            </a:p>
          </p:txBody>
        </p:sp>
      </p:grpSp>
      <p:sp>
        <p:nvSpPr>
          <p:cNvPr id="11" name="Rectangle 10">
            <a:extLst>
              <a:ext uri="{FF2B5EF4-FFF2-40B4-BE49-F238E27FC236}">
                <a16:creationId xmlns:a16="http://schemas.microsoft.com/office/drawing/2014/main" xmlns="" id="{8AB451D9-FF7D-4234-8B0F-36E58E879B77}"/>
              </a:ext>
            </a:extLst>
          </p:cNvPr>
          <p:cNvSpPr/>
          <p:nvPr/>
        </p:nvSpPr>
        <p:spPr>
          <a:xfrm>
            <a:off x="2107903" y="2052126"/>
            <a:ext cx="9628466" cy="1200329"/>
          </a:xfrm>
          <a:prstGeom prst="rect">
            <a:avLst/>
          </a:prstGeom>
        </p:spPr>
        <p:txBody>
          <a:bodyPr wrap="square">
            <a:spAutoFit/>
          </a:bodyPr>
          <a:lstStyle/>
          <a:p>
            <a:pPr lvl="0" algn="just">
              <a:defRPr/>
            </a:pPr>
            <a:r>
              <a:rPr lang="vi-VN" sz="3600" dirty="0">
                <a:solidFill>
                  <a:srgbClr val="7030A0"/>
                </a:solidFill>
                <a:latin typeface="Calibri" panose="020F0502020204030204" pitchFamily="34" charset="0"/>
                <a:cs typeface="Calibri" panose="020F0502020204030204" pitchFamily="34" charset="0"/>
              </a:rPr>
              <a:t>Gần qua được suối, chợt Bác trượt chân, suýt ngã bởi đi qua hòn đá tròn có nhiều rêu trơn.</a:t>
            </a:r>
            <a:endParaRPr kumimoji="0" lang="en-US" sz="36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74959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xmlns="" id="{1BB351B6-2635-4068-AA57-71A4C442F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52269" y="5541758"/>
            <a:ext cx="778189" cy="1203867"/>
          </a:xfrm>
          <a:prstGeom prst="rect">
            <a:avLst/>
          </a:prstGeom>
        </p:spPr>
      </p:pic>
      <p:grpSp>
        <p:nvGrpSpPr>
          <p:cNvPr id="10" name="Group 9"/>
          <p:cNvGrpSpPr/>
          <p:nvPr/>
        </p:nvGrpSpPr>
        <p:grpSpPr>
          <a:xfrm>
            <a:off x="1342702" y="71567"/>
            <a:ext cx="3678925" cy="683895"/>
            <a:chOff x="3521613" y="0"/>
            <a:chExt cx="3545728" cy="684000"/>
          </a:xfrm>
        </p:grpSpPr>
        <p:grpSp>
          <p:nvGrpSpPr>
            <p:cNvPr id="11" name="Group 10"/>
            <p:cNvGrpSpPr/>
            <p:nvPr/>
          </p:nvGrpSpPr>
          <p:grpSpPr>
            <a:xfrm>
              <a:off x="3521613" y="0"/>
              <a:ext cx="2965498" cy="684000"/>
              <a:chOff x="3770142" y="1493446"/>
              <a:chExt cx="2965498" cy="684000"/>
            </a:xfrm>
          </p:grpSpPr>
          <p:sp>
            <p:nvSpPr>
              <p:cNvPr id="13" name="Flowchart: Alternate Process 12"/>
              <p:cNvSpPr/>
              <p:nvPr/>
            </p:nvSpPr>
            <p:spPr>
              <a:xfrm>
                <a:off x="3840481" y="1547446"/>
                <a:ext cx="2895159" cy="576000"/>
              </a:xfrm>
              <a:prstGeom prst="flowChartAlternateProcess">
                <a:avLst/>
              </a:prstGeom>
              <a:solidFill>
                <a:schemeClr val="accent2">
                  <a:lumMod val="40000"/>
                  <a:lumOff val="60000"/>
                </a:schemeClr>
              </a:solidFill>
              <a:ln w="19050">
                <a:solidFill>
                  <a:schemeClr val="accent2">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14" name="Picture 13"/>
              <p:cNvPicPr>
                <a:picLocks noChangeAspect="1"/>
              </p:cNvPicPr>
              <p:nvPr/>
            </p:nvPicPr>
            <p:blipFill>
              <a:blip r:embed="rId4"/>
              <a:stretch>
                <a:fillRect/>
              </a:stretch>
            </p:blipFill>
            <p:spPr>
              <a:xfrm rot="16200000">
                <a:off x="3751426" y="1512162"/>
                <a:ext cx="684000" cy="646568"/>
              </a:xfrm>
              <a:prstGeom prst="rect">
                <a:avLst/>
              </a:prstGeom>
            </p:spPr>
          </p:pic>
        </p:grpSp>
        <p:sp>
          <p:nvSpPr>
            <p:cNvPr id="12" name="TextBox 11"/>
            <p:cNvSpPr txBox="1"/>
            <p:nvPr/>
          </p:nvSpPr>
          <p:spPr>
            <a:xfrm>
              <a:off x="3521613" y="54000"/>
              <a:ext cx="3545728" cy="5836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Cùng</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tìm</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hiểu</a:t>
              </a:r>
              <a:endPar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endParaRPr>
            </a:p>
          </p:txBody>
        </p:sp>
      </p:grpSp>
      <p:grpSp>
        <p:nvGrpSpPr>
          <p:cNvPr id="15" name="Group 14"/>
          <p:cNvGrpSpPr/>
          <p:nvPr/>
        </p:nvGrpSpPr>
        <p:grpSpPr>
          <a:xfrm>
            <a:off x="2307771" y="1255337"/>
            <a:ext cx="9588953" cy="646331"/>
            <a:chOff x="-70955" y="3137737"/>
            <a:chExt cx="13726606" cy="646331"/>
          </a:xfrm>
        </p:grpSpPr>
        <p:sp>
          <p:nvSpPr>
            <p:cNvPr id="16" name="Rectangle 15"/>
            <p:cNvSpPr/>
            <p:nvPr/>
          </p:nvSpPr>
          <p:spPr>
            <a:xfrm>
              <a:off x="609452" y="3137737"/>
              <a:ext cx="13046199"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Biết hòn đá có rêu trơn Bác đã làm gì?</a:t>
              </a:r>
            </a:p>
          </p:txBody>
        </p:sp>
        <p:sp>
          <p:nvSpPr>
            <p:cNvPr id="17" name="Oval 16"/>
            <p:cNvSpPr/>
            <p:nvPr/>
          </p:nvSpPr>
          <p:spPr>
            <a:xfrm>
              <a:off x="-70955" y="3137737"/>
              <a:ext cx="775413" cy="5522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rPr>
                <a:t>3</a:t>
              </a:r>
            </a:p>
          </p:txBody>
        </p:sp>
      </p:grpSp>
      <p:sp>
        <p:nvSpPr>
          <p:cNvPr id="18" name="Rectangle 17">
            <a:extLst>
              <a:ext uri="{FF2B5EF4-FFF2-40B4-BE49-F238E27FC236}">
                <a16:creationId xmlns:a16="http://schemas.microsoft.com/office/drawing/2014/main" xmlns="" id="{271A246D-E8BF-4F7B-97DF-13EB3FE570E9}"/>
              </a:ext>
            </a:extLst>
          </p:cNvPr>
          <p:cNvSpPr/>
          <p:nvPr/>
        </p:nvSpPr>
        <p:spPr>
          <a:xfrm>
            <a:off x="1955503" y="2290251"/>
            <a:ext cx="9628466" cy="1754326"/>
          </a:xfrm>
          <a:prstGeom prst="rect">
            <a:avLst/>
          </a:prstGeom>
        </p:spPr>
        <p:txBody>
          <a:bodyPr wrap="square">
            <a:spAutoFit/>
          </a:bodyPr>
          <a:lstStyle/>
          <a:p>
            <a:pPr lvl="0" algn="just">
              <a:defRPr/>
            </a:pPr>
            <a:r>
              <a:rPr lang="vi-VN" sz="3600" dirty="0">
                <a:solidFill>
                  <a:srgbClr val="7030A0"/>
                </a:solidFill>
                <a:latin typeface="Calibri" panose="020F0502020204030204" pitchFamily="34" charset="0"/>
                <a:cs typeface="Calibri" panose="020F0502020204030204" pitchFamily="34" charset="0"/>
              </a:rPr>
              <a:t>Biết hòn đá có rêu trơn Bác đã cúi xuống, nhặt hòn đá, đặt lên bờ. Bác làm như thế vì muốn tránh cho người khác đi sau khỏi bị ngã.</a:t>
            </a:r>
            <a:endParaRPr kumimoji="0" lang="en-US" sz="36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42597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xmlns="" id="{1BB351B6-2635-4068-AA57-71A4C442F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52269" y="5541758"/>
            <a:ext cx="778189" cy="1203867"/>
          </a:xfrm>
          <a:prstGeom prst="rect">
            <a:avLst/>
          </a:prstGeom>
        </p:spPr>
      </p:pic>
      <p:grpSp>
        <p:nvGrpSpPr>
          <p:cNvPr id="10" name="Group 9"/>
          <p:cNvGrpSpPr/>
          <p:nvPr/>
        </p:nvGrpSpPr>
        <p:grpSpPr>
          <a:xfrm>
            <a:off x="1342702" y="71567"/>
            <a:ext cx="3678925" cy="683895"/>
            <a:chOff x="3521613" y="0"/>
            <a:chExt cx="3545728" cy="684000"/>
          </a:xfrm>
        </p:grpSpPr>
        <p:grpSp>
          <p:nvGrpSpPr>
            <p:cNvPr id="11" name="Group 10"/>
            <p:cNvGrpSpPr/>
            <p:nvPr/>
          </p:nvGrpSpPr>
          <p:grpSpPr>
            <a:xfrm>
              <a:off x="3521613" y="0"/>
              <a:ext cx="2965498" cy="684000"/>
              <a:chOff x="3770142" y="1493446"/>
              <a:chExt cx="2965498" cy="684000"/>
            </a:xfrm>
          </p:grpSpPr>
          <p:sp>
            <p:nvSpPr>
              <p:cNvPr id="13" name="Flowchart: Alternate Process 12"/>
              <p:cNvSpPr/>
              <p:nvPr/>
            </p:nvSpPr>
            <p:spPr>
              <a:xfrm>
                <a:off x="3840481" y="1547446"/>
                <a:ext cx="2895159" cy="576000"/>
              </a:xfrm>
              <a:prstGeom prst="flowChartAlternateProcess">
                <a:avLst/>
              </a:prstGeom>
              <a:solidFill>
                <a:schemeClr val="accent2">
                  <a:lumMod val="40000"/>
                  <a:lumOff val="60000"/>
                </a:schemeClr>
              </a:solidFill>
              <a:ln w="19050">
                <a:solidFill>
                  <a:schemeClr val="accent2">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14" name="Picture 13"/>
              <p:cNvPicPr>
                <a:picLocks noChangeAspect="1"/>
              </p:cNvPicPr>
              <p:nvPr/>
            </p:nvPicPr>
            <p:blipFill>
              <a:blip r:embed="rId4"/>
              <a:stretch>
                <a:fillRect/>
              </a:stretch>
            </p:blipFill>
            <p:spPr>
              <a:xfrm rot="16200000">
                <a:off x="3751426" y="1512162"/>
                <a:ext cx="684000" cy="646568"/>
              </a:xfrm>
              <a:prstGeom prst="rect">
                <a:avLst/>
              </a:prstGeom>
            </p:spPr>
          </p:pic>
        </p:grpSp>
        <p:sp>
          <p:nvSpPr>
            <p:cNvPr id="12" name="TextBox 11"/>
            <p:cNvSpPr txBox="1"/>
            <p:nvPr/>
          </p:nvSpPr>
          <p:spPr>
            <a:xfrm>
              <a:off x="3521613" y="54000"/>
              <a:ext cx="3545728" cy="5836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Cùng</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tìm</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hiểu</a:t>
              </a:r>
              <a:endPar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endParaRPr>
            </a:p>
          </p:txBody>
        </p:sp>
      </p:grpSp>
      <p:grpSp>
        <p:nvGrpSpPr>
          <p:cNvPr id="15" name="Group 14"/>
          <p:cNvGrpSpPr/>
          <p:nvPr/>
        </p:nvGrpSpPr>
        <p:grpSpPr>
          <a:xfrm>
            <a:off x="1802946" y="1255337"/>
            <a:ext cx="10389054" cy="1200329"/>
            <a:chOff x="-793613" y="3137737"/>
            <a:chExt cx="14871952" cy="1200329"/>
          </a:xfrm>
        </p:grpSpPr>
        <p:sp>
          <p:nvSpPr>
            <p:cNvPr id="16" name="Rectangle 15"/>
            <p:cNvSpPr/>
            <p:nvPr/>
          </p:nvSpPr>
          <p:spPr>
            <a:xfrm>
              <a:off x="20596" y="3137737"/>
              <a:ext cx="14057743" cy="120032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Sắp xếp các sự vật cho đúng với trình tự của câu chuyện?</a:t>
              </a:r>
            </a:p>
          </p:txBody>
        </p:sp>
        <p:sp>
          <p:nvSpPr>
            <p:cNvPr id="17" name="Oval 16"/>
            <p:cNvSpPr/>
            <p:nvPr/>
          </p:nvSpPr>
          <p:spPr>
            <a:xfrm>
              <a:off x="-793613" y="3194887"/>
              <a:ext cx="775413" cy="5522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rPr>
                <a:t>4</a:t>
              </a:r>
            </a:p>
          </p:txBody>
        </p:sp>
      </p:grpSp>
      <p:pic>
        <p:nvPicPr>
          <p:cNvPr id="3" name="Picture 2">
            <a:extLst>
              <a:ext uri="{FF2B5EF4-FFF2-40B4-BE49-F238E27FC236}">
                <a16:creationId xmlns:a16="http://schemas.microsoft.com/office/drawing/2014/main" xmlns="" id="{D0511FDF-CEF2-3B5B-9D0D-A19100198470}"/>
              </a:ext>
            </a:extLst>
          </p:cNvPr>
          <p:cNvPicPr>
            <a:picLocks noChangeAspect="1"/>
          </p:cNvPicPr>
          <p:nvPr/>
        </p:nvPicPr>
        <p:blipFill>
          <a:blip r:embed="rId5"/>
          <a:stretch>
            <a:fillRect/>
          </a:stretch>
        </p:blipFill>
        <p:spPr>
          <a:xfrm>
            <a:off x="2643187" y="2643187"/>
            <a:ext cx="3842697" cy="11287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xmlns="" id="{452C2C36-AC1A-7AD2-EFC2-716324C08F37}"/>
              </a:ext>
            </a:extLst>
          </p:cNvPr>
          <p:cNvPicPr>
            <a:picLocks noChangeAspect="1"/>
          </p:cNvPicPr>
          <p:nvPr/>
        </p:nvPicPr>
        <p:blipFill>
          <a:blip r:embed="rId6"/>
          <a:stretch>
            <a:fillRect/>
          </a:stretch>
        </p:blipFill>
        <p:spPr>
          <a:xfrm>
            <a:off x="7424737" y="2628899"/>
            <a:ext cx="3905779" cy="11525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7">
            <a:extLst>
              <a:ext uri="{FF2B5EF4-FFF2-40B4-BE49-F238E27FC236}">
                <a16:creationId xmlns:a16="http://schemas.microsoft.com/office/drawing/2014/main" xmlns="" id="{5D3383DD-EAA9-3965-6472-CCA261CA7815}"/>
              </a:ext>
            </a:extLst>
          </p:cNvPr>
          <p:cNvPicPr>
            <a:picLocks noChangeAspect="1"/>
          </p:cNvPicPr>
          <p:nvPr/>
        </p:nvPicPr>
        <p:blipFill>
          <a:blip r:embed="rId7"/>
          <a:stretch>
            <a:fillRect/>
          </a:stretch>
        </p:blipFill>
        <p:spPr>
          <a:xfrm>
            <a:off x="2709862" y="4338637"/>
            <a:ext cx="3634707" cy="9763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9" name="Picture 18">
            <a:extLst>
              <a:ext uri="{FF2B5EF4-FFF2-40B4-BE49-F238E27FC236}">
                <a16:creationId xmlns:a16="http://schemas.microsoft.com/office/drawing/2014/main" xmlns="" id="{6D0F6542-F7B2-3C54-C3C0-754D80DE6515}"/>
              </a:ext>
            </a:extLst>
          </p:cNvPr>
          <p:cNvPicPr>
            <a:picLocks noChangeAspect="1"/>
          </p:cNvPicPr>
          <p:nvPr/>
        </p:nvPicPr>
        <p:blipFill>
          <a:blip r:embed="rId8"/>
          <a:stretch>
            <a:fillRect/>
          </a:stretch>
        </p:blipFill>
        <p:spPr>
          <a:xfrm>
            <a:off x="7486649" y="4162424"/>
            <a:ext cx="3967163" cy="11334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椭圆 5">
            <a:extLst>
              <a:ext uri="{FF2B5EF4-FFF2-40B4-BE49-F238E27FC236}">
                <a16:creationId xmlns:a16="http://schemas.microsoft.com/office/drawing/2014/main" xmlns="" id="{2781E27C-3D68-AB21-1426-29A1B93522CF}"/>
              </a:ext>
            </a:extLst>
          </p:cNvPr>
          <p:cNvSpPr>
            <a:spLocks noChangeArrowheads="1"/>
          </p:cNvSpPr>
          <p:nvPr/>
        </p:nvSpPr>
        <p:spPr bwMode="auto">
          <a:xfrm>
            <a:off x="7062555" y="2531284"/>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1</a:t>
            </a:r>
          </a:p>
        </p:txBody>
      </p:sp>
      <p:sp>
        <p:nvSpPr>
          <p:cNvPr id="22" name="椭圆 5">
            <a:extLst>
              <a:ext uri="{FF2B5EF4-FFF2-40B4-BE49-F238E27FC236}">
                <a16:creationId xmlns:a16="http://schemas.microsoft.com/office/drawing/2014/main" xmlns="" id="{C9D88BB3-C2E8-1227-A74B-B9196163291B}"/>
              </a:ext>
            </a:extLst>
          </p:cNvPr>
          <p:cNvSpPr>
            <a:spLocks noChangeArrowheads="1"/>
          </p:cNvSpPr>
          <p:nvPr/>
        </p:nvSpPr>
        <p:spPr bwMode="auto">
          <a:xfrm>
            <a:off x="7138755" y="4055284"/>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2</a:t>
            </a:r>
          </a:p>
        </p:txBody>
      </p:sp>
      <p:sp>
        <p:nvSpPr>
          <p:cNvPr id="23" name="椭圆 5">
            <a:extLst>
              <a:ext uri="{FF2B5EF4-FFF2-40B4-BE49-F238E27FC236}">
                <a16:creationId xmlns:a16="http://schemas.microsoft.com/office/drawing/2014/main" xmlns="" id="{67CC9C9A-F964-8C7D-321B-E477822CB641}"/>
              </a:ext>
            </a:extLst>
          </p:cNvPr>
          <p:cNvSpPr>
            <a:spLocks noChangeArrowheads="1"/>
          </p:cNvSpPr>
          <p:nvPr/>
        </p:nvSpPr>
        <p:spPr bwMode="auto">
          <a:xfrm>
            <a:off x="2338155" y="2531284"/>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4400" dirty="0">
                <a:solidFill>
                  <a:srgbClr val="FFFFFF"/>
                </a:solidFill>
                <a:effectLst>
                  <a:outerShdw blurRad="38100" dist="38100" dir="2700000" algn="tl">
                    <a:srgbClr val="000000">
                      <a:alpha val="43137"/>
                    </a:srgbClr>
                  </a:outerShdw>
                </a:effectLst>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4</a:t>
            </a:r>
            <a:endPar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endParaRPr>
          </a:p>
        </p:txBody>
      </p:sp>
      <p:sp>
        <p:nvSpPr>
          <p:cNvPr id="24" name="椭圆 5">
            <a:extLst>
              <a:ext uri="{FF2B5EF4-FFF2-40B4-BE49-F238E27FC236}">
                <a16:creationId xmlns:a16="http://schemas.microsoft.com/office/drawing/2014/main" xmlns="" id="{370F49FF-705E-6326-868B-2C0E366F3F26}"/>
              </a:ext>
            </a:extLst>
          </p:cNvPr>
          <p:cNvSpPr>
            <a:spLocks noChangeArrowheads="1"/>
          </p:cNvSpPr>
          <p:nvPr/>
        </p:nvSpPr>
        <p:spPr bwMode="auto">
          <a:xfrm>
            <a:off x="2290530" y="4131484"/>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4400" dirty="0">
                <a:solidFill>
                  <a:srgbClr val="FFFFFF"/>
                </a:solidFill>
                <a:effectLst>
                  <a:outerShdw blurRad="38100" dist="38100" dir="2700000" algn="tl">
                    <a:srgbClr val="000000">
                      <a:alpha val="43137"/>
                    </a:srgbClr>
                  </a:outerShdw>
                </a:effectLst>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3</a:t>
            </a:r>
            <a:endPar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endParaRPr>
          </a:p>
        </p:txBody>
      </p:sp>
    </p:spTree>
    <p:extLst>
      <p:ext uri="{BB962C8B-B14F-4D97-AF65-F5344CB8AC3E}">
        <p14:creationId xmlns:p14="http://schemas.microsoft.com/office/powerpoint/2010/main" val="4135167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2"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2"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arn(inVertic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2"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2"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1" animBg="1"/>
      <p:bldP spid="21" grpId="2" animBg="1"/>
      <p:bldP spid="22" grpId="1" animBg="1"/>
      <p:bldP spid="22" grpId="2" animBg="1"/>
      <p:bldP spid="23" grpId="1" animBg="1"/>
      <p:bldP spid="23" grpId="2" animBg="1"/>
      <p:bldP spid="24" grpId="1" animBg="1"/>
      <p:bldP spid="24" grpId="2"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xmlns="" id="{1BB351B6-2635-4068-AA57-71A4C442F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52269" y="5541758"/>
            <a:ext cx="778189" cy="1203867"/>
          </a:xfrm>
          <a:prstGeom prst="rect">
            <a:avLst/>
          </a:prstGeom>
        </p:spPr>
      </p:pic>
      <p:grpSp>
        <p:nvGrpSpPr>
          <p:cNvPr id="10" name="Group 9"/>
          <p:cNvGrpSpPr/>
          <p:nvPr/>
        </p:nvGrpSpPr>
        <p:grpSpPr>
          <a:xfrm>
            <a:off x="1342702" y="71567"/>
            <a:ext cx="3678925" cy="683895"/>
            <a:chOff x="3521613" y="0"/>
            <a:chExt cx="3545728" cy="684000"/>
          </a:xfrm>
        </p:grpSpPr>
        <p:grpSp>
          <p:nvGrpSpPr>
            <p:cNvPr id="11" name="Group 10"/>
            <p:cNvGrpSpPr/>
            <p:nvPr/>
          </p:nvGrpSpPr>
          <p:grpSpPr>
            <a:xfrm>
              <a:off x="3521613" y="0"/>
              <a:ext cx="2965498" cy="684000"/>
              <a:chOff x="3770142" y="1493446"/>
              <a:chExt cx="2965498" cy="684000"/>
            </a:xfrm>
          </p:grpSpPr>
          <p:sp>
            <p:nvSpPr>
              <p:cNvPr id="13" name="Flowchart: Alternate Process 12"/>
              <p:cNvSpPr/>
              <p:nvPr/>
            </p:nvSpPr>
            <p:spPr>
              <a:xfrm>
                <a:off x="3840481" y="1547446"/>
                <a:ext cx="2895159" cy="576000"/>
              </a:xfrm>
              <a:prstGeom prst="flowChartAlternateProcess">
                <a:avLst/>
              </a:prstGeom>
              <a:solidFill>
                <a:schemeClr val="accent2">
                  <a:lumMod val="40000"/>
                  <a:lumOff val="60000"/>
                </a:schemeClr>
              </a:solidFill>
              <a:ln w="19050">
                <a:solidFill>
                  <a:schemeClr val="accent2">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14" name="Picture 13"/>
              <p:cNvPicPr>
                <a:picLocks noChangeAspect="1"/>
              </p:cNvPicPr>
              <p:nvPr/>
            </p:nvPicPr>
            <p:blipFill>
              <a:blip r:embed="rId4"/>
              <a:stretch>
                <a:fillRect/>
              </a:stretch>
            </p:blipFill>
            <p:spPr>
              <a:xfrm rot="16200000">
                <a:off x="3751426" y="1512162"/>
                <a:ext cx="684000" cy="646568"/>
              </a:xfrm>
              <a:prstGeom prst="rect">
                <a:avLst/>
              </a:prstGeom>
            </p:spPr>
          </p:pic>
        </p:grpSp>
        <p:sp>
          <p:nvSpPr>
            <p:cNvPr id="12" name="TextBox 11"/>
            <p:cNvSpPr txBox="1"/>
            <p:nvPr/>
          </p:nvSpPr>
          <p:spPr>
            <a:xfrm>
              <a:off x="3521613" y="54000"/>
              <a:ext cx="3545728" cy="5836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Cùng</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tìm</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hiểu</a:t>
              </a:r>
              <a:endPar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endParaRPr>
            </a:p>
          </p:txBody>
        </p:sp>
      </p:grpSp>
      <p:grpSp>
        <p:nvGrpSpPr>
          <p:cNvPr id="15" name="Group 14"/>
          <p:cNvGrpSpPr/>
          <p:nvPr/>
        </p:nvGrpSpPr>
        <p:grpSpPr>
          <a:xfrm>
            <a:off x="2295525" y="1198187"/>
            <a:ext cx="9601199" cy="1200329"/>
            <a:chOff x="-88485" y="3080587"/>
            <a:chExt cx="13744136" cy="1200329"/>
          </a:xfrm>
        </p:grpSpPr>
        <p:sp>
          <p:nvSpPr>
            <p:cNvPr id="16" name="Rectangle 15"/>
            <p:cNvSpPr/>
            <p:nvPr/>
          </p:nvSpPr>
          <p:spPr>
            <a:xfrm>
              <a:off x="609452" y="3080587"/>
              <a:ext cx="13046199"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Câu chuyện “Cùng Bác qua suối” cho thấy những phẩm chất nào của Bác?</a:t>
              </a:r>
            </a:p>
          </p:txBody>
        </p:sp>
        <p:sp>
          <p:nvSpPr>
            <p:cNvPr id="17" name="Oval 16"/>
            <p:cNvSpPr/>
            <p:nvPr/>
          </p:nvSpPr>
          <p:spPr>
            <a:xfrm>
              <a:off x="-88485" y="3137736"/>
              <a:ext cx="792943" cy="592513"/>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rPr>
                <a:t>5</a:t>
              </a:r>
            </a:p>
          </p:txBody>
        </p:sp>
      </p:grpSp>
      <p:sp>
        <p:nvSpPr>
          <p:cNvPr id="18" name="Rectangle 17">
            <a:extLst>
              <a:ext uri="{FF2B5EF4-FFF2-40B4-BE49-F238E27FC236}">
                <a16:creationId xmlns:a16="http://schemas.microsoft.com/office/drawing/2014/main" xmlns="" id="{271A246D-E8BF-4F7B-97DF-13EB3FE570E9}"/>
              </a:ext>
            </a:extLst>
          </p:cNvPr>
          <p:cNvSpPr/>
          <p:nvPr/>
        </p:nvSpPr>
        <p:spPr>
          <a:xfrm>
            <a:off x="2355553" y="2737926"/>
            <a:ext cx="9628466" cy="2308324"/>
          </a:xfrm>
          <a:prstGeom prst="rect">
            <a:avLst/>
          </a:prstGeom>
        </p:spPr>
        <p:txBody>
          <a:bodyPr wrap="square">
            <a:spAutoFit/>
          </a:bodyPr>
          <a:lstStyle/>
          <a:p>
            <a:pPr lvl="0" algn="just">
              <a:defRPr/>
            </a:pPr>
            <a:r>
              <a:rPr lang="vi-VN" sz="3600" dirty="0">
                <a:solidFill>
                  <a:srgbClr val="7030A0"/>
                </a:solidFill>
                <a:latin typeface="Calibri" panose="020F0502020204030204" pitchFamily="34" charset="0"/>
                <a:cs typeface="Calibri" panose="020F0502020204030204" pitchFamily="34" charset="0"/>
              </a:rPr>
              <a:t>Câu chuyện “Cùng Bác qua suối” thể hiện những phẩm chất tốt đẹp của Bác: Quan tâm đến người khác, cẩn thận trong công việc, nhân ái, nhân hậu, gần gũi với mọi người, ...</a:t>
            </a:r>
            <a:endParaRPr kumimoji="0" lang="en-US" sz="36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92460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97216" y="826477"/>
            <a:ext cx="4994031" cy="1573823"/>
          </a:xfrm>
          <a:prstGeom prst="rect">
            <a:avLst/>
          </a:prstGeom>
          <a:solidFill>
            <a:srgbClr val="FBE9DB"/>
          </a:solidFill>
          <a:ln>
            <a:solidFill>
              <a:srgbClr val="FBE9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4CB9D0"/>
              </a:solidFill>
              <a:effectLst/>
              <a:uLnTx/>
              <a:uFillTx/>
              <a:latin typeface="Times New Roman"/>
              <a:cs typeface="+mn-cs"/>
            </a:endParaRPr>
          </a:p>
        </p:txBody>
      </p:sp>
      <p:pic>
        <p:nvPicPr>
          <p:cNvPr id="10" name="图片 9">
            <a:extLst>
              <a:ext uri="{FF2B5EF4-FFF2-40B4-BE49-F238E27FC236}">
                <a16:creationId xmlns:a16="http://schemas.microsoft.com/office/drawing/2014/main" xmlns="" id="{BF475FCF-C4BF-4BD1-AAB0-49AADA8CE0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85714" y="264248"/>
            <a:ext cx="1306286" cy="1008000"/>
          </a:xfrm>
          <a:prstGeom prst="rect">
            <a:avLst/>
          </a:prstGeom>
        </p:spPr>
      </p:pic>
      <p:pic>
        <p:nvPicPr>
          <p:cNvPr id="11" name="图片 10">
            <a:extLst>
              <a:ext uri="{FF2B5EF4-FFF2-40B4-BE49-F238E27FC236}">
                <a16:creationId xmlns:a16="http://schemas.microsoft.com/office/drawing/2014/main" xmlns="" id="{9A3503AB-1F95-4F98-9760-1C7CD59FEA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1289990" y="1222147"/>
            <a:ext cx="886629" cy="1207544"/>
          </a:xfrm>
          <a:prstGeom prst="rect">
            <a:avLst/>
          </a:prstGeom>
        </p:spPr>
      </p:pic>
      <p:grpSp>
        <p:nvGrpSpPr>
          <p:cNvPr id="3" name="Group 2"/>
          <p:cNvGrpSpPr/>
          <p:nvPr/>
        </p:nvGrpSpPr>
        <p:grpSpPr>
          <a:xfrm>
            <a:off x="112118" y="1532861"/>
            <a:ext cx="7145931" cy="3991722"/>
            <a:chOff x="175846" y="1521054"/>
            <a:chExt cx="6351112" cy="3991722"/>
          </a:xfrm>
        </p:grpSpPr>
        <p:pic>
          <p:nvPicPr>
            <p:cNvPr id="18" name="图片 3">
              <a:extLst>
                <a:ext uri="{FF2B5EF4-FFF2-40B4-BE49-F238E27FC236}">
                  <a16:creationId xmlns:a16="http://schemas.microsoft.com/office/drawing/2014/main" xmlns="" id="{AB715A7A-8AC3-4E12-ADD6-E9709E70BC3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684" r="11491" b="56505"/>
            <a:stretch/>
          </p:blipFill>
          <p:spPr>
            <a:xfrm flipV="1">
              <a:off x="175846" y="1521054"/>
              <a:ext cx="6351112" cy="3991722"/>
            </a:xfrm>
            <a:prstGeom prst="rect">
              <a:avLst/>
            </a:prstGeom>
          </p:spPr>
        </p:pic>
        <p:sp>
          <p:nvSpPr>
            <p:cNvPr id="20" name="Rounded Rectangle 19"/>
            <p:cNvSpPr/>
            <p:nvPr/>
          </p:nvSpPr>
          <p:spPr>
            <a:xfrm>
              <a:off x="397006" y="2649041"/>
              <a:ext cx="5814764" cy="225334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3200" b="0" i="0" dirty="0">
                  <a:solidFill>
                    <a:srgbClr val="000000"/>
                  </a:solidFill>
                  <a:effectLst/>
                  <a:latin typeface="Calibri" panose="020F0502020204030204" pitchFamily="34" charset="0"/>
                  <a:cs typeface="Calibri" panose="020F0502020204030204" pitchFamily="34" charset="0"/>
                </a:rPr>
                <a:t>Câu chuyện ca ngợi Bác – một con người có nhiều phẩm chất tốt đẹp: yêu thương, gần gũi với mọi người, cẩn thận trong công việc, luôn quan tâm, lo lắng cho người khác,…</a:t>
              </a:r>
              <a:endParaRPr kumimoji="0" lang="en-US" sz="3200" b="0" i="0" u="none" strike="noStrike" kern="1200" cap="none" spc="0" normalizeH="0" baseline="0" noProof="0" dirty="0">
                <a:ln>
                  <a:noFill/>
                </a:ln>
                <a:solidFill>
                  <a:srgbClr val="DBEFF9">
                    <a:lumMod val="10000"/>
                  </a:srgbClr>
                </a:solidFill>
                <a:effectLst/>
                <a:uLnTx/>
                <a:uFillTx/>
                <a:latin typeface="Calibri" panose="020F0502020204030204" pitchFamily="34" charset="0"/>
                <a:cs typeface="Calibri" panose="020F0502020204030204" pitchFamily="34" charset="0"/>
              </a:endParaRPr>
            </a:p>
          </p:txBody>
        </p:sp>
      </p:grpSp>
      <p:pic>
        <p:nvPicPr>
          <p:cNvPr id="4" name="Picture 3">
            <a:extLst>
              <a:ext uri="{FF2B5EF4-FFF2-40B4-BE49-F238E27FC236}">
                <a16:creationId xmlns:a16="http://schemas.microsoft.com/office/drawing/2014/main" xmlns="" id="{C1F58022-077F-B470-4F65-0C49231C4C9E}"/>
              </a:ext>
            </a:extLst>
          </p:cNvPr>
          <p:cNvPicPr>
            <a:picLocks noChangeAspect="1"/>
          </p:cNvPicPr>
          <p:nvPr/>
        </p:nvPicPr>
        <p:blipFill>
          <a:blip r:embed="rId6"/>
          <a:stretch>
            <a:fillRect/>
          </a:stretch>
        </p:blipFill>
        <p:spPr>
          <a:xfrm>
            <a:off x="7281662" y="0"/>
            <a:ext cx="4910338" cy="6238875"/>
          </a:xfrm>
          <a:prstGeom prst="rect">
            <a:avLst/>
          </a:prstGeom>
        </p:spPr>
      </p:pic>
      <p:pic>
        <p:nvPicPr>
          <p:cNvPr id="8" name="Picture 7">
            <a:extLst>
              <a:ext uri="{FF2B5EF4-FFF2-40B4-BE49-F238E27FC236}">
                <a16:creationId xmlns:a16="http://schemas.microsoft.com/office/drawing/2014/main" xmlns="" id="{6643F3C6-5B14-4257-59B5-FA246E850FA4}"/>
              </a:ext>
            </a:extLst>
          </p:cNvPr>
          <p:cNvPicPr>
            <a:picLocks noChangeAspect="1"/>
          </p:cNvPicPr>
          <p:nvPr/>
        </p:nvPicPr>
        <p:blipFill>
          <a:blip r:embed="rId7"/>
          <a:stretch>
            <a:fillRect/>
          </a:stretch>
        </p:blipFill>
        <p:spPr>
          <a:xfrm>
            <a:off x="946559" y="1016087"/>
            <a:ext cx="5212532" cy="920576"/>
          </a:xfrm>
          <a:prstGeom prst="rect">
            <a:avLst/>
          </a:prstGeom>
        </p:spPr>
      </p:pic>
    </p:spTree>
    <p:extLst>
      <p:ext uri="{BB962C8B-B14F-4D97-AF65-F5344CB8AC3E}">
        <p14:creationId xmlns:p14="http://schemas.microsoft.com/office/powerpoint/2010/main" val="322434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7">
            <a:extLst>
              <a:ext uri="{FF2B5EF4-FFF2-40B4-BE49-F238E27FC236}">
                <a16:creationId xmlns:a16="http://schemas.microsoft.com/office/drawing/2014/main" xmlns="" id="{FC6D12AF-ACCE-4614-B0A2-D3051191AB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123" y="4963623"/>
            <a:ext cx="1466850" cy="1809750"/>
          </a:xfrm>
          <a:prstGeom prst="rect">
            <a:avLst/>
          </a:prstGeom>
        </p:spPr>
      </p:pic>
      <p:sp>
        <p:nvSpPr>
          <p:cNvPr id="8" name="TextBox 7">
            <a:extLst>
              <a:ext uri="{FF2B5EF4-FFF2-40B4-BE49-F238E27FC236}">
                <a16:creationId xmlns:a16="http://schemas.microsoft.com/office/drawing/2014/main" xmlns="" id="{4D339E86-F901-43A3-8EE8-15330E951816}"/>
              </a:ext>
            </a:extLst>
          </p:cNvPr>
          <p:cNvSpPr txBox="1"/>
          <p:nvPr/>
        </p:nvSpPr>
        <p:spPr>
          <a:xfrm>
            <a:off x="1990973" y="2505670"/>
            <a:ext cx="4802918"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22225" cap="rnd" cmpd="sng">
                  <a:solidFill>
                    <a:prstClr val="white"/>
                  </a:solidFill>
                  <a:round/>
                </a:ln>
                <a:solidFill>
                  <a:srgbClr val="FF0000"/>
                </a:solidFill>
                <a:effectLst>
                  <a:outerShdw blurRad="50800" dist="88900" dir="5400000" algn="t" rotWithShape="0">
                    <a:prstClr val="black">
                      <a:alpha val="40000"/>
                    </a:prstClr>
                  </a:outerShdw>
                </a:effectLst>
                <a:uLnTx/>
                <a:uFillTx/>
                <a:latin typeface="iCiel Cadena" panose="02000503000000020004" pitchFamily="50" charset="0"/>
                <a:cs typeface="+mn-cs"/>
              </a:rPr>
              <a:t>LUYỆN ĐỌC  LẠI</a:t>
            </a:r>
          </a:p>
        </p:txBody>
      </p:sp>
      <p:pic>
        <p:nvPicPr>
          <p:cNvPr id="6" name="Picture 5">
            <a:extLst>
              <a:ext uri="{FF2B5EF4-FFF2-40B4-BE49-F238E27FC236}">
                <a16:creationId xmlns:a16="http://schemas.microsoft.com/office/drawing/2014/main" xmlns="" id="{85543DBD-15FB-4D55-8A19-03D2671267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9939" y="-84627"/>
            <a:ext cx="5052061" cy="6858000"/>
          </a:xfrm>
          <a:prstGeom prst="rect">
            <a:avLst/>
          </a:prstGeom>
        </p:spPr>
      </p:pic>
      <p:pic>
        <p:nvPicPr>
          <p:cNvPr id="10" name="Picture 9">
            <a:extLst>
              <a:ext uri="{FF2B5EF4-FFF2-40B4-BE49-F238E27FC236}">
                <a16:creationId xmlns:a16="http://schemas.microsoft.com/office/drawing/2014/main" xmlns="" id="{83AB083E-D479-4B6A-8402-C4E4D709A6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39939" y="2786395"/>
            <a:ext cx="2869856" cy="2749322"/>
          </a:xfrm>
          <a:prstGeom prst="rect">
            <a:avLst/>
          </a:prstGeom>
        </p:spPr>
      </p:pic>
    </p:spTree>
    <p:extLst>
      <p:ext uri="{BB962C8B-B14F-4D97-AF65-F5344CB8AC3E}">
        <p14:creationId xmlns:p14="http://schemas.microsoft.com/office/powerpoint/2010/main" val="406627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xmlns="" id="{1BB351B6-2635-4068-AA57-71A4C442F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52269" y="5541758"/>
            <a:ext cx="778189" cy="1203867"/>
          </a:xfrm>
          <a:prstGeom prst="rect">
            <a:avLst/>
          </a:prstGeom>
        </p:spPr>
      </p:pic>
      <p:grpSp>
        <p:nvGrpSpPr>
          <p:cNvPr id="21" name="Group 20"/>
          <p:cNvGrpSpPr/>
          <p:nvPr/>
        </p:nvGrpSpPr>
        <p:grpSpPr>
          <a:xfrm>
            <a:off x="359228" y="2586413"/>
            <a:ext cx="4709160" cy="4671786"/>
            <a:chOff x="0" y="2252543"/>
            <a:chExt cx="4800600" cy="4762500"/>
          </a:xfrm>
        </p:grpSpPr>
        <p:pic>
          <p:nvPicPr>
            <p:cNvPr id="23" name="Picture 22"/>
            <p:cNvPicPr>
              <a:picLocks noChangeAspect="1"/>
            </p:cNvPicPr>
            <p:nvPr/>
          </p:nvPicPr>
          <p:blipFill rotWithShape="1">
            <a:blip r:embed="rId4">
              <a:extLst>
                <a:ext uri="{BEBA8EAE-BF5A-486C-A8C5-ECC9F3942E4B}">
                  <a14:imgProps xmlns:a14="http://schemas.microsoft.com/office/drawing/2010/main">
                    <a14:imgLayer r:embed="rId5">
                      <a14:imgEffect>
                        <a14:backgroundRemoval t="4800" b="96600" l="9744" r="89776"/>
                      </a14:imgEffect>
                    </a14:imgLayer>
                  </a14:imgProps>
                </a:ext>
              </a:extLst>
            </a:blip>
            <a:srcRect l="3797" r="15692"/>
            <a:stretch/>
          </p:blipFill>
          <p:spPr>
            <a:xfrm>
              <a:off x="0" y="2252543"/>
              <a:ext cx="4800600" cy="4762500"/>
            </a:xfrm>
            <a:prstGeom prst="rect">
              <a:avLst/>
            </a:prstGeom>
          </p:spPr>
        </p:pic>
        <p:sp>
          <p:nvSpPr>
            <p:cNvPr id="24" name="Rounded Rectangle 23"/>
            <p:cNvSpPr/>
            <p:nvPr/>
          </p:nvSpPr>
          <p:spPr>
            <a:xfrm rot="21360263">
              <a:off x="365133" y="2746133"/>
              <a:ext cx="3769600" cy="1806824"/>
            </a:xfrm>
            <a:prstGeom prst="roundRect">
              <a:avLst/>
            </a:prstGeom>
            <a:ln w="57150">
              <a:solidFill>
                <a:schemeClr val="accent2">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4CB9D0"/>
                </a:solidFill>
                <a:effectLst/>
                <a:uLnTx/>
                <a:uFillTx/>
                <a:latin typeface="Times New Roman"/>
                <a:cs typeface="+mn-cs"/>
              </a:endParaRPr>
            </a:p>
          </p:txBody>
        </p:sp>
        <p:sp>
          <p:nvSpPr>
            <p:cNvPr id="25" name="TextBox 24">
              <a:extLst>
                <a:ext uri="{FF2B5EF4-FFF2-40B4-BE49-F238E27FC236}">
                  <a16:creationId xmlns:a16="http://schemas.microsoft.com/office/drawing/2014/main" xmlns="" id="{EA368E21-218A-4A03-83BE-069CA1E4855A}"/>
                </a:ext>
              </a:extLst>
            </p:cNvPr>
            <p:cNvSpPr txBox="1"/>
            <p:nvPr/>
          </p:nvSpPr>
          <p:spPr>
            <a:xfrm rot="21340447">
              <a:off x="332564" y="3106811"/>
              <a:ext cx="3728222" cy="919401"/>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0000"/>
                  </a:solidFill>
                  <a:effectLst>
                    <a:outerShdw dist="50800" dir="3600000" algn="t" rotWithShape="0">
                      <a:prstClr val="white"/>
                    </a:outerShdw>
                  </a:effectLst>
                  <a:uLnTx/>
                  <a:uFillTx/>
                  <a:latin typeface="iCiel Cadena" panose="02000503000000020004" pitchFamily="50" charset="0"/>
                  <a:cs typeface="+mn-cs"/>
                </a:rPr>
                <a:t>GIỌNG ĐỌC</a:t>
              </a:r>
            </a:p>
          </p:txBody>
        </p:sp>
      </p:grpSp>
      <p:sp>
        <p:nvSpPr>
          <p:cNvPr id="26" name="Rectangle 25"/>
          <p:cNvSpPr/>
          <p:nvPr/>
        </p:nvSpPr>
        <p:spPr>
          <a:xfrm>
            <a:off x="5068388" y="2586413"/>
            <a:ext cx="6866437" cy="2308324"/>
          </a:xfrm>
          <a:prstGeom prst="rect">
            <a:avLst/>
          </a:prstGeom>
        </p:spPr>
        <p:txBody>
          <a:bodyPr wrap="square">
            <a:spAutoFit/>
          </a:bodyPr>
          <a:lstStyle/>
          <a:p>
            <a:pPr marL="457200" lvl="0" indent="-457200" algn="just">
              <a:spcBef>
                <a:spcPts val="1200"/>
              </a:spcBef>
              <a:spcAft>
                <a:spcPts val="1200"/>
              </a:spcAft>
              <a:buFont typeface="Wingdings" panose="05000000000000000000" pitchFamily="2" charset="2"/>
              <a:buChar char="ü"/>
            </a:pP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Diễn</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cảm</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nhấn</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giọng</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ở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những</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từ</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ngữ</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giàu</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sức</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gợi</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tả</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gợi</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cảm</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a:t>
            </a:r>
            <a:endParaRPr kumimoji="0" lang="en-US" sz="4800" b="0" i="0" u="none" strike="noStrike" kern="1200" cap="none" spc="0" normalizeH="0" baseline="0" noProof="0" dirty="0">
              <a:ln>
                <a:noFill/>
              </a:ln>
              <a:solidFill>
                <a:srgbClr val="DBEFF9">
                  <a:lumMod val="10000"/>
                </a:srgbClr>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944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26">
                                            <p:txEl>
                                              <p:pRg st="0" end="0"/>
                                            </p:txEl>
                                          </p:spTgt>
                                        </p:tgtEl>
                                        <p:attrNameLst>
                                          <p:attrName>style.visibility</p:attrName>
                                        </p:attrNameLst>
                                      </p:cBhvr>
                                      <p:to>
                                        <p:strVal val="visible"/>
                                      </p:to>
                                    </p:set>
                                    <p:animEffect transition="in" filter="wipe(left)">
                                      <p:cBhvr>
                                        <p:cTn id="13"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0"/>
          </p:nvPr>
        </p:nvSpPr>
        <p:spPr/>
        <p:txBody>
          <a:bodyPr/>
          <a:lstStyle/>
          <a:p>
            <a:endParaRPr lang="en-US"/>
          </a:p>
        </p:txBody>
      </p:sp>
      <p:pic>
        <p:nvPicPr>
          <p:cNvPr id="4" name="Picture 3"/>
          <p:cNvPicPr>
            <a:picLocks noChangeAspect="1"/>
          </p:cNvPicPr>
          <p:nvPr/>
        </p:nvPicPr>
        <p:blipFill>
          <a:blip r:embed="rId2"/>
          <a:stretch>
            <a:fillRect/>
          </a:stretch>
        </p:blipFill>
        <p:spPr>
          <a:xfrm flipH="1">
            <a:off x="0" y="0"/>
            <a:ext cx="12192000" cy="6858000"/>
          </a:xfrm>
          <a:prstGeom prst="rect">
            <a:avLst/>
          </a:prstGeom>
        </p:spPr>
      </p:pic>
      <p:pic>
        <p:nvPicPr>
          <p:cNvPr id="11" name="Picture 10">
            <a:extLst>
              <a:ext uri="{FF2B5EF4-FFF2-40B4-BE49-F238E27FC236}">
                <a16:creationId xmlns:a16="http://schemas.microsoft.com/office/drawing/2014/main" xmlns="" id="{825634E5-DE3D-9D32-610B-D29DD5575463}"/>
              </a:ext>
            </a:extLst>
          </p:cNvPr>
          <p:cNvPicPr>
            <a:picLocks noChangeAspect="1"/>
          </p:cNvPicPr>
          <p:nvPr/>
        </p:nvPicPr>
        <p:blipFill>
          <a:blip r:embed="rId3"/>
          <a:stretch>
            <a:fillRect/>
          </a:stretch>
        </p:blipFill>
        <p:spPr>
          <a:xfrm>
            <a:off x="7858124" y="3252310"/>
            <a:ext cx="4333876" cy="3605690"/>
          </a:xfrm>
          <a:prstGeom prst="rect">
            <a:avLst/>
          </a:prstGeom>
        </p:spPr>
      </p:pic>
      <p:sp>
        <p:nvSpPr>
          <p:cNvPr id="12" name="TextBox 11">
            <a:extLst>
              <a:ext uri="{FF2B5EF4-FFF2-40B4-BE49-F238E27FC236}">
                <a16:creationId xmlns:a16="http://schemas.microsoft.com/office/drawing/2014/main" xmlns="" id="{D58ED0C2-7CB4-95CD-C3D3-9D7EC53503D3}"/>
              </a:ext>
            </a:extLst>
          </p:cNvPr>
          <p:cNvSpPr txBox="1"/>
          <p:nvPr/>
        </p:nvSpPr>
        <p:spPr>
          <a:xfrm>
            <a:off x="3729844" y="0"/>
            <a:ext cx="577610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BÁC QUA SUỐI</a:t>
            </a:r>
            <a:endParaRPr kumimoji="0" lang="en-US" sz="1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xmlns="" id="{153FA7CA-E1E1-F498-7126-2F45E9CC824B}"/>
              </a:ext>
            </a:extLst>
          </p:cNvPr>
          <p:cNvSpPr txBox="1"/>
          <p:nvPr/>
        </p:nvSpPr>
        <p:spPr>
          <a:xfrm>
            <a:off x="180975" y="645094"/>
            <a:ext cx="11849100" cy="56323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lần đi công tác, Bác cùng hai chiến sĩ cảnh vệ lội qua suối. Bác cẩn thận, vừa đi vừa dò mực nước. Thỉnh thoảng Bác nhắc các chiến sĩ đi sau: “Chỗ này nước sâu, khéo ướt quần áo!”, “Chỗ này rêu trơn, đi cẩn thận!”.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Gần lên đến bờ, Bác trượt chân, suýt ngã. Bác xem lại chỗ vừa trượt chân và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Hòn đá đã tròn lại có nhiều rêu trơn. Hơn nữa, chỗ này sắp đến bờ, người ta thường chủ quan, nên rất dễ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Nói xong, Bác cúi xuống, nhặt hòn đá, đặt lên bờ. Bác bảo: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Phải để nó ra đây, tranh cho người đi sau khỏi bị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 khác, bác cháu lại qua một con suối. Ở đây, có những hòn đá bắc thành lối đi. Khi Bác đã sang tới bờ bên kia, một chiến sĩ đi sau bỗng sẩy chân ngã. Bác dừng lại đợi anh chiến sĩ đi tới, rồi ân cần hỏi: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Chú ngã có đau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Dạ, không sao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Bác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Thế thì tốt rồi. Nhưng tại sao chú bị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Thưa Bác, tại hòn đá bị kênh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Ta cần kê lại để người khác qua suối không bị ngã nữa.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Nghe lời Bác, anh chiến sĩ vội quay lại kê hòn đá cho chắc chắn. Xong đâu đấy, bác cháu mới tiếp tục lên đường.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Chuyện Bác Hồ trồng người)</a:t>
            </a:r>
          </a:p>
        </p:txBody>
      </p:sp>
    </p:spTree>
    <p:extLst>
      <p:ext uri="{BB962C8B-B14F-4D97-AF65-F5344CB8AC3E}">
        <p14:creationId xmlns:p14="http://schemas.microsoft.com/office/powerpoint/2010/main" val="14405240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97216" y="826477"/>
            <a:ext cx="4994031" cy="1573823"/>
          </a:xfrm>
          <a:prstGeom prst="rect">
            <a:avLst/>
          </a:prstGeom>
          <a:solidFill>
            <a:srgbClr val="FBE9DB"/>
          </a:solidFill>
          <a:ln>
            <a:solidFill>
              <a:srgbClr val="FBE9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4CB9D0"/>
              </a:solidFill>
              <a:effectLst/>
              <a:uLnTx/>
              <a:uFillTx/>
              <a:latin typeface="Times New Roman"/>
              <a:cs typeface="+mn-cs"/>
            </a:endParaRPr>
          </a:p>
        </p:txBody>
      </p:sp>
      <p:pic>
        <p:nvPicPr>
          <p:cNvPr id="10" name="图片 2">
            <a:extLst>
              <a:ext uri="{FF2B5EF4-FFF2-40B4-BE49-F238E27FC236}">
                <a16:creationId xmlns:a16="http://schemas.microsoft.com/office/drawing/2014/main" xmlns="" id="{1BB351B6-2635-4068-AA57-71A4C442F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238264" y="5576154"/>
            <a:ext cx="778189" cy="1203867"/>
          </a:xfrm>
          <a:prstGeom prst="rect">
            <a:avLst/>
          </a:prstGeom>
        </p:spPr>
      </p:pic>
      <p:pic>
        <p:nvPicPr>
          <p:cNvPr id="11" name="图片 7">
            <a:extLst>
              <a:ext uri="{FF2B5EF4-FFF2-40B4-BE49-F238E27FC236}">
                <a16:creationId xmlns:a16="http://schemas.microsoft.com/office/drawing/2014/main" xmlns="" id="{DEB17272-7614-420F-9390-4B25FCA431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0985" y="5976849"/>
            <a:ext cx="434146" cy="803172"/>
          </a:xfrm>
          <a:prstGeom prst="rect">
            <a:avLst/>
          </a:prstGeom>
        </p:spPr>
      </p:pic>
      <p:pic>
        <p:nvPicPr>
          <p:cNvPr id="12" name="图片 5">
            <a:extLst>
              <a:ext uri="{FF2B5EF4-FFF2-40B4-BE49-F238E27FC236}">
                <a16:creationId xmlns:a16="http://schemas.microsoft.com/office/drawing/2014/main" xmlns="" id="{45A9A7DC-1BF6-4D4E-95DC-ABEBC75E9F8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6350" y="4800436"/>
            <a:ext cx="1500544" cy="2057564"/>
          </a:xfrm>
          <a:prstGeom prst="rect">
            <a:avLst/>
          </a:prstGeom>
        </p:spPr>
      </p:pic>
      <p:sp>
        <p:nvSpPr>
          <p:cNvPr id="14" name="TextBox 13">
            <a:extLst>
              <a:ext uri="{FF2B5EF4-FFF2-40B4-BE49-F238E27FC236}">
                <a16:creationId xmlns:a16="http://schemas.microsoft.com/office/drawing/2014/main" xmlns="" id="{EA368E21-218A-4A03-83BE-069CA1E4855A}"/>
              </a:ext>
            </a:extLst>
          </p:cNvPr>
          <p:cNvSpPr txBox="1"/>
          <p:nvPr/>
        </p:nvSpPr>
        <p:spPr>
          <a:xfrm>
            <a:off x="2994189" y="2040793"/>
            <a:ext cx="6203622" cy="1938992"/>
          </a:xfrm>
          <a:prstGeom prst="rect">
            <a:avLst/>
          </a:prstGeom>
          <a:noFill/>
          <a:scene3d>
            <a:camera prst="orthographicFront"/>
            <a:lightRig rig="threePt" dir="t"/>
          </a:scene3d>
          <a:sp3d>
            <a:bevelT w="165100" prst="coolSlant"/>
          </a:sp3d>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0070C0"/>
                </a:solidFill>
                <a:effectLst>
                  <a:outerShdw dist="50800" dir="3600000" algn="t" rotWithShape="0">
                    <a:prstClr val="white"/>
                  </a:outerShdw>
                </a:effectLst>
                <a:uLnTx/>
                <a:uFillTx/>
                <a:latin typeface="iCiel Cadena" panose="02000503000000020004" pitchFamily="50" charset="0"/>
                <a:cs typeface="+mn-cs"/>
              </a:rPr>
              <a:t>TẠM BIỆT CÁC 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0070C0"/>
                </a:solidFill>
                <a:effectLst>
                  <a:outerShdw dist="50800" dir="3600000" algn="t" rotWithShape="0">
                    <a:prstClr val="white"/>
                  </a:outerShdw>
                </a:effectLst>
                <a:uLnTx/>
                <a:uFillTx/>
                <a:latin typeface="iCiel Cadena" panose="02000503000000020004" pitchFamily="50" charset="0"/>
                <a:cs typeface="+mn-cs"/>
              </a:rPr>
              <a:t>VÀ HẸN GẶP LẠI</a:t>
            </a:r>
          </a:p>
        </p:txBody>
      </p:sp>
      <p:pic>
        <p:nvPicPr>
          <p:cNvPr id="18" name="图片 9">
            <a:extLst>
              <a:ext uri="{FF2B5EF4-FFF2-40B4-BE49-F238E27FC236}">
                <a16:creationId xmlns:a16="http://schemas.microsoft.com/office/drawing/2014/main" xmlns="" id="{BF475FCF-C4BF-4BD1-AAB0-49AADA8CE0C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85714" y="0"/>
            <a:ext cx="1306286" cy="1008000"/>
          </a:xfrm>
          <a:prstGeom prst="rect">
            <a:avLst/>
          </a:prstGeom>
        </p:spPr>
      </p:pic>
      <p:pic>
        <p:nvPicPr>
          <p:cNvPr id="19" name="图片 10">
            <a:extLst>
              <a:ext uri="{FF2B5EF4-FFF2-40B4-BE49-F238E27FC236}">
                <a16:creationId xmlns:a16="http://schemas.microsoft.com/office/drawing/2014/main" xmlns="" id="{9A3503AB-1F95-4F98-9760-1C7CD59FEA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1289989" y="1100378"/>
            <a:ext cx="886629" cy="1207544"/>
          </a:xfrm>
          <a:prstGeom prst="rect">
            <a:avLst/>
          </a:prstGeom>
        </p:spPr>
      </p:pic>
      <p:pic>
        <p:nvPicPr>
          <p:cNvPr id="21" name="图片 5">
            <a:extLst>
              <a:ext uri="{FF2B5EF4-FFF2-40B4-BE49-F238E27FC236}">
                <a16:creationId xmlns:a16="http://schemas.microsoft.com/office/drawing/2014/main" xmlns="" id="{2A43648C-77BE-4633-8473-219E7C2D53F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3106" y="-70269"/>
            <a:ext cx="1387879" cy="1683657"/>
          </a:xfrm>
          <a:prstGeom prst="rect">
            <a:avLst/>
          </a:prstGeom>
        </p:spPr>
      </p:pic>
    </p:spTree>
    <p:extLst>
      <p:ext uri="{BB962C8B-B14F-4D97-AF65-F5344CB8AC3E}">
        <p14:creationId xmlns:p14="http://schemas.microsoft.com/office/powerpoint/2010/main" val="338437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51496" y="800017"/>
            <a:ext cx="4994031" cy="1573823"/>
          </a:xfrm>
          <a:prstGeom prst="rect">
            <a:avLst/>
          </a:prstGeom>
          <a:solidFill>
            <a:srgbClr val="FBE9DB"/>
          </a:solidFill>
          <a:ln>
            <a:solidFill>
              <a:srgbClr val="FBE9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4CB9D0"/>
              </a:solidFill>
              <a:effectLst/>
              <a:uLnTx/>
              <a:uFillTx/>
              <a:latin typeface="Times New Roman"/>
              <a:cs typeface="+mn-c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1946" y="1586928"/>
            <a:ext cx="5829300" cy="5829300"/>
          </a:xfrm>
          <a:prstGeom prst="rect">
            <a:avLst/>
          </a:prstGeom>
        </p:spPr>
      </p:pic>
      <p:sp>
        <p:nvSpPr>
          <p:cNvPr id="9" name="TextBox 8">
            <a:extLst>
              <a:ext uri="{FF2B5EF4-FFF2-40B4-BE49-F238E27FC236}">
                <a16:creationId xmlns:a16="http://schemas.microsoft.com/office/drawing/2014/main" xmlns="" id="{EA368E21-218A-4A03-83BE-069CA1E4855A}"/>
              </a:ext>
            </a:extLst>
          </p:cNvPr>
          <p:cNvSpPr txBox="1"/>
          <p:nvPr/>
        </p:nvSpPr>
        <p:spPr>
          <a:xfrm>
            <a:off x="3963490" y="246019"/>
            <a:ext cx="4426213" cy="1107996"/>
          </a:xfrm>
          <a:prstGeom prst="rect">
            <a:avLst/>
          </a:prstGeom>
          <a:noFill/>
          <a:scene3d>
            <a:camera prst="orthographicFront"/>
            <a:lightRig rig="threePt" dir="t"/>
          </a:scene3d>
          <a:sp3d>
            <a:bevelT w="165100" prst="coolSlant"/>
          </a:sp3d>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FF0000"/>
                </a:solidFill>
                <a:effectLst>
                  <a:outerShdw dist="50800" dir="3600000" algn="t" rotWithShape="0">
                    <a:prstClr val="white"/>
                  </a:outerShdw>
                </a:effectLst>
                <a:uLnTx/>
                <a:uFillTx/>
                <a:latin typeface="iCiel Cadena" panose="02000503000000020004" pitchFamily="50" charset="0"/>
                <a:cs typeface="+mn-cs"/>
              </a:rPr>
              <a:t>KHỞI ĐỘNG</a:t>
            </a:r>
          </a:p>
        </p:txBody>
      </p:sp>
      <p:pic>
        <p:nvPicPr>
          <p:cNvPr id="10" name="图片 11">
            <a:extLst>
              <a:ext uri="{FF2B5EF4-FFF2-40B4-BE49-F238E27FC236}">
                <a16:creationId xmlns:a16="http://schemas.microsoft.com/office/drawing/2014/main" xmlns="" id="{B266541B-EB49-45E0-A63E-27C81B6574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79" y="1859515"/>
            <a:ext cx="2501358" cy="4998485"/>
          </a:xfrm>
          <a:prstGeom prst="rect">
            <a:avLst/>
          </a:prstGeom>
        </p:spPr>
      </p:pic>
      <p:pic>
        <p:nvPicPr>
          <p:cNvPr id="11" name="图片 8">
            <a:extLst>
              <a:ext uri="{FF2B5EF4-FFF2-40B4-BE49-F238E27FC236}">
                <a16:creationId xmlns:a16="http://schemas.microsoft.com/office/drawing/2014/main" xmlns="" id="{91A227F0-4025-40CC-88AF-156BBE3304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454750" y="3386439"/>
            <a:ext cx="1737250" cy="3471561"/>
          </a:xfrm>
          <a:prstGeom prst="rect">
            <a:avLst/>
          </a:prstGeom>
        </p:spPr>
      </p:pic>
    </p:spTree>
    <p:extLst>
      <p:ext uri="{BB962C8B-B14F-4D97-AF65-F5344CB8AC3E}">
        <p14:creationId xmlns:p14="http://schemas.microsoft.com/office/powerpoint/2010/main" val="3336994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Đêm Qua Em Mơ Gặp Bác Hồ">
            <a:hlinkClick r:id="" action="ppaction://media"/>
            <a:extLst>
              <a:ext uri="{FF2B5EF4-FFF2-40B4-BE49-F238E27FC236}">
                <a16:creationId xmlns:a16="http://schemas.microsoft.com/office/drawing/2014/main" xmlns="" id="{1A70AE3A-FD21-4E18-B98B-F70764A1FEF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024152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61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51496" y="800017"/>
            <a:ext cx="4994031" cy="1573823"/>
          </a:xfrm>
          <a:prstGeom prst="rect">
            <a:avLst/>
          </a:prstGeom>
          <a:solidFill>
            <a:srgbClr val="FBE9DB"/>
          </a:solidFill>
          <a:ln>
            <a:solidFill>
              <a:srgbClr val="FBE9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4CB9D0"/>
              </a:solidFill>
              <a:effectLst/>
              <a:uLnTx/>
              <a:uFillTx/>
              <a:latin typeface="Times New Roman"/>
              <a:cs typeface="+mn-cs"/>
            </a:endParaRPr>
          </a:p>
        </p:txBody>
      </p:sp>
      <p:grpSp>
        <p:nvGrpSpPr>
          <p:cNvPr id="2" name="Group 1"/>
          <p:cNvGrpSpPr/>
          <p:nvPr/>
        </p:nvGrpSpPr>
        <p:grpSpPr>
          <a:xfrm>
            <a:off x="4340591" y="0"/>
            <a:ext cx="6054360" cy="3195544"/>
            <a:chOff x="5731240" y="648873"/>
            <a:chExt cx="6965221" cy="3195544"/>
          </a:xfrm>
        </p:grpSpPr>
        <p:pic>
          <p:nvPicPr>
            <p:cNvPr id="9" name="图片 9">
              <a:extLst>
                <a:ext uri="{FF2B5EF4-FFF2-40B4-BE49-F238E27FC236}">
                  <a16:creationId xmlns:a16="http://schemas.microsoft.com/office/drawing/2014/main" xmlns="" id="{077C3EBB-A636-4150-8305-FA7C7600C62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8522" t="15577" r="7573" b="51923"/>
            <a:stretch/>
          </p:blipFill>
          <p:spPr>
            <a:xfrm flipH="1">
              <a:off x="5731240" y="648873"/>
              <a:ext cx="6965221" cy="3195544"/>
            </a:xfrm>
            <a:prstGeom prst="rect">
              <a:avLst/>
            </a:prstGeom>
          </p:spPr>
        </p:pic>
        <p:sp>
          <p:nvSpPr>
            <p:cNvPr id="10" name="Speech Bubble: Rectangle with Corners Rounded 4">
              <a:extLst>
                <a:ext uri="{FF2B5EF4-FFF2-40B4-BE49-F238E27FC236}">
                  <a16:creationId xmlns:a16="http://schemas.microsoft.com/office/drawing/2014/main" xmlns="" id="{F05EBE59-6458-40F2-9EFF-212C108A6CD2}"/>
                </a:ext>
              </a:extLst>
            </p:cNvPr>
            <p:cNvSpPr/>
            <p:nvPr/>
          </p:nvSpPr>
          <p:spPr>
            <a:xfrm>
              <a:off x="6258415" y="1001240"/>
              <a:ext cx="5910871" cy="2011299"/>
            </a:xfrm>
            <a:prstGeom prst="wedgeRoundRectCallout">
              <a:avLst>
                <a:gd name="adj1" fmla="val -48505"/>
                <a:gd name="adj2" fmla="val 62979"/>
                <a:gd name="adj3" fmla="val 16667"/>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a:solidFill>
                    <a:srgbClr val="17406D">
                      <a:lumMod val="50000"/>
                    </a:srgbClr>
                  </a:solidFill>
                  <a:latin typeface="iCiel Cadena" panose="02000503000000020004" pitchFamily="50" charset="0"/>
                </a:rPr>
                <a:t>N</a:t>
              </a:r>
              <a:r>
                <a:rPr kumimoji="0" lang="vi-VN" sz="4000" b="0" i="0" u="none" strike="noStrike" kern="1200" cap="none" spc="0" normalizeH="0" baseline="0" noProof="0" dirty="0">
                  <a:ln>
                    <a:noFill/>
                  </a:ln>
                  <a:solidFill>
                    <a:srgbClr val="17406D">
                      <a:lumMod val="50000"/>
                    </a:srgbClr>
                  </a:solidFill>
                  <a:effectLst/>
                  <a:uLnTx/>
                  <a:uFillTx/>
                  <a:latin typeface="iCiel Cadena" panose="02000503000000020004" pitchFamily="50" charset="0"/>
                  <a:cs typeface="+mn-cs"/>
                </a:rPr>
                <a:t>êu cảm xúc của em khi nghe bài hát</a:t>
              </a:r>
            </a:p>
          </p:txBody>
        </p:sp>
      </p:grpSp>
      <p:pic>
        <p:nvPicPr>
          <p:cNvPr id="3" name="Picture 2">
            <a:extLst>
              <a:ext uri="{FF2B5EF4-FFF2-40B4-BE49-F238E27FC236}">
                <a16:creationId xmlns:a16="http://schemas.microsoft.com/office/drawing/2014/main" xmlns="" id="{D4689792-86E8-D316-0FFD-75DF8251EFE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200" b="100000" l="9744" r="78435">
                        <a14:foregroundMark x1="32907" y1="34400" x2="34185" y2="50600"/>
                        <a14:foregroundMark x1="26677" y1="55200" x2="43930" y2="65200"/>
                        <a14:foregroundMark x1="26677" y1="57000" x2="40415" y2="72400"/>
                        <a14:foregroundMark x1="40415" y1="66000" x2="41853" y2="81400"/>
                        <a14:foregroundMark x1="46166" y1="64400" x2="47923" y2="77800"/>
                        <a14:foregroundMark x1="51917" y1="63800" x2="50319" y2="73000"/>
                        <a14:foregroundMark x1="50000" y1="62400" x2="49361" y2="74400"/>
                      </a14:backgroundRemoval>
                    </a14:imgEffect>
                  </a14:imgLayer>
                </a14:imgProps>
              </a:ext>
            </a:extLst>
          </a:blip>
          <a:srcRect l="14856" r="28078"/>
          <a:stretch/>
        </p:blipFill>
        <p:spPr>
          <a:xfrm>
            <a:off x="2294020" y="2021415"/>
            <a:ext cx="2819594" cy="3946460"/>
          </a:xfrm>
          <a:prstGeom prst="rect">
            <a:avLst/>
          </a:prstGeom>
        </p:spPr>
      </p:pic>
    </p:spTree>
    <p:extLst>
      <p:ext uri="{BB962C8B-B14F-4D97-AF65-F5344CB8AC3E}">
        <p14:creationId xmlns:p14="http://schemas.microsoft.com/office/powerpoint/2010/main" val="377620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53" presetClass="entr" presetSubtype="528"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p:cTn id="10" dur="500" fill="hold"/>
                                        <p:tgtEl>
                                          <p:spTgt spid="2"/>
                                        </p:tgtEl>
                                        <p:attrNameLst>
                                          <p:attrName>ppt_w</p:attrName>
                                        </p:attrNameLst>
                                      </p:cBhvr>
                                      <p:tavLst>
                                        <p:tav tm="0">
                                          <p:val>
                                            <p:fltVal val="0"/>
                                          </p:val>
                                        </p:tav>
                                        <p:tav tm="100000">
                                          <p:val>
                                            <p:strVal val="#ppt_w"/>
                                          </p:val>
                                        </p:tav>
                                      </p:tavLst>
                                    </p:anim>
                                    <p:anim calcmode="lin" valueType="num">
                                      <p:cBhvr>
                                        <p:cTn id="11" dur="500" fill="hold"/>
                                        <p:tgtEl>
                                          <p:spTgt spid="2"/>
                                        </p:tgtEl>
                                        <p:attrNameLst>
                                          <p:attrName>ppt_h</p:attrName>
                                        </p:attrNameLst>
                                      </p:cBhvr>
                                      <p:tavLst>
                                        <p:tav tm="0">
                                          <p:val>
                                            <p:fltVal val="0"/>
                                          </p:val>
                                        </p:tav>
                                        <p:tav tm="100000">
                                          <p:val>
                                            <p:strVal val="#ppt_h"/>
                                          </p:val>
                                        </p:tav>
                                      </p:tavLst>
                                    </p:anim>
                                    <p:animEffect transition="in" filter="fade">
                                      <p:cBhvr>
                                        <p:cTn id="12" dur="500"/>
                                        <p:tgtEl>
                                          <p:spTgt spid="2"/>
                                        </p:tgtEl>
                                      </p:cBhvr>
                                    </p:animEffect>
                                    <p:anim calcmode="lin" valueType="num">
                                      <p:cBhvr>
                                        <p:cTn id="13" dur="500" fill="hold"/>
                                        <p:tgtEl>
                                          <p:spTgt spid="2"/>
                                        </p:tgtEl>
                                        <p:attrNameLst>
                                          <p:attrName>ppt_x</p:attrName>
                                        </p:attrNameLst>
                                      </p:cBhvr>
                                      <p:tavLst>
                                        <p:tav tm="0">
                                          <p:val>
                                            <p:fltVal val="0.5"/>
                                          </p:val>
                                        </p:tav>
                                        <p:tav tm="100000">
                                          <p:val>
                                            <p:strVal val="#ppt_x"/>
                                          </p:val>
                                        </p:tav>
                                      </p:tavLst>
                                    </p:anim>
                                    <p:anim calcmode="lin" valueType="num">
                                      <p:cBhvr>
                                        <p:cTn id="14" dur="500" fill="hold"/>
                                        <p:tgtEl>
                                          <p:spTgt spid="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7">
            <a:extLst>
              <a:ext uri="{FF2B5EF4-FFF2-40B4-BE49-F238E27FC236}">
                <a16:creationId xmlns:a16="http://schemas.microsoft.com/office/drawing/2014/main" xmlns="" id="{FC6D12AF-ACCE-4614-B0A2-D3051191AB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123" y="4963623"/>
            <a:ext cx="1466850" cy="1809750"/>
          </a:xfrm>
          <a:prstGeom prst="rect">
            <a:avLst/>
          </a:prstGeom>
        </p:spPr>
      </p:pic>
      <p:pic>
        <p:nvPicPr>
          <p:cNvPr id="9" name="Picture 8">
            <a:extLst>
              <a:ext uri="{FF2B5EF4-FFF2-40B4-BE49-F238E27FC236}">
                <a16:creationId xmlns:a16="http://schemas.microsoft.com/office/drawing/2014/main" xmlns="" id="{47A25D41-675C-4A1A-9D8F-29439B7434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7732" y="-527396"/>
            <a:ext cx="5052061" cy="6858000"/>
          </a:xfrm>
          <a:prstGeom prst="rect">
            <a:avLst/>
          </a:prstGeom>
        </p:spPr>
      </p:pic>
      <p:pic>
        <p:nvPicPr>
          <p:cNvPr id="10" name="Picture 9">
            <a:extLst>
              <a:ext uri="{FF2B5EF4-FFF2-40B4-BE49-F238E27FC236}">
                <a16:creationId xmlns:a16="http://schemas.microsoft.com/office/drawing/2014/main" xmlns="" id="{F5A4BC40-33AD-4561-A99B-D42D5DB471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47732" y="2343626"/>
            <a:ext cx="2869856" cy="2749322"/>
          </a:xfrm>
          <a:prstGeom prst="rect">
            <a:avLst/>
          </a:prstGeom>
        </p:spPr>
      </p:pic>
      <p:pic>
        <p:nvPicPr>
          <p:cNvPr id="2" name="Picture 1">
            <a:extLst>
              <a:ext uri="{FF2B5EF4-FFF2-40B4-BE49-F238E27FC236}">
                <a16:creationId xmlns:a16="http://schemas.microsoft.com/office/drawing/2014/main" xmlns="" id="{911064C9-3DA2-E471-3D36-709F183AB4A1}"/>
              </a:ext>
            </a:extLst>
          </p:cNvPr>
          <p:cNvPicPr>
            <a:picLocks noChangeAspect="1"/>
          </p:cNvPicPr>
          <p:nvPr/>
        </p:nvPicPr>
        <p:blipFill>
          <a:blip r:embed="rId6"/>
          <a:stretch>
            <a:fillRect/>
          </a:stretch>
        </p:blipFill>
        <p:spPr>
          <a:xfrm>
            <a:off x="2302957" y="1684318"/>
            <a:ext cx="4328535" cy="1908213"/>
          </a:xfrm>
          <a:prstGeom prst="rect">
            <a:avLst/>
          </a:prstGeom>
        </p:spPr>
      </p:pic>
    </p:spTree>
    <p:extLst>
      <p:ext uri="{BB962C8B-B14F-4D97-AF65-F5344CB8AC3E}">
        <p14:creationId xmlns:p14="http://schemas.microsoft.com/office/powerpoint/2010/main" val="792229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601" y="624254"/>
            <a:ext cx="4994031" cy="1573823"/>
          </a:xfrm>
          <a:prstGeom prst="rect">
            <a:avLst/>
          </a:prstGeom>
          <a:solidFill>
            <a:srgbClr val="FBE9DB"/>
          </a:solidFill>
          <a:ln>
            <a:solidFill>
              <a:srgbClr val="FBE9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4CB9D0"/>
              </a:solidFill>
              <a:effectLst/>
              <a:uLnTx/>
              <a:uFillTx/>
              <a:latin typeface="Times New Roman"/>
              <a:cs typeface="+mn-cs"/>
            </a:endParaRPr>
          </a:p>
        </p:txBody>
      </p:sp>
      <p:sp>
        <p:nvSpPr>
          <p:cNvPr id="3" name="TextBox 28"/>
          <p:cNvSpPr txBox="1"/>
          <p:nvPr/>
        </p:nvSpPr>
        <p:spPr>
          <a:xfrm>
            <a:off x="4436745" y="4780915"/>
            <a:ext cx="2926080" cy="2015168"/>
          </a:xfrm>
          <a:prstGeom prst="cloud">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srgbClr val="FFFFFF"/>
                </a:solidFill>
                <a:effectLst/>
                <a:uLnTx/>
                <a:uFillTx/>
                <a:latin typeface="Arial" panose="020B0604020202020204"/>
                <a:ea typeface="inpin heiti" charset="-122"/>
                <a:cs typeface="Calibri" panose="020F0502020204030204" charset="0"/>
              </a:rPr>
              <a:t>MẮT DÕI</a:t>
            </a:r>
          </a:p>
        </p:txBody>
      </p:sp>
      <p:sp>
        <p:nvSpPr>
          <p:cNvPr id="4" name="TextBox 28"/>
          <p:cNvSpPr txBox="1"/>
          <p:nvPr/>
        </p:nvSpPr>
        <p:spPr>
          <a:xfrm>
            <a:off x="8503285" y="1634490"/>
            <a:ext cx="3124835" cy="2032894"/>
          </a:xfrm>
          <a:prstGeom prst="cloud">
            <a:avLst/>
          </a:prstGeom>
          <a:solidFill>
            <a:srgbClr val="FFC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0" cap="none" spc="0" normalizeH="0" baseline="0" noProof="0" dirty="0">
                <a:ln>
                  <a:noFill/>
                </a:ln>
                <a:solidFill>
                  <a:prstClr val="black"/>
                </a:solidFill>
                <a:effectLst/>
                <a:uLnTx/>
                <a:uFillTx/>
                <a:latin typeface="Arial" panose="020B0604020202020204"/>
                <a:ea typeface="inpin heiti" charset="-122"/>
                <a:cs typeface="Calibri" panose="020F0502020204030204" charset="0"/>
              </a:rPr>
              <a:t>TAI NGHE</a:t>
            </a:r>
          </a:p>
        </p:txBody>
      </p:sp>
      <p:sp>
        <p:nvSpPr>
          <p:cNvPr id="5" name="TextBox 28"/>
          <p:cNvSpPr txBox="1"/>
          <p:nvPr/>
        </p:nvSpPr>
        <p:spPr>
          <a:xfrm>
            <a:off x="756920" y="1541780"/>
            <a:ext cx="2813050" cy="2059017"/>
          </a:xfrm>
          <a:prstGeom prst="cloud">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0" cap="none" spc="0" normalizeH="0" baseline="0" noProof="0" dirty="0">
                <a:ln>
                  <a:noFill/>
                </a:ln>
                <a:solidFill>
                  <a:prstClr val="black"/>
                </a:solidFill>
                <a:effectLst/>
                <a:uLnTx/>
                <a:uFillTx/>
                <a:latin typeface="Arial" panose="020B0604020202020204"/>
                <a:ea typeface="inpin heiti" charset="-122"/>
                <a:cs typeface="Calibri" panose="020F0502020204030204" charset="0"/>
              </a:rPr>
              <a:t>TAY DÒ</a:t>
            </a:r>
          </a:p>
        </p:txBody>
      </p:sp>
      <p:pic>
        <p:nvPicPr>
          <p:cNvPr id="6" name="Picture 4" descr="Check out Arrow icon created by 4B Icons | Graphic design posters, Mini  drawings, Desktop wallpaper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526325" flipV="1">
            <a:off x="7221855" y="1954530"/>
            <a:ext cx="1369060" cy="136906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heck out Arrow icon created by 4B Icons | Graphic design posters, Mini  drawings, Desktop wallpaper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073675" flipH="1" flipV="1">
            <a:off x="3796873" y="2011912"/>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heck out Arrow icon created by 4B Icons | Graphic design posters, Mini  drawings, Desktop wallpaper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49808" flipV="1">
            <a:off x="5389227" y="3822789"/>
            <a:ext cx="1120775" cy="11207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16300" y="201295"/>
            <a:ext cx="4821555" cy="993775"/>
          </a:xfrm>
          <a:prstGeom prst="rect">
            <a:avLst/>
          </a:prstGeom>
        </p:spPr>
      </p:pic>
      <p:pic>
        <p:nvPicPr>
          <p:cNvPr id="10" name="Picture 2" descr="Cute girl read book cartoon character illustration Free Vecto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0" b="90000" l="52556" r="98562">
                        <a14:foregroundMark x1="65815" y1="31600" x2="73802" y2="44200"/>
                        <a14:foregroundMark x1="85623" y1="34000" x2="78275" y2="42200"/>
                        <a14:foregroundMark x1="67891" y1="51600" x2="72045" y2="54000"/>
                        <a14:foregroundMark x1="74441" y1="49200" x2="74441" y2="55800"/>
                        <a14:foregroundMark x1="75719" y1="53200" x2="82748" y2="51200"/>
                        <a14:foregroundMark x1="74121" y1="65400" x2="74121" y2="68200"/>
                      </a14:backgroundRemoval>
                    </a14:imgEffect>
                  </a14:imgLayer>
                </a14:imgProps>
              </a:ext>
              <a:ext uri="{28A0092B-C50C-407E-A947-70E740481C1C}">
                <a14:useLocalDpi xmlns:a14="http://schemas.microsoft.com/office/drawing/2010/main" val="0"/>
              </a:ext>
            </a:extLst>
          </a:blip>
          <a:srcRect l="49148" b="26338"/>
          <a:stretch/>
        </p:blipFill>
        <p:spPr bwMode="auto">
          <a:xfrm>
            <a:off x="4638553" y="733792"/>
            <a:ext cx="3032125" cy="3508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8896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 fill="hold" nodeType="withEffect">
                                  <p:stCondLst>
                                    <p:cond delay="0"/>
                                  </p:stCondLst>
                                  <p:childTnLst>
                                    <p:set>
                                      <p:cBhvr additive="base">
                                        <p:cTn id="6" dur="500"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ppt_y-#ppt_h/2"/>
                                          </p:val>
                                        </p:tav>
                                        <p:tav tm="100000">
                                          <p:val>
                                            <p:strVal val="#ppt_y"/>
                                          </p:val>
                                        </p:tav>
                                      </p:tavLst>
                                    </p:anim>
                                    <p:anim calcmode="lin" valueType="num">
                                      <p:cBhvr additive="base">
                                        <p:cTn id="9" dur="500" fill="hold"/>
                                        <p:tgtEl>
                                          <p:spTgt spid="9"/>
                                        </p:tgtEl>
                                        <p:attrNameLst>
                                          <p:attrName>ppt_w</p:attrName>
                                        </p:attrNameLst>
                                      </p:cBhvr>
                                      <p:tavLst>
                                        <p:tav tm="0">
                                          <p:val>
                                            <p:strVal val="#ppt_w"/>
                                          </p:val>
                                        </p:tav>
                                        <p:tav tm="100000">
                                          <p:val>
                                            <p:strVal val="#ppt_w"/>
                                          </p:val>
                                        </p:tav>
                                      </p:tavLst>
                                    </p:anim>
                                    <p:anim calcmode="lin" valueType="num">
                                      <p:cBhvr additive="base">
                                        <p:cTn id="10"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500" fill="hold"/>
                                        <p:tgtEl>
                                          <p:spTgt spid="10"/>
                                        </p:tgtEl>
                                        <p:attrNameLst>
                                          <p:attrName>ppt_w</p:attrName>
                                        </p:attrNameLst>
                                      </p:cBhvr>
                                      <p:tavLst>
                                        <p:tav tm="0">
                                          <p:val>
                                            <p:fltVal val="0"/>
                                          </p:val>
                                        </p:tav>
                                        <p:tav tm="100000">
                                          <p:val>
                                            <p:strVal val="#ppt_w"/>
                                          </p:val>
                                        </p:tav>
                                      </p:tavLst>
                                    </p:anim>
                                    <p:anim calcmode="lin" valueType="num">
                                      <p:cBhvr>
                                        <p:cTn id="16" dur="500" fill="hold"/>
                                        <p:tgtEl>
                                          <p:spTgt spid="10"/>
                                        </p:tgtEl>
                                        <p:attrNameLst>
                                          <p:attrName>ppt_h</p:attrName>
                                        </p:attrNameLst>
                                      </p:cBhvr>
                                      <p:tavLst>
                                        <p:tav tm="0">
                                          <p:val>
                                            <p:fltVal val="0"/>
                                          </p:val>
                                        </p:tav>
                                        <p:tav tm="100000">
                                          <p:val>
                                            <p:strVal val="#ppt_h"/>
                                          </p:val>
                                        </p:tav>
                                      </p:tavLst>
                                    </p:anim>
                                    <p:animEffect transition="in" filter="fade">
                                      <p:cBhvr>
                                        <p:cTn id="17" dur="500"/>
                                        <p:tgtEl>
                                          <p:spTgt spid="10"/>
                                        </p:tgtEl>
                                      </p:cBhvr>
                                    </p:animEffect>
                                  </p:childTnLst>
                                </p:cTn>
                              </p:par>
                            </p:childTnLst>
                          </p:cTn>
                        </p:par>
                        <p:par>
                          <p:cTn id="18" fill="hold">
                            <p:stCondLst>
                              <p:cond delay="500"/>
                            </p:stCondLst>
                            <p:childTnLst>
                              <p:par>
                                <p:cTn id="19" presetID="22" presetClass="entr" presetSubtype="2"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right)">
                                      <p:cBhvr>
                                        <p:cTn id="21" dur="500"/>
                                        <p:tgtEl>
                                          <p:spTgt spid="7"/>
                                        </p:tgtEl>
                                      </p:cBhvr>
                                    </p:animEffect>
                                  </p:childTnLst>
                                </p:cTn>
                              </p:par>
                            </p:childTnLst>
                          </p:cTn>
                        </p:par>
                        <p:par>
                          <p:cTn id="22" fill="hold">
                            <p:stCondLst>
                              <p:cond delay="1000"/>
                            </p:stCondLst>
                            <p:childTnLst>
                              <p:par>
                                <p:cTn id="23" presetID="53" presetClass="entr" presetSubtype="528" fill="hold" grpId="1"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anim calcmode="lin" valueType="num">
                                      <p:cBhvr>
                                        <p:cTn id="28" dur="500" fill="hold"/>
                                        <p:tgtEl>
                                          <p:spTgt spid="5"/>
                                        </p:tgtEl>
                                        <p:attrNameLst>
                                          <p:attrName>ppt_x</p:attrName>
                                        </p:attrNameLst>
                                      </p:cBhvr>
                                      <p:tavLst>
                                        <p:tav tm="0">
                                          <p:val>
                                            <p:fltVal val="0.5"/>
                                          </p:val>
                                        </p:tav>
                                        <p:tav tm="100000">
                                          <p:val>
                                            <p:strVal val="#ppt_x"/>
                                          </p:val>
                                        </p:tav>
                                      </p:tavLst>
                                    </p:anim>
                                    <p:anim calcmode="lin" valueType="num">
                                      <p:cBhvr>
                                        <p:cTn id="29" dur="500" fill="hold"/>
                                        <p:tgtEl>
                                          <p:spTgt spid="5"/>
                                        </p:tgtEl>
                                        <p:attrNameLst>
                                          <p:attrName>ppt_y</p:attrName>
                                        </p:attrNameLst>
                                      </p:cBhvr>
                                      <p:tavLst>
                                        <p:tav tm="0">
                                          <p:val>
                                            <p:fltVal val="0.5"/>
                                          </p:val>
                                        </p:tav>
                                        <p:tav tm="100000">
                                          <p:val>
                                            <p:strVal val="#ppt_y"/>
                                          </p:val>
                                        </p:tav>
                                      </p:tavLst>
                                    </p:anim>
                                  </p:childTnLst>
                                </p:cTn>
                              </p:par>
                            </p:childTnLst>
                          </p:cTn>
                        </p:par>
                        <p:par>
                          <p:cTn id="30" fill="hold">
                            <p:stCondLst>
                              <p:cond delay="1500"/>
                            </p:stCondLst>
                            <p:childTnLst>
                              <p:par>
                                <p:cTn id="31" presetID="22" presetClass="entr" presetSubtype="1" fill="hold"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up)">
                                      <p:cBhvr>
                                        <p:cTn id="33" dur="500"/>
                                        <p:tgtEl>
                                          <p:spTgt spid="8"/>
                                        </p:tgtEl>
                                      </p:cBhvr>
                                    </p:animEffect>
                                  </p:childTnLst>
                                </p:cTn>
                              </p:par>
                            </p:childTnLst>
                          </p:cTn>
                        </p:par>
                        <p:par>
                          <p:cTn id="34" fill="hold">
                            <p:stCondLst>
                              <p:cond delay="2000"/>
                            </p:stCondLst>
                            <p:childTnLst>
                              <p:par>
                                <p:cTn id="35" presetID="53" presetClass="entr" presetSubtype="528" fill="hold" grpId="1" nodeType="after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p:cTn id="37" dur="500" fill="hold"/>
                                        <p:tgtEl>
                                          <p:spTgt spid="3"/>
                                        </p:tgtEl>
                                        <p:attrNameLst>
                                          <p:attrName>ppt_w</p:attrName>
                                        </p:attrNameLst>
                                      </p:cBhvr>
                                      <p:tavLst>
                                        <p:tav tm="0">
                                          <p:val>
                                            <p:fltVal val="0"/>
                                          </p:val>
                                        </p:tav>
                                        <p:tav tm="100000">
                                          <p:val>
                                            <p:strVal val="#ppt_w"/>
                                          </p:val>
                                        </p:tav>
                                      </p:tavLst>
                                    </p:anim>
                                    <p:anim calcmode="lin" valueType="num">
                                      <p:cBhvr>
                                        <p:cTn id="38" dur="500" fill="hold"/>
                                        <p:tgtEl>
                                          <p:spTgt spid="3"/>
                                        </p:tgtEl>
                                        <p:attrNameLst>
                                          <p:attrName>ppt_h</p:attrName>
                                        </p:attrNameLst>
                                      </p:cBhvr>
                                      <p:tavLst>
                                        <p:tav tm="0">
                                          <p:val>
                                            <p:fltVal val="0"/>
                                          </p:val>
                                        </p:tav>
                                        <p:tav tm="100000">
                                          <p:val>
                                            <p:strVal val="#ppt_h"/>
                                          </p:val>
                                        </p:tav>
                                      </p:tavLst>
                                    </p:anim>
                                    <p:animEffect transition="in" filter="fade">
                                      <p:cBhvr>
                                        <p:cTn id="39" dur="500"/>
                                        <p:tgtEl>
                                          <p:spTgt spid="3"/>
                                        </p:tgtEl>
                                      </p:cBhvr>
                                    </p:animEffect>
                                    <p:anim calcmode="lin" valueType="num">
                                      <p:cBhvr>
                                        <p:cTn id="40" dur="500" fill="hold"/>
                                        <p:tgtEl>
                                          <p:spTgt spid="3"/>
                                        </p:tgtEl>
                                        <p:attrNameLst>
                                          <p:attrName>ppt_x</p:attrName>
                                        </p:attrNameLst>
                                      </p:cBhvr>
                                      <p:tavLst>
                                        <p:tav tm="0">
                                          <p:val>
                                            <p:fltVal val="0.5"/>
                                          </p:val>
                                        </p:tav>
                                        <p:tav tm="100000">
                                          <p:val>
                                            <p:strVal val="#ppt_x"/>
                                          </p:val>
                                        </p:tav>
                                      </p:tavLst>
                                    </p:anim>
                                    <p:anim calcmode="lin" valueType="num">
                                      <p:cBhvr>
                                        <p:cTn id="41" dur="500" fill="hold"/>
                                        <p:tgtEl>
                                          <p:spTgt spid="3"/>
                                        </p:tgtEl>
                                        <p:attrNameLst>
                                          <p:attrName>ppt_y</p:attrName>
                                        </p:attrNameLst>
                                      </p:cBhvr>
                                      <p:tavLst>
                                        <p:tav tm="0">
                                          <p:val>
                                            <p:fltVal val="0.5"/>
                                          </p:val>
                                        </p:tav>
                                        <p:tav tm="100000">
                                          <p:val>
                                            <p:strVal val="#ppt_y"/>
                                          </p:val>
                                        </p:tav>
                                      </p:tavLst>
                                    </p:anim>
                                  </p:childTnLst>
                                </p:cTn>
                              </p:par>
                            </p:childTnLst>
                          </p:cTn>
                        </p:par>
                        <p:par>
                          <p:cTn id="42" fill="hold">
                            <p:stCondLst>
                              <p:cond delay="2500"/>
                            </p:stCondLst>
                            <p:childTnLst>
                              <p:par>
                                <p:cTn id="43" presetID="22" presetClass="entr" presetSubtype="8" fill="hold" nodeType="after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wipe(left)">
                                      <p:cBhvr>
                                        <p:cTn id="45" dur="500"/>
                                        <p:tgtEl>
                                          <p:spTgt spid="6"/>
                                        </p:tgtEl>
                                      </p:cBhvr>
                                    </p:animEffect>
                                  </p:childTnLst>
                                </p:cTn>
                              </p:par>
                            </p:childTnLst>
                          </p:cTn>
                        </p:par>
                        <p:par>
                          <p:cTn id="46" fill="hold">
                            <p:stCondLst>
                              <p:cond delay="3000"/>
                            </p:stCondLst>
                            <p:childTnLst>
                              <p:par>
                                <p:cTn id="47" presetID="53" presetClass="entr" presetSubtype="528" fill="hold" grpId="1" nodeType="after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p:cTn id="49" dur="500" fill="hold"/>
                                        <p:tgtEl>
                                          <p:spTgt spid="4"/>
                                        </p:tgtEl>
                                        <p:attrNameLst>
                                          <p:attrName>ppt_w</p:attrName>
                                        </p:attrNameLst>
                                      </p:cBhvr>
                                      <p:tavLst>
                                        <p:tav tm="0">
                                          <p:val>
                                            <p:fltVal val="0"/>
                                          </p:val>
                                        </p:tav>
                                        <p:tav tm="100000">
                                          <p:val>
                                            <p:strVal val="#ppt_w"/>
                                          </p:val>
                                        </p:tav>
                                      </p:tavLst>
                                    </p:anim>
                                    <p:anim calcmode="lin" valueType="num">
                                      <p:cBhvr>
                                        <p:cTn id="50" dur="500" fill="hold"/>
                                        <p:tgtEl>
                                          <p:spTgt spid="4"/>
                                        </p:tgtEl>
                                        <p:attrNameLst>
                                          <p:attrName>ppt_h</p:attrName>
                                        </p:attrNameLst>
                                      </p:cBhvr>
                                      <p:tavLst>
                                        <p:tav tm="0">
                                          <p:val>
                                            <p:fltVal val="0"/>
                                          </p:val>
                                        </p:tav>
                                        <p:tav tm="100000">
                                          <p:val>
                                            <p:strVal val="#ppt_h"/>
                                          </p:val>
                                        </p:tav>
                                      </p:tavLst>
                                    </p:anim>
                                    <p:animEffect transition="in" filter="fade">
                                      <p:cBhvr>
                                        <p:cTn id="51" dur="500"/>
                                        <p:tgtEl>
                                          <p:spTgt spid="4"/>
                                        </p:tgtEl>
                                      </p:cBhvr>
                                    </p:animEffect>
                                    <p:anim calcmode="lin" valueType="num">
                                      <p:cBhvr>
                                        <p:cTn id="52" dur="500" fill="hold"/>
                                        <p:tgtEl>
                                          <p:spTgt spid="4"/>
                                        </p:tgtEl>
                                        <p:attrNameLst>
                                          <p:attrName>ppt_x</p:attrName>
                                        </p:attrNameLst>
                                      </p:cBhvr>
                                      <p:tavLst>
                                        <p:tav tm="0">
                                          <p:val>
                                            <p:fltVal val="0.5"/>
                                          </p:val>
                                        </p:tav>
                                        <p:tav tm="100000">
                                          <p:val>
                                            <p:strVal val="#ppt_x"/>
                                          </p:val>
                                        </p:tav>
                                      </p:tavLst>
                                    </p:anim>
                                    <p:anim calcmode="lin" valueType="num">
                                      <p:cBhvr>
                                        <p:cTn id="53" dur="500" fill="hold"/>
                                        <p:tgtEl>
                                          <p:spTgt spid="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5" grpId="0" animBg="1"/>
      <p:bldP spid="5"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0"/>
          </p:nvPr>
        </p:nvSpPr>
        <p:spPr/>
        <p:txBody>
          <a:bodyPr/>
          <a:lstStyle/>
          <a:p>
            <a:endParaRPr lang="en-US"/>
          </a:p>
        </p:txBody>
      </p:sp>
      <p:pic>
        <p:nvPicPr>
          <p:cNvPr id="4" name="Picture 3"/>
          <p:cNvPicPr>
            <a:picLocks noChangeAspect="1"/>
          </p:cNvPicPr>
          <p:nvPr/>
        </p:nvPicPr>
        <p:blipFill>
          <a:blip r:embed="rId2"/>
          <a:stretch>
            <a:fillRect/>
          </a:stretch>
        </p:blipFill>
        <p:spPr>
          <a:xfrm flipH="1">
            <a:off x="0" y="0"/>
            <a:ext cx="12192000" cy="6858000"/>
          </a:xfrm>
          <a:prstGeom prst="rect">
            <a:avLst/>
          </a:prstGeom>
        </p:spPr>
      </p:pic>
      <p:pic>
        <p:nvPicPr>
          <p:cNvPr id="11" name="Picture 10">
            <a:extLst>
              <a:ext uri="{FF2B5EF4-FFF2-40B4-BE49-F238E27FC236}">
                <a16:creationId xmlns:a16="http://schemas.microsoft.com/office/drawing/2014/main" xmlns="" id="{825634E5-DE3D-9D32-610B-D29DD5575463}"/>
              </a:ext>
            </a:extLst>
          </p:cNvPr>
          <p:cNvPicPr>
            <a:picLocks noChangeAspect="1"/>
          </p:cNvPicPr>
          <p:nvPr/>
        </p:nvPicPr>
        <p:blipFill>
          <a:blip r:embed="rId3"/>
          <a:stretch>
            <a:fillRect/>
          </a:stretch>
        </p:blipFill>
        <p:spPr>
          <a:xfrm>
            <a:off x="7858124" y="3252310"/>
            <a:ext cx="4333876" cy="3605690"/>
          </a:xfrm>
          <a:prstGeom prst="rect">
            <a:avLst/>
          </a:prstGeom>
        </p:spPr>
      </p:pic>
      <p:sp>
        <p:nvSpPr>
          <p:cNvPr id="12" name="TextBox 11">
            <a:extLst>
              <a:ext uri="{FF2B5EF4-FFF2-40B4-BE49-F238E27FC236}">
                <a16:creationId xmlns:a16="http://schemas.microsoft.com/office/drawing/2014/main" xmlns="" id="{D58ED0C2-7CB4-95CD-C3D3-9D7EC53503D3}"/>
              </a:ext>
            </a:extLst>
          </p:cNvPr>
          <p:cNvSpPr txBox="1"/>
          <p:nvPr/>
        </p:nvSpPr>
        <p:spPr>
          <a:xfrm>
            <a:off x="3729844" y="0"/>
            <a:ext cx="577610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BÁC QUA SUỐI</a:t>
            </a:r>
            <a:endParaRPr kumimoji="0" lang="en-US" sz="1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xmlns="" id="{153FA7CA-E1E1-F498-7126-2F45E9CC824B}"/>
              </a:ext>
            </a:extLst>
          </p:cNvPr>
          <p:cNvSpPr txBox="1"/>
          <p:nvPr/>
        </p:nvSpPr>
        <p:spPr>
          <a:xfrm>
            <a:off x="180975" y="645094"/>
            <a:ext cx="11849100" cy="5632311"/>
          </a:xfrm>
          <a:prstGeom prst="rect">
            <a:avLst/>
          </a:prstGeom>
          <a:noFill/>
        </p:spPr>
        <p:txBody>
          <a:bodyPr wrap="square" rtlCol="0">
            <a:spAutoFit/>
          </a:bodyPr>
          <a:lstStyle/>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Một lần đi công tác, Bác cùng hai chiến sĩ cảnh vệ lội qua suối. Bác cẩn thận, vừa đi vừa dò mực nước. Thỉnh thoảng Bác nhắc các chiến sĩ đi sau: “Chỗ này nước sâu, khéo ướt quần áo!”, “Chỗ này rêu trơn, đi cẩn thận!”.</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Gần lên đến bờ, Bác trượt chân, suýt ngã. Bác xem lại chỗ vừa trượt chân và nói:</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Hòn đá đã tròn lại có nhiều rêu trơn. Hơn nữa, chỗ này sắp đến bờ, người ta thường chủ quan, nên rất dễ ngã.</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Nói xong, Bác cúi xuống, nhặt hòn đá, đặt lên bờ. Bác bảo: </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Phải để nó ra đây, tranh cho người đi sau khỏi bị ngã.</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Lần khác, bác cháu lại qua một con suối. Ở đây, có những hòn đá bắc thành lối đi. Khi Bác đã sang tới bờ bên kia, một chiến sĩ đi sau bỗng sẩy chân ngã. Bác dừng lại đợi anh chiến sĩ đi tới, rồi ân cần hỏi:</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Chú ngã có đau không?</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Dạ, không sao ạ!</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Bác nói:</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Thế thì tốt rồi. Nhưng tại sao chú bị ngã?</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Thưa Bác, tại hòn đá bị kênh ạ.</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Ta cần kê lại để người khác qua suối không bị ngã nữa.</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Nghe lời Bác, anh chiến sĩ vội quay lại kê hòn đá cho chắc chắn. Xong đâu đấy, bác cháu mới tiếp tục lên đường. </a:t>
            </a:r>
          </a:p>
          <a:p>
            <a:pPr algn="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(Theo Chuyện Bác Hồ trồng người)</a:t>
            </a:r>
          </a:p>
        </p:txBody>
      </p:sp>
    </p:spTree>
    <p:extLst>
      <p:ext uri="{BB962C8B-B14F-4D97-AF65-F5344CB8AC3E}">
        <p14:creationId xmlns:p14="http://schemas.microsoft.com/office/powerpoint/2010/main" val="2119745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nodePh="1">
                                  <p:stCondLst>
                                    <p:cond delay="0"/>
                                  </p:stCondLst>
                                  <p:endCondLst>
                                    <p:cond evt="begin" delay="0">
                                      <p:tn val="10"/>
                                    </p:cond>
                                  </p:end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xmlns="" id="{CFE20386-410B-2177-6227-B127FBD99083}"/>
              </a:ext>
            </a:extLst>
          </p:cNvPr>
          <p:cNvGrpSpPr/>
          <p:nvPr/>
        </p:nvGrpSpPr>
        <p:grpSpPr>
          <a:xfrm>
            <a:off x="4032283" y="-399246"/>
            <a:ext cx="4272061" cy="2292439"/>
            <a:chOff x="-412517" y="-1"/>
            <a:chExt cx="4272061" cy="2292439"/>
          </a:xfrm>
        </p:grpSpPr>
        <p:pic>
          <p:nvPicPr>
            <p:cNvPr id="7" name="Picture 6">
              <a:extLst>
                <a:ext uri="{FF2B5EF4-FFF2-40B4-BE49-F238E27FC236}">
                  <a16:creationId xmlns:a16="http://schemas.microsoft.com/office/drawing/2014/main" xmlns="" id="{47D6CEAA-8A9D-2319-9DD4-FC555989639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6343" r="48487" b="36188"/>
            <a:stretch/>
          </p:blipFill>
          <p:spPr>
            <a:xfrm>
              <a:off x="-412517" y="-1"/>
              <a:ext cx="4272061" cy="2292439"/>
            </a:xfrm>
            <a:prstGeom prst="rect">
              <a:avLst/>
            </a:prstGeom>
          </p:spPr>
        </p:pic>
        <p:sp>
          <p:nvSpPr>
            <p:cNvPr id="8" name="TextBox 7">
              <a:extLst>
                <a:ext uri="{FF2B5EF4-FFF2-40B4-BE49-F238E27FC236}">
                  <a16:creationId xmlns:a16="http://schemas.microsoft.com/office/drawing/2014/main" xmlns="" id="{1B8F7743-FBAF-BCA1-C954-0F3516E0336D}"/>
                </a:ext>
              </a:extLst>
            </p:cNvPr>
            <p:cNvSpPr txBox="1"/>
            <p:nvPr/>
          </p:nvSpPr>
          <p:spPr>
            <a:xfrm>
              <a:off x="417045" y="626633"/>
              <a:ext cx="2921188"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400" b="1"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400" b="1"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400" b="1"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endParaRPr kumimoji="0" lang="en-US" sz="4400" b="1"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9" name="Group 8">
            <a:extLst>
              <a:ext uri="{FF2B5EF4-FFF2-40B4-BE49-F238E27FC236}">
                <a16:creationId xmlns:a16="http://schemas.microsoft.com/office/drawing/2014/main" xmlns="" id="{A0DE7259-7715-880D-E008-CDEEB5675AEA}"/>
              </a:ext>
            </a:extLst>
          </p:cNvPr>
          <p:cNvGrpSpPr/>
          <p:nvPr/>
        </p:nvGrpSpPr>
        <p:grpSpPr>
          <a:xfrm>
            <a:off x="2162175" y="937831"/>
            <a:ext cx="3657599" cy="3448032"/>
            <a:chOff x="-103030" y="1038045"/>
            <a:chExt cx="3657599" cy="3448032"/>
          </a:xfrm>
        </p:grpSpPr>
        <p:pic>
          <p:nvPicPr>
            <p:cNvPr id="10" name="Picture 9">
              <a:extLst>
                <a:ext uri="{FF2B5EF4-FFF2-40B4-BE49-F238E27FC236}">
                  <a16:creationId xmlns:a16="http://schemas.microsoft.com/office/drawing/2014/main" xmlns="" id="{ADDAFEA3-63E2-1434-C29D-D58DE73521AC}"/>
                </a:ext>
              </a:extLst>
            </p:cNvPr>
            <p:cNvPicPr>
              <a:picLocks noChangeAspect="1"/>
            </p:cNvPicPr>
            <p:nvPr/>
          </p:nvPicPr>
          <p:blipFill rotWithShape="1">
            <a:blip r:embed="rId3">
              <a:extLst>
                <a:ext uri="{28A0092B-C50C-407E-A947-70E740481C1C}">
                  <a14:useLocalDpi xmlns:a14="http://schemas.microsoft.com/office/drawing/2010/main" val="0"/>
                </a:ext>
              </a:extLst>
            </a:blip>
            <a:srcRect l="4279" t="-6197" r="51719" b="68216"/>
            <a:stretch/>
          </p:blipFill>
          <p:spPr>
            <a:xfrm>
              <a:off x="-103030" y="1038045"/>
              <a:ext cx="3657599" cy="3448032"/>
            </a:xfrm>
            <a:prstGeom prst="rect">
              <a:avLst/>
            </a:prstGeom>
          </p:spPr>
        </p:pic>
        <p:sp>
          <p:nvSpPr>
            <p:cNvPr id="11" name="TextBox 10">
              <a:extLst>
                <a:ext uri="{FF2B5EF4-FFF2-40B4-BE49-F238E27FC236}">
                  <a16:creationId xmlns:a16="http://schemas.microsoft.com/office/drawing/2014/main" xmlns="" id="{3294F461-45A0-F072-EEA6-EA58D931FB94}"/>
                </a:ext>
              </a:extLst>
            </p:cNvPr>
            <p:cNvSpPr txBox="1"/>
            <p:nvPr/>
          </p:nvSpPr>
          <p:spPr>
            <a:xfrm>
              <a:off x="1068947" y="3503054"/>
              <a:ext cx="209925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cảnh</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vệ</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2" name="Group 11">
            <a:extLst>
              <a:ext uri="{FF2B5EF4-FFF2-40B4-BE49-F238E27FC236}">
                <a16:creationId xmlns:a16="http://schemas.microsoft.com/office/drawing/2014/main" xmlns="" id="{A318C70C-40D9-F658-C806-B665026D3F5B}"/>
              </a:ext>
            </a:extLst>
          </p:cNvPr>
          <p:cNvGrpSpPr/>
          <p:nvPr/>
        </p:nvGrpSpPr>
        <p:grpSpPr>
          <a:xfrm>
            <a:off x="6222344" y="1114624"/>
            <a:ext cx="3657599" cy="3448032"/>
            <a:chOff x="4223602" y="1205470"/>
            <a:chExt cx="3657599" cy="3448032"/>
          </a:xfrm>
        </p:grpSpPr>
        <p:pic>
          <p:nvPicPr>
            <p:cNvPr id="13" name="Picture 12">
              <a:extLst>
                <a:ext uri="{FF2B5EF4-FFF2-40B4-BE49-F238E27FC236}">
                  <a16:creationId xmlns:a16="http://schemas.microsoft.com/office/drawing/2014/main" xmlns="" id="{72C848E5-158F-0F63-FEB2-F6952BEBB1D3}"/>
                </a:ext>
              </a:extLst>
            </p:cNvPr>
            <p:cNvPicPr>
              <a:picLocks noChangeAspect="1"/>
            </p:cNvPicPr>
            <p:nvPr/>
          </p:nvPicPr>
          <p:blipFill rotWithShape="1">
            <a:blip r:embed="rId3">
              <a:extLst>
                <a:ext uri="{28A0092B-C50C-407E-A947-70E740481C1C}">
                  <a14:useLocalDpi xmlns:a14="http://schemas.microsoft.com/office/drawing/2010/main" val="0"/>
                </a:ext>
              </a:extLst>
            </a:blip>
            <a:srcRect l="47506" t="-5488" r="8492" b="67507"/>
            <a:stretch/>
          </p:blipFill>
          <p:spPr>
            <a:xfrm>
              <a:off x="4223602" y="1205470"/>
              <a:ext cx="3657599" cy="3448032"/>
            </a:xfrm>
            <a:prstGeom prst="rect">
              <a:avLst/>
            </a:prstGeom>
          </p:spPr>
        </p:pic>
        <p:sp>
          <p:nvSpPr>
            <p:cNvPr id="14" name="TextBox 13">
              <a:extLst>
                <a:ext uri="{FF2B5EF4-FFF2-40B4-BE49-F238E27FC236}">
                  <a16:creationId xmlns:a16="http://schemas.microsoft.com/office/drawing/2014/main" xmlns="" id="{A26362ED-8D6C-3C06-9300-94C0C1D648AB}"/>
                </a:ext>
              </a:extLst>
            </p:cNvPr>
            <p:cNvSpPr txBox="1"/>
            <p:nvPr/>
          </p:nvSpPr>
          <p:spPr>
            <a:xfrm>
              <a:off x="5237300" y="3503054"/>
              <a:ext cx="209925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trượt</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6" name="Group 15">
            <a:extLst>
              <a:ext uri="{FF2B5EF4-FFF2-40B4-BE49-F238E27FC236}">
                <a16:creationId xmlns:a16="http://schemas.microsoft.com/office/drawing/2014/main" xmlns="" id="{DF1F51F1-EB36-89B2-1AD0-C1B85BCB2FEA}"/>
              </a:ext>
            </a:extLst>
          </p:cNvPr>
          <p:cNvGrpSpPr/>
          <p:nvPr/>
        </p:nvGrpSpPr>
        <p:grpSpPr>
          <a:xfrm>
            <a:off x="258636" y="3684757"/>
            <a:ext cx="3657600" cy="3448032"/>
            <a:chOff x="2287461" y="3646657"/>
            <a:chExt cx="3657600" cy="3448032"/>
          </a:xfrm>
        </p:grpSpPr>
        <p:pic>
          <p:nvPicPr>
            <p:cNvPr id="17" name="Picture 16">
              <a:extLst>
                <a:ext uri="{FF2B5EF4-FFF2-40B4-BE49-F238E27FC236}">
                  <a16:creationId xmlns:a16="http://schemas.microsoft.com/office/drawing/2014/main" xmlns="" id="{EF5937E2-BA96-6A51-E039-06A44B7295DE}"/>
                </a:ext>
              </a:extLst>
            </p:cNvPr>
            <p:cNvPicPr>
              <a:picLocks noChangeAspect="1"/>
            </p:cNvPicPr>
            <p:nvPr/>
          </p:nvPicPr>
          <p:blipFill rotWithShape="1">
            <a:blip r:embed="rId3">
              <a:extLst>
                <a:ext uri="{28A0092B-C50C-407E-A947-70E740481C1C}">
                  <a14:useLocalDpi xmlns:a14="http://schemas.microsoft.com/office/drawing/2010/main" val="0"/>
                </a:ext>
              </a:extLst>
            </a:blip>
            <a:srcRect l="47089" t="28771" r="8909" b="33248"/>
            <a:stretch/>
          </p:blipFill>
          <p:spPr>
            <a:xfrm>
              <a:off x="2287461" y="3646657"/>
              <a:ext cx="3657599" cy="3448032"/>
            </a:xfrm>
            <a:prstGeom prst="rect">
              <a:avLst/>
            </a:prstGeom>
          </p:spPr>
        </p:pic>
        <p:sp>
          <p:nvSpPr>
            <p:cNvPr id="18" name="TextBox 17">
              <a:extLst>
                <a:ext uri="{FF2B5EF4-FFF2-40B4-BE49-F238E27FC236}">
                  <a16:creationId xmlns:a16="http://schemas.microsoft.com/office/drawing/2014/main" xmlns="" id="{3440B294-4E4F-28A7-1FC9-5229EA549C69}"/>
                </a:ext>
              </a:extLst>
            </p:cNvPr>
            <p:cNvSpPr txBox="1"/>
            <p:nvPr/>
          </p:nvSpPr>
          <p:spPr>
            <a:xfrm>
              <a:off x="3476847" y="5753030"/>
              <a:ext cx="246821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suýt</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ngã</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9" name="Group 18">
            <a:extLst>
              <a:ext uri="{FF2B5EF4-FFF2-40B4-BE49-F238E27FC236}">
                <a16:creationId xmlns:a16="http://schemas.microsoft.com/office/drawing/2014/main" xmlns="" id="{180EBA75-B9B0-B3F9-3082-0EEB530D0630}"/>
              </a:ext>
            </a:extLst>
          </p:cNvPr>
          <p:cNvGrpSpPr/>
          <p:nvPr/>
        </p:nvGrpSpPr>
        <p:grpSpPr>
          <a:xfrm>
            <a:off x="4584011" y="4124304"/>
            <a:ext cx="3657599" cy="2839252"/>
            <a:chOff x="7793936" y="3981429"/>
            <a:chExt cx="3657599" cy="2839252"/>
          </a:xfrm>
        </p:grpSpPr>
        <p:pic>
          <p:nvPicPr>
            <p:cNvPr id="20" name="Picture 19">
              <a:extLst>
                <a:ext uri="{FF2B5EF4-FFF2-40B4-BE49-F238E27FC236}">
                  <a16:creationId xmlns:a16="http://schemas.microsoft.com/office/drawing/2014/main" xmlns="" id="{6E036304-9DD6-E906-8BCA-AF538FF827E1}"/>
                </a:ext>
              </a:extLst>
            </p:cNvPr>
            <p:cNvPicPr>
              <a:picLocks noChangeAspect="1"/>
            </p:cNvPicPr>
            <p:nvPr/>
          </p:nvPicPr>
          <p:blipFill rotWithShape="1">
            <a:blip r:embed="rId3">
              <a:extLst>
                <a:ext uri="{28A0092B-C50C-407E-A947-70E740481C1C}">
                  <a14:useLocalDpi xmlns:a14="http://schemas.microsoft.com/office/drawing/2010/main" val="0"/>
                </a:ext>
              </a:extLst>
            </a:blip>
            <a:srcRect l="10059" t="32176" r="45939" b="36550"/>
            <a:stretch/>
          </p:blipFill>
          <p:spPr>
            <a:xfrm>
              <a:off x="7793936" y="3981429"/>
              <a:ext cx="3657599" cy="2839252"/>
            </a:xfrm>
            <a:prstGeom prst="rect">
              <a:avLst/>
            </a:prstGeom>
          </p:spPr>
        </p:pic>
        <p:sp>
          <p:nvSpPr>
            <p:cNvPr id="24" name="TextBox 23">
              <a:extLst>
                <a:ext uri="{FF2B5EF4-FFF2-40B4-BE49-F238E27FC236}">
                  <a16:creationId xmlns:a16="http://schemas.microsoft.com/office/drawing/2014/main" xmlns="" id="{E825C53C-B93E-4605-63F3-9548A36285BD}"/>
                </a:ext>
              </a:extLst>
            </p:cNvPr>
            <p:cNvSpPr txBox="1"/>
            <p:nvPr/>
          </p:nvSpPr>
          <p:spPr>
            <a:xfrm>
              <a:off x="8469587" y="5753030"/>
              <a:ext cx="209925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rêu</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trơn</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2" name="Group 31">
            <a:extLst>
              <a:ext uri="{FF2B5EF4-FFF2-40B4-BE49-F238E27FC236}">
                <a16:creationId xmlns:a16="http://schemas.microsoft.com/office/drawing/2014/main" xmlns="" id="{A81F2108-C442-082B-0C13-792A064DD32C}"/>
              </a:ext>
            </a:extLst>
          </p:cNvPr>
          <p:cNvGrpSpPr/>
          <p:nvPr/>
        </p:nvGrpSpPr>
        <p:grpSpPr>
          <a:xfrm>
            <a:off x="7886700" y="3409968"/>
            <a:ext cx="4229100" cy="3448032"/>
            <a:chOff x="-103030" y="1038045"/>
            <a:chExt cx="3657599" cy="3448032"/>
          </a:xfrm>
        </p:grpSpPr>
        <p:pic>
          <p:nvPicPr>
            <p:cNvPr id="33" name="Picture 32">
              <a:extLst>
                <a:ext uri="{FF2B5EF4-FFF2-40B4-BE49-F238E27FC236}">
                  <a16:creationId xmlns:a16="http://schemas.microsoft.com/office/drawing/2014/main" xmlns="" id="{8C374339-4E72-5853-8215-4E95BC2DA476}"/>
                </a:ext>
              </a:extLst>
            </p:cNvPr>
            <p:cNvPicPr>
              <a:picLocks noChangeAspect="1"/>
            </p:cNvPicPr>
            <p:nvPr/>
          </p:nvPicPr>
          <p:blipFill rotWithShape="1">
            <a:blip r:embed="rId3">
              <a:extLst>
                <a:ext uri="{28A0092B-C50C-407E-A947-70E740481C1C}">
                  <a14:useLocalDpi xmlns:a14="http://schemas.microsoft.com/office/drawing/2010/main" val="0"/>
                </a:ext>
              </a:extLst>
            </a:blip>
            <a:srcRect l="4279" t="-6197" r="51719" b="68216"/>
            <a:stretch/>
          </p:blipFill>
          <p:spPr>
            <a:xfrm>
              <a:off x="-103030" y="1038045"/>
              <a:ext cx="3657599" cy="3448032"/>
            </a:xfrm>
            <a:prstGeom prst="rect">
              <a:avLst/>
            </a:prstGeom>
          </p:spPr>
        </p:pic>
        <p:sp>
          <p:nvSpPr>
            <p:cNvPr id="34" name="TextBox 33">
              <a:extLst>
                <a:ext uri="{FF2B5EF4-FFF2-40B4-BE49-F238E27FC236}">
                  <a16:creationId xmlns:a16="http://schemas.microsoft.com/office/drawing/2014/main" xmlns="" id="{003B0A6E-C278-0D38-1C98-8AB7EAF7541A}"/>
                </a:ext>
              </a:extLst>
            </p:cNvPr>
            <p:cNvSpPr txBox="1"/>
            <p:nvPr/>
          </p:nvSpPr>
          <p:spPr>
            <a:xfrm>
              <a:off x="893748" y="3503054"/>
              <a:ext cx="22744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sẩy</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chân</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ngã</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1555644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ppt_x"/>
                                          </p:val>
                                        </p:tav>
                                        <p:tav tm="100000">
                                          <p:val>
                                            <p:strVal val="#ppt_x"/>
                                          </p:val>
                                        </p:tav>
                                      </p:tavLst>
                                    </p:anim>
                                    <p:anim calcmode="lin" valueType="num">
                                      <p:cBhvr additive="base">
                                        <p:cTn id="2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additive="base">
                                        <p:cTn id="30" dur="500" fill="hold"/>
                                        <p:tgtEl>
                                          <p:spTgt spid="19"/>
                                        </p:tgtEl>
                                        <p:attrNameLst>
                                          <p:attrName>ppt_x</p:attrName>
                                        </p:attrNameLst>
                                      </p:cBhvr>
                                      <p:tavLst>
                                        <p:tav tm="0">
                                          <p:val>
                                            <p:strVal val="#ppt_x"/>
                                          </p:val>
                                        </p:tav>
                                        <p:tav tm="100000">
                                          <p:val>
                                            <p:strVal val="#ppt_x"/>
                                          </p:val>
                                        </p:tav>
                                      </p:tavLst>
                                    </p:anim>
                                    <p:anim calcmode="lin" valueType="num">
                                      <p:cBhvr additive="base">
                                        <p:cTn id="3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2"/>
                                        </p:tgtEl>
                                        <p:attrNameLst>
                                          <p:attrName>style.visibility</p:attrName>
                                        </p:attrNameLst>
                                      </p:cBhvr>
                                      <p:to>
                                        <p:strVal val="visible"/>
                                      </p:to>
                                    </p:set>
                                    <p:anim calcmode="lin" valueType="num">
                                      <p:cBhvr additive="base">
                                        <p:cTn id="36" dur="500" fill="hold"/>
                                        <p:tgtEl>
                                          <p:spTgt spid="32"/>
                                        </p:tgtEl>
                                        <p:attrNameLst>
                                          <p:attrName>ppt_x</p:attrName>
                                        </p:attrNameLst>
                                      </p:cBhvr>
                                      <p:tavLst>
                                        <p:tav tm="0">
                                          <p:val>
                                            <p:strVal val="#ppt_x"/>
                                          </p:val>
                                        </p:tav>
                                        <p:tav tm="100000">
                                          <p:val>
                                            <p:strVal val="#ppt_x"/>
                                          </p:val>
                                        </p:tav>
                                      </p:tavLst>
                                    </p:anim>
                                    <p:anim calcmode="lin" valueType="num">
                                      <p:cBhvr additive="base">
                                        <p:cTn id="37"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自定义 10">
      <a:majorFont>
        <a:latin typeface="Times New Roman"/>
        <a:ea typeface="字魂47号-三分行楷"/>
        <a:cs typeface=""/>
      </a:majorFont>
      <a:minorFont>
        <a:latin typeface="Times New Roman"/>
        <a:ea typeface="字魂47号-三分行楷"/>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alpha val="75000"/>
          </a:schemeClr>
        </a:solidFill>
        <a:ln>
          <a:noFill/>
        </a:ln>
      </a:spPr>
      <a:bodyPr rtlCol="0" anchor="ctr"/>
      <a:lstStyle>
        <a:defPPr algn="ctr">
          <a:defRPr sz="3200" dirty="0" smtClean="0">
            <a:solidFill>
              <a:srgbClr val="4CB9D0"/>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TotalTime>
  <Words>1400</Words>
  <Application>Microsoft Office PowerPoint</Application>
  <PresentationFormat>Custom</PresentationFormat>
  <Paragraphs>175</Paragraphs>
  <Slides>29</Slides>
  <Notes>18</Notes>
  <HiddenSlides>0</HiddenSlides>
  <MMClips>1</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Windows User</cp:lastModifiedBy>
  <cp:revision>25</cp:revision>
  <dcterms:created xsi:type="dcterms:W3CDTF">2023-02-01T08:38:48Z</dcterms:created>
  <dcterms:modified xsi:type="dcterms:W3CDTF">2023-04-19T01:28:02Z</dcterms:modified>
</cp:coreProperties>
</file>