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6"/>
  </p:notesMasterIdLst>
  <p:sldIdLst>
    <p:sldId id="258" r:id="rId3"/>
    <p:sldId id="265" r:id="rId4"/>
    <p:sldId id="264" r:id="rId5"/>
    <p:sldId id="316" r:id="rId6"/>
    <p:sldId id="286" r:id="rId7"/>
    <p:sldId id="296" r:id="rId8"/>
    <p:sldId id="272" r:id="rId9"/>
    <p:sldId id="318" r:id="rId10"/>
    <p:sldId id="315" r:id="rId11"/>
    <p:sldId id="295" r:id="rId12"/>
    <p:sldId id="320" r:id="rId13"/>
    <p:sldId id="321" r:id="rId14"/>
    <p:sldId id="299" r:id="rId15"/>
    <p:sldId id="322" r:id="rId16"/>
    <p:sldId id="300" r:id="rId17"/>
    <p:sldId id="323" r:id="rId18"/>
    <p:sldId id="301" r:id="rId19"/>
    <p:sldId id="269" r:id="rId20"/>
    <p:sldId id="324" r:id="rId21"/>
    <p:sldId id="302" r:id="rId22"/>
    <p:sldId id="304" r:id="rId23"/>
    <p:sldId id="303" r:id="rId24"/>
    <p:sldId id="305" r:id="rId25"/>
    <p:sldId id="306" r:id="rId26"/>
    <p:sldId id="307" r:id="rId27"/>
    <p:sldId id="312" r:id="rId28"/>
    <p:sldId id="325" r:id="rId29"/>
    <p:sldId id="271" r:id="rId30"/>
    <p:sldId id="310" r:id="rId31"/>
    <p:sldId id="311" r:id="rId32"/>
    <p:sldId id="326" r:id="rId33"/>
    <p:sldId id="290" r:id="rId34"/>
    <p:sldId id="50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138" y="-2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6D15AD-035E-462C-A42F-5F4A3C48D9F1}" type="datetimeFigureOut">
              <a:rPr lang="en-US" smtClean="0"/>
              <a:t>19/09/2022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9980E4-22DD-401B-A2AA-4A8AE3A58636}" type="slidenum">
              <a:rPr lang="en-US" smtClean="0"/>
              <a:t>‹#›</a:t>
            </a:fld>
            <a:endParaRPr lang="en-US"/>
          </a:p>
        </p:txBody>
      </p:sp>
    </p:spTree>
    <p:extLst>
      <p:ext uri="{BB962C8B-B14F-4D97-AF65-F5344CB8AC3E}">
        <p14:creationId xmlns:p14="http://schemas.microsoft.com/office/powerpoint/2010/main" val="906727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30499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85825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69204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99405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901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89013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11964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72043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9616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08211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451430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19427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084658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5" name="页脚占位符 4">
            <a:extLst>
              <a:ext uri="{FF2B5EF4-FFF2-40B4-BE49-F238E27FC236}">
                <a16:creationId xmlns:a16="http://schemas.microsoft.com/office/drawing/2014/main" xmlns=""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xmlns=""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071610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5" name="页脚占位符 4">
            <a:extLst>
              <a:ext uri="{FF2B5EF4-FFF2-40B4-BE49-F238E27FC236}">
                <a16:creationId xmlns:a16="http://schemas.microsoft.com/office/drawing/2014/main" xmlns=""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xmlns=""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0558902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5" name="页脚占位符 4">
            <a:extLst>
              <a:ext uri="{FF2B5EF4-FFF2-40B4-BE49-F238E27FC236}">
                <a16:creationId xmlns:a16="http://schemas.microsoft.com/office/drawing/2014/main" xmlns=""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xmlns=""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056569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6" name="页脚占位符 5">
            <a:extLst>
              <a:ext uri="{FF2B5EF4-FFF2-40B4-BE49-F238E27FC236}">
                <a16:creationId xmlns:a16="http://schemas.microsoft.com/office/drawing/2014/main" xmlns=""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xmlns=""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416565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8" name="页脚占位符 7">
            <a:extLst>
              <a:ext uri="{FF2B5EF4-FFF2-40B4-BE49-F238E27FC236}">
                <a16:creationId xmlns:a16="http://schemas.microsoft.com/office/drawing/2014/main" xmlns=""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xmlns=""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43026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4" name="页脚占位符 3">
            <a:extLst>
              <a:ext uri="{FF2B5EF4-FFF2-40B4-BE49-F238E27FC236}">
                <a16:creationId xmlns:a16="http://schemas.microsoft.com/office/drawing/2014/main" xmlns=""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xmlns=""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855013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3" name="页脚占位符 2">
            <a:extLst>
              <a:ext uri="{FF2B5EF4-FFF2-40B4-BE49-F238E27FC236}">
                <a16:creationId xmlns:a16="http://schemas.microsoft.com/office/drawing/2014/main" xmlns=""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xmlns=""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0748057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6" name="页脚占位符 5">
            <a:extLst>
              <a:ext uri="{FF2B5EF4-FFF2-40B4-BE49-F238E27FC236}">
                <a16:creationId xmlns:a16="http://schemas.microsoft.com/office/drawing/2014/main" xmlns=""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xmlns=""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5664989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533810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6" name="页脚占位符 5">
            <a:extLst>
              <a:ext uri="{FF2B5EF4-FFF2-40B4-BE49-F238E27FC236}">
                <a16:creationId xmlns:a16="http://schemas.microsoft.com/office/drawing/2014/main" xmlns=""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xmlns=""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681232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5" name="页脚占位符 4">
            <a:extLst>
              <a:ext uri="{FF2B5EF4-FFF2-40B4-BE49-F238E27FC236}">
                <a16:creationId xmlns:a16="http://schemas.microsoft.com/office/drawing/2014/main" xmlns=""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xmlns=""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8106502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2022/9/19</a:t>
            </a:fld>
            <a:endParaRPr lang="zh-CN" altLang="en-US"/>
          </a:p>
        </p:txBody>
      </p:sp>
      <p:sp>
        <p:nvSpPr>
          <p:cNvPr id="5" name="页脚占位符 4">
            <a:extLst>
              <a:ext uri="{FF2B5EF4-FFF2-40B4-BE49-F238E27FC236}">
                <a16:creationId xmlns:a16="http://schemas.microsoft.com/office/drawing/2014/main" xmlns=""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xmlns=""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2200862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89186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682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95482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751666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055451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817876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638522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343535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317877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2022/9/19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430586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image" Target="../media/image3.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xmlns="" id="{F40E57A0-A60B-4BD0-A7BF-AD48DE2A7F2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277C-D2BF-45CB-B9B1-631697971ECF}" type="datetimeFigureOut">
              <a:rPr lang="zh-CN" altLang="en-US" smtClean="0"/>
              <a:t>2022/9/19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7B159-C784-467D-858D-66D384AF0CC0}"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xmlns="" id="{6D1DDAAB-2F96-42A6-8316-7703CCB9B4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885950" y="157461"/>
            <a:ext cx="1533227" cy="1533227"/>
          </a:xfrm>
          <a:prstGeom prst="rect">
            <a:avLst/>
          </a:prstGeom>
        </p:spPr>
      </p:pic>
    </p:spTree>
    <p:extLst>
      <p:ext uri="{BB962C8B-B14F-4D97-AF65-F5344CB8AC3E}">
        <p14:creationId xmlns:p14="http://schemas.microsoft.com/office/powerpoint/2010/main" val="3157032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xmlns="" id="{766089F4-DB85-4DC8-A35E-853DEC819EC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6620739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3.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23.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23.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1.wdp"/><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2.wdp"/><Relationship Id="rId4" Type="http://schemas.openxmlformats.org/officeDocument/2006/relationships/image" Target="../media/image30.pn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23.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2.png"/><Relationship Id="rId5" Type="http://schemas.openxmlformats.org/officeDocument/2006/relationships/notesSlide" Target="../notesSlides/notesSlide7.xml"/><Relationship Id="rId4"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3.gif"/><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3.gif"/><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8.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4.png"/><Relationship Id="rId7" Type="http://schemas.openxmlformats.org/officeDocument/2006/relationships/image" Target="../media/image50.emf"/><Relationship Id="rId2" Type="http://schemas.openxmlformats.org/officeDocument/2006/relationships/slideLayout" Target="../slideLayouts/slideLayout6.xml"/><Relationship Id="rId1" Type="http://schemas.openxmlformats.org/officeDocument/2006/relationships/tags" Target="../tags/tag10.xml"/><Relationship Id="rId6" Type="http://schemas.openxmlformats.org/officeDocument/2006/relationships/image" Target="../media/image51.emf"/><Relationship Id="rId5" Type="http://schemas.openxmlformats.org/officeDocument/2006/relationships/image" Target="../media/image45.png"/><Relationship Id="rId10" Type="http://schemas.openxmlformats.org/officeDocument/2006/relationships/image" Target="../media/image53.png"/><Relationship Id="rId4" Type="http://schemas.openxmlformats.org/officeDocument/2006/relationships/image" Target="../media/image21.emf"/><Relationship Id="rId9" Type="http://schemas.openxmlformats.org/officeDocument/2006/relationships/image" Target="../media/image52.svg"/></Relationships>
</file>

<file path=ppt/slides/_rels/slide2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4.png"/><Relationship Id="rId7" Type="http://schemas.openxmlformats.org/officeDocument/2006/relationships/image" Target="../media/image52.svg"/><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52.png"/><Relationship Id="rId5" Type="http://schemas.openxmlformats.org/officeDocument/2006/relationships/image" Target="../media/image50.emf"/><Relationship Id="rId10" Type="http://schemas.openxmlformats.org/officeDocument/2006/relationships/image" Target="../media/image46.png"/><Relationship Id="rId4" Type="http://schemas.openxmlformats.org/officeDocument/2006/relationships/image" Target="../media/image51.emf"/><Relationship Id="rId9" Type="http://schemas.openxmlformats.org/officeDocument/2006/relationships/image" Target="../media/image21.emf"/></Relationships>
</file>

<file path=ppt/slides/_rels/slide24.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51.emf"/><Relationship Id="rId7" Type="http://schemas.openxmlformats.org/officeDocument/2006/relationships/image" Target="../media/image53.png"/><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image" Target="../media/image52.svg"/><Relationship Id="rId5" Type="http://schemas.openxmlformats.org/officeDocument/2006/relationships/image" Target="../media/image52.png"/><Relationship Id="rId4" Type="http://schemas.openxmlformats.org/officeDocument/2006/relationships/image" Target="../media/image50.emf"/><Relationship Id="rId9" Type="http://schemas.openxmlformats.org/officeDocument/2006/relationships/image" Target="../media/image47.pn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21.emf"/><Relationship Id="rId5" Type="http://schemas.openxmlformats.org/officeDocument/2006/relationships/image" Target="../media/image50.emf"/><Relationship Id="rId10" Type="http://schemas.openxmlformats.org/officeDocument/2006/relationships/image" Target="../media/image53.png"/><Relationship Id="rId4" Type="http://schemas.openxmlformats.org/officeDocument/2006/relationships/image" Target="../media/image51.emf"/><Relationship Id="rId9" Type="http://schemas.openxmlformats.org/officeDocument/2006/relationships/image" Target="../media/image52.sv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07/relationships/hdphoto" Target="../media/hdphoto1.wdp"/><Relationship Id="rId7"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2.png"/><Relationship Id="rId5" Type="http://schemas.microsoft.com/office/2007/relationships/hdphoto" Target="../media/hdphoto2.wdp"/><Relationship Id="rId4" Type="http://schemas.openxmlformats.org/officeDocument/2006/relationships/image" Target="../media/image30.png"/><Relationship Id="rId9"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microsoft.com/office/2007/relationships/hdphoto" Target="../media/hdphoto5.wdp"/><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emf"/><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3.xml"/><Relationship Id="rId7" Type="http://schemas.openxmlformats.org/officeDocument/2006/relationships/image" Target="../media/image27.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2.png"/><Relationship Id="rId5" Type="http://schemas.openxmlformats.org/officeDocument/2006/relationships/notesSlide" Target="../notesSlides/notesSlide3.xml"/><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Khung"/>
          <p:cNvPicPr>
            <a:picLocks noChangeAspect="1"/>
          </p:cNvPicPr>
          <p:nvPr/>
        </p:nvPicPr>
        <p:blipFill rotWithShape="1">
          <a:blip r:embed="rId3" cstate="print">
            <a:extLst>
              <a:ext uri="{28A0092B-C50C-407E-A947-70E740481C1C}">
                <a14:useLocalDpi xmlns:a14="http://schemas.microsoft.com/office/drawing/2010/main" val="0"/>
              </a:ext>
            </a:extLst>
          </a:blip>
          <a:srcRect l="24062" t="14200" r="24063" b="15477"/>
          <a:stretch>
            <a:fillRect/>
          </a:stretch>
        </p:blipFill>
        <p:spPr>
          <a:xfrm>
            <a:off x="2484557" y="1109403"/>
            <a:ext cx="7556793" cy="4083733"/>
          </a:xfrm>
          <a:prstGeom prst="rect">
            <a:avLst/>
          </a:prstGeom>
        </p:spPr>
      </p:pic>
      <p:pic>
        <p:nvPicPr>
          <p:cNvPr id="8" name="Cá vo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6239" y="2266028"/>
            <a:ext cx="732754" cy="732754"/>
          </a:xfrm>
          <a:prstGeom prst="rect">
            <a:avLst/>
          </a:prstGeom>
        </p:spPr>
      </p:pic>
      <p:grpSp>
        <p:nvGrpSpPr>
          <p:cNvPr id="13" name="Group 12">
            <a:extLst>
              <a:ext uri="{FF2B5EF4-FFF2-40B4-BE49-F238E27FC236}">
                <a16:creationId xmlns:a16="http://schemas.microsoft.com/office/drawing/2014/main" xmlns="" id="{44033607-ABE0-49F3-9EB0-948F2B28451E}"/>
              </a:ext>
            </a:extLst>
          </p:cNvPr>
          <p:cNvGrpSpPr/>
          <p:nvPr/>
        </p:nvGrpSpPr>
        <p:grpSpPr>
          <a:xfrm>
            <a:off x="2866962" y="339913"/>
            <a:ext cx="6843940" cy="715765"/>
            <a:chOff x="2873170" y="343910"/>
            <a:chExt cx="4312010" cy="1280575"/>
          </a:xfrm>
        </p:grpSpPr>
        <p:sp>
          <p:nvSpPr>
            <p:cNvPr id="14" name="îṥḷíďê">
              <a:extLst>
                <a:ext uri="{FF2B5EF4-FFF2-40B4-BE49-F238E27FC236}">
                  <a16:creationId xmlns:a16="http://schemas.microsoft.com/office/drawing/2014/main" xmlns="" id="{B66ED036-63CF-4B1F-BBB4-5B4CF5F4DC4C}"/>
                </a:ext>
              </a:extLst>
            </p:cNvPr>
            <p:cNvSpPr/>
            <p:nvPr/>
          </p:nvSpPr>
          <p:spPr bwMode="auto">
            <a:xfrm>
              <a:off x="2873170" y="343910"/>
              <a:ext cx="4312010" cy="1280575"/>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15" name="Google Shape;5317;p41">
              <a:extLst>
                <a:ext uri="{FF2B5EF4-FFF2-40B4-BE49-F238E27FC236}">
                  <a16:creationId xmlns:a16="http://schemas.microsoft.com/office/drawing/2014/main" xmlns="" id="{DB0265AF-5285-494A-9A21-79A2541D9BB6}"/>
                </a:ext>
              </a:extLst>
            </p:cNvPr>
            <p:cNvSpPr txBox="1">
              <a:spLocks/>
            </p:cNvSpPr>
            <p:nvPr/>
          </p:nvSpPr>
          <p:spPr>
            <a:xfrm>
              <a:off x="3297689" y="440029"/>
              <a:ext cx="3646558"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Gloria Hallelujah"/>
                </a:rPr>
                <a:t>Thứ ... ngày ... tháng ... năm...</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Gloria Hallelujah"/>
              </a:endParaRPr>
            </a:p>
          </p:txBody>
        </p:sp>
      </p:grpSp>
      <p:pic>
        <p:nvPicPr>
          <p:cNvPr id="9" name="Picture 8" descr="Logo&#10;&#10;Description automatically generated">
            <a:extLst>
              <a:ext uri="{FF2B5EF4-FFF2-40B4-BE49-F238E27FC236}">
                <a16:creationId xmlns:a16="http://schemas.microsoft.com/office/drawing/2014/main" xmlns="" id="{E55AD715-3022-4090-842D-672CA76C29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8954" y="1664864"/>
            <a:ext cx="2359956" cy="797169"/>
          </a:xfrm>
          <a:prstGeom prst="rect">
            <a:avLst/>
          </a:prstGeom>
        </p:spPr>
      </p:pic>
      <p:pic>
        <p:nvPicPr>
          <p:cNvPr id="4" name="Picture 3">
            <a:extLst>
              <a:ext uri="{FF2B5EF4-FFF2-40B4-BE49-F238E27FC236}">
                <a16:creationId xmlns:a16="http://schemas.microsoft.com/office/drawing/2014/main" xmlns="" id="{B73392A1-A607-4426-A493-3C69BA78D25F}"/>
              </a:ext>
            </a:extLst>
          </p:cNvPr>
          <p:cNvPicPr>
            <a:picLocks noChangeAspect="1"/>
          </p:cNvPicPr>
          <p:nvPr/>
        </p:nvPicPr>
        <p:blipFill>
          <a:blip r:embed="rId6"/>
          <a:stretch>
            <a:fillRect/>
          </a:stretch>
        </p:blipFill>
        <p:spPr>
          <a:xfrm>
            <a:off x="3540750" y="2432886"/>
            <a:ext cx="5182049" cy="1963082"/>
          </a:xfrm>
          <a:prstGeom prst="rect">
            <a:avLst/>
          </a:prstGeom>
        </p:spPr>
      </p:pic>
      <p:pic>
        <p:nvPicPr>
          <p:cNvPr id="6" name="Picture 5" descr="A picture containing text, headdress, helmet, vector graphics&#10;&#10;Description automatically generated">
            <a:extLst>
              <a:ext uri="{FF2B5EF4-FFF2-40B4-BE49-F238E27FC236}">
                <a16:creationId xmlns:a16="http://schemas.microsoft.com/office/drawing/2014/main" xmlns="" id="{E655F9FB-F350-4FE6-9200-FFFC21975D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07747" y="2462033"/>
            <a:ext cx="6858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628651" y="1329860"/>
            <a:ext cx="11125200" cy="3756490"/>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2" name="TextBox 1">
            <a:extLst>
              <a:ext uri="{FF2B5EF4-FFF2-40B4-BE49-F238E27FC236}">
                <a16:creationId xmlns:a16="http://schemas.microsoft.com/office/drawing/2014/main" xmlns="" id="{4109899C-187B-4C6F-BFE0-FA7686DDF139}"/>
              </a:ext>
            </a:extLst>
          </p:cNvPr>
          <p:cNvSpPr txBox="1"/>
          <p:nvPr/>
        </p:nvSpPr>
        <p:spPr>
          <a:xfrm>
            <a:off x="819150" y="1411184"/>
            <a:ext cx="10515600" cy="3416320"/>
          </a:xfrm>
          <a:prstGeom prst="rect">
            <a:avLst/>
          </a:prstGeom>
          <a:noFill/>
        </p:spPr>
        <p:txBody>
          <a:bodyPr wrap="square" rtlCol="0">
            <a:spAutoFit/>
          </a:bodyPr>
          <a:lstStyle/>
          <a:p>
            <a:pPr lvl="0" algn="just"/>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lvl="0" algn="just"/>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ệ</a:t>
            </a:r>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p>
          <a:p>
            <a:pPr lvl="0" algn="just"/>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p>
        </p:txBody>
      </p:sp>
      <p:pic>
        <p:nvPicPr>
          <p:cNvPr id="41" name="Picture 40">
            <a:extLst>
              <a:ext uri="{FF2B5EF4-FFF2-40B4-BE49-F238E27FC236}">
                <a16:creationId xmlns:a16="http://schemas.microsoft.com/office/drawing/2014/main" xmlns="" id="{6E7FFB17-6765-4AB6-9173-CE28FD9624C8}"/>
              </a:ext>
            </a:extLst>
          </p:cNvPr>
          <p:cNvPicPr>
            <a:picLocks noChangeAspect="1"/>
          </p:cNvPicPr>
          <p:nvPr/>
        </p:nvPicPr>
        <p:blipFill>
          <a:blip r:embed="rId4"/>
          <a:stretch>
            <a:fillRect/>
          </a:stretch>
        </p:blipFill>
        <p:spPr>
          <a:xfrm>
            <a:off x="183504" y="106802"/>
            <a:ext cx="3558618" cy="584773"/>
          </a:xfrm>
          <a:prstGeom prst="rect">
            <a:avLst/>
          </a:prstGeom>
        </p:spPr>
      </p:pic>
      <p:pic>
        <p:nvPicPr>
          <p:cNvPr id="25" name="Picture 24">
            <a:extLst>
              <a:ext uri="{FF2B5EF4-FFF2-40B4-BE49-F238E27FC236}">
                <a16:creationId xmlns:a16="http://schemas.microsoft.com/office/drawing/2014/main" xmlns="" id="{58E4ED2D-DEE7-466F-BCE8-3BA302B4CB81}"/>
              </a:ext>
            </a:extLst>
          </p:cNvPr>
          <p:cNvPicPr>
            <a:picLocks noChangeAspect="1"/>
          </p:cNvPicPr>
          <p:nvPr/>
        </p:nvPicPr>
        <p:blipFill>
          <a:blip r:embed="rId5"/>
          <a:stretch>
            <a:fillRect/>
          </a:stretch>
        </p:blipFill>
        <p:spPr>
          <a:xfrm>
            <a:off x="4349739" y="304873"/>
            <a:ext cx="4525547" cy="1259749"/>
          </a:xfrm>
          <a:prstGeom prst="rect">
            <a:avLst/>
          </a:prstGeom>
        </p:spPr>
      </p:pic>
      <p:sp>
        <p:nvSpPr>
          <p:cNvPr id="26" name="îṥḷíďê">
            <a:extLst>
              <a:ext uri="{FF2B5EF4-FFF2-40B4-BE49-F238E27FC236}">
                <a16:creationId xmlns:a16="http://schemas.microsoft.com/office/drawing/2014/main" xmlns="" id="{34EC8DA4-C430-411B-8B5B-B12BB571B7E4}"/>
              </a:ext>
            </a:extLst>
          </p:cNvPr>
          <p:cNvSpPr/>
          <p:nvPr/>
        </p:nvSpPr>
        <p:spPr bwMode="auto">
          <a:xfrm>
            <a:off x="2291694" y="5432247"/>
            <a:ext cx="1972639" cy="584775"/>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27" name="TextBox 26">
            <a:extLst>
              <a:ext uri="{FF2B5EF4-FFF2-40B4-BE49-F238E27FC236}">
                <a16:creationId xmlns:a16="http://schemas.microsoft.com/office/drawing/2014/main" xmlns="" id="{B479FCC7-47C9-4DE5-9DBA-8D0A446AA21F}"/>
              </a:ext>
            </a:extLst>
          </p:cNvPr>
          <p:cNvSpPr txBox="1"/>
          <p:nvPr/>
        </p:nvSpPr>
        <p:spPr>
          <a:xfrm>
            <a:off x="2738442" y="2148986"/>
            <a:ext cx="107914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a:t>
            </a: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ũ</a:t>
            </a:r>
            <a:r>
              <a:rPr kumimoji="0" lang="en-US" sz="24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bơi</a:t>
            </a:r>
            <a:endPar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îṥḷíďê">
            <a:extLst>
              <a:ext uri="{FF2B5EF4-FFF2-40B4-BE49-F238E27FC236}">
                <a16:creationId xmlns:a16="http://schemas.microsoft.com/office/drawing/2014/main" xmlns="" id="{2750A243-4B26-4576-9774-1D64C4C111BE}"/>
              </a:ext>
            </a:extLst>
          </p:cNvPr>
          <p:cNvSpPr/>
          <p:nvPr/>
        </p:nvSpPr>
        <p:spPr bwMode="auto">
          <a:xfrm>
            <a:off x="5406369" y="5486278"/>
            <a:ext cx="1972639" cy="584775"/>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44" name="TextBox 43">
            <a:extLst>
              <a:ext uri="{FF2B5EF4-FFF2-40B4-BE49-F238E27FC236}">
                <a16:creationId xmlns:a16="http://schemas.microsoft.com/office/drawing/2014/main" xmlns="" id="{B0ED5901-31E4-4089-9D3A-9C285401AB5D}"/>
              </a:ext>
            </a:extLst>
          </p:cNvPr>
          <p:cNvSpPr txBox="1"/>
          <p:nvPr/>
        </p:nvSpPr>
        <p:spPr>
          <a:xfrm>
            <a:off x="10406067" y="3208105"/>
            <a:ext cx="84670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a:t>
            </a:r>
            <a:r>
              <a:rPr lang="en-US" sz="24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ỗ </a:t>
            </a:r>
            <a:r>
              <a:rPr lang="en-US" sz="24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về</a:t>
            </a:r>
            <a:endPar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5" name="îṥḷíďê">
            <a:extLst>
              <a:ext uri="{FF2B5EF4-FFF2-40B4-BE49-F238E27FC236}">
                <a16:creationId xmlns:a16="http://schemas.microsoft.com/office/drawing/2014/main" xmlns="" id="{C1411EA2-BF4D-4EA1-B493-CDFA27193450}"/>
              </a:ext>
            </a:extLst>
          </p:cNvPr>
          <p:cNvSpPr/>
          <p:nvPr/>
        </p:nvSpPr>
        <p:spPr bwMode="auto">
          <a:xfrm>
            <a:off x="8692494" y="5466691"/>
            <a:ext cx="1972639" cy="584775"/>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46" name="TextBox 45">
            <a:extLst>
              <a:ext uri="{FF2B5EF4-FFF2-40B4-BE49-F238E27FC236}">
                <a16:creationId xmlns:a16="http://schemas.microsoft.com/office/drawing/2014/main" xmlns="" id="{08531CBA-898E-42CA-923E-42304CBB64EE}"/>
              </a:ext>
            </a:extLst>
          </p:cNvPr>
          <p:cNvSpPr txBox="1"/>
          <p:nvPr/>
        </p:nvSpPr>
        <p:spPr>
          <a:xfrm>
            <a:off x="6019340" y="3592975"/>
            <a:ext cx="13596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tập</a:t>
            </a: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luyện</a:t>
            </a:r>
            <a:endPar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7" name="MH_SubTitle_1">
            <a:extLst>
              <a:ext uri="{FF2B5EF4-FFF2-40B4-BE49-F238E27FC236}">
                <a16:creationId xmlns:a16="http://schemas.microsoft.com/office/drawing/2014/main" xmlns="" id="{9D8B446B-C52C-41C4-B198-4AB19D0A24F3}"/>
              </a:ext>
            </a:extLst>
          </p:cNvPr>
          <p:cNvSpPr>
            <a:spLocks/>
          </p:cNvSpPr>
          <p:nvPr>
            <p:custDataLst>
              <p:tags r:id="rId1"/>
            </p:custDataLst>
          </p:nvPr>
        </p:nvSpPr>
        <p:spPr bwMode="auto">
          <a:xfrm>
            <a:off x="125656" y="1008847"/>
            <a:ext cx="548786" cy="804673"/>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TextBox 47">
            <a:extLst>
              <a:ext uri="{FF2B5EF4-FFF2-40B4-BE49-F238E27FC236}">
                <a16:creationId xmlns:a16="http://schemas.microsoft.com/office/drawing/2014/main" xmlns="" id="{76709A91-46AF-432A-A230-6CEBA9A07EA5}"/>
              </a:ext>
            </a:extLst>
          </p:cNvPr>
          <p:cNvSpPr txBox="1"/>
          <p:nvPr/>
        </p:nvSpPr>
        <p:spPr>
          <a:xfrm>
            <a:off x="274017" y="1248315"/>
            <a:ext cx="25206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
                <a:ea typeface="微软雅黑"/>
                <a:cs typeface="+mn-cs"/>
              </a:rPr>
              <a:t>1</a:t>
            </a:r>
          </a:p>
        </p:txBody>
      </p:sp>
      <p:cxnSp>
        <p:nvCxnSpPr>
          <p:cNvPr id="6" name="Straight Connector 5">
            <a:extLst>
              <a:ext uri="{FF2B5EF4-FFF2-40B4-BE49-F238E27FC236}">
                <a16:creationId xmlns:a16="http://schemas.microsoft.com/office/drawing/2014/main" xmlns="" id="{C6B27857-85AE-4B01-AE7C-8A28342B0EA2}"/>
              </a:ext>
            </a:extLst>
          </p:cNvPr>
          <p:cNvCxnSpPr>
            <a:cxnSpLocks/>
          </p:cNvCxnSpPr>
          <p:nvPr/>
        </p:nvCxnSpPr>
        <p:spPr>
          <a:xfrm flipH="1">
            <a:off x="8486775" y="1813520"/>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49" name="Straight Connector 48">
            <a:extLst>
              <a:ext uri="{FF2B5EF4-FFF2-40B4-BE49-F238E27FC236}">
                <a16:creationId xmlns:a16="http://schemas.microsoft.com/office/drawing/2014/main" xmlns="" id="{C0389F26-EF05-4369-9BE1-4E2DF6A0A0ED}"/>
              </a:ext>
            </a:extLst>
          </p:cNvPr>
          <p:cNvCxnSpPr>
            <a:cxnSpLocks/>
          </p:cNvCxnSpPr>
          <p:nvPr/>
        </p:nvCxnSpPr>
        <p:spPr>
          <a:xfrm flipH="1">
            <a:off x="3750909" y="2212085"/>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50" name="Straight Connector 49">
            <a:extLst>
              <a:ext uri="{FF2B5EF4-FFF2-40B4-BE49-F238E27FC236}">
                <a16:creationId xmlns:a16="http://schemas.microsoft.com/office/drawing/2014/main" xmlns="" id="{0B089A53-0932-4086-AAB1-679E925ADE90}"/>
              </a:ext>
            </a:extLst>
          </p:cNvPr>
          <p:cNvCxnSpPr>
            <a:cxnSpLocks/>
          </p:cNvCxnSpPr>
          <p:nvPr/>
        </p:nvCxnSpPr>
        <p:spPr>
          <a:xfrm flipH="1">
            <a:off x="8625819" y="2202907"/>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52" name="Straight Connector 51">
            <a:extLst>
              <a:ext uri="{FF2B5EF4-FFF2-40B4-BE49-F238E27FC236}">
                <a16:creationId xmlns:a16="http://schemas.microsoft.com/office/drawing/2014/main" xmlns="" id="{20376CBF-6FEE-43F1-AC9B-B233229B6C66}"/>
              </a:ext>
            </a:extLst>
          </p:cNvPr>
          <p:cNvCxnSpPr>
            <a:cxnSpLocks/>
          </p:cNvCxnSpPr>
          <p:nvPr/>
        </p:nvCxnSpPr>
        <p:spPr>
          <a:xfrm flipH="1">
            <a:off x="8728391" y="2212085"/>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7652440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80000">
                                          <p:cBhvr additive="base">
                                            <p:cTn id="7" dur="500" fill="hold"/>
                                            <p:tgtEl>
                                              <p:spTgt spid="41"/>
                                            </p:tgtEl>
                                            <p:attrNameLst>
                                              <p:attrName>ppt_x</p:attrName>
                                            </p:attrNameLst>
                                          </p:cBhvr>
                                          <p:tavLst>
                                            <p:tav tm="0">
                                              <p:val>
                                                <p:strVal val="#ppt_x"/>
                                              </p:val>
                                            </p:tav>
                                            <p:tav tm="100000">
                                              <p:val>
                                                <p:strVal val="#ppt_x"/>
                                              </p:val>
                                            </p:tav>
                                          </p:tavLst>
                                        </p:anim>
                                        <p:anim calcmode="lin" valueType="num" p14:bounceEnd="80000">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2.08333E-7 -7.40741E-7 L -0.00325 0.48773 " pathEditMode="relative" rAng="0" ptsTypes="AA">
                                          <p:cBhvr>
                                            <p:cTn id="37" dur="2000" fill="hold"/>
                                            <p:tgtEl>
                                              <p:spTgt spid="27"/>
                                            </p:tgtEl>
                                            <p:attrNameLst>
                                              <p:attrName>ppt_x</p:attrName>
                                              <p:attrName>ppt_y</p:attrName>
                                            </p:attrNameLst>
                                          </p:cBhvr>
                                          <p:rCtr x="-169" y="24375"/>
                                        </p:animMotion>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par>
                                    <p:cTn id="43" presetID="53" presetClass="entr" presetSubtype="16" fill="hold" grpId="0" nodeType="withEffect">
                                      <p:stCondLst>
                                        <p:cond delay="1500"/>
                                      </p:stCondLst>
                                      <p:childTnLst>
                                        <p:set>
                                          <p:cBhvr>
                                            <p:cTn id="44" dur="1" fill="hold">
                                              <p:stCondLst>
                                                <p:cond delay="0"/>
                                              </p:stCondLst>
                                            </p:cTn>
                                            <p:tgtEl>
                                              <p:spTgt spid="43"/>
                                            </p:tgtEl>
                                            <p:attrNameLst>
                                              <p:attrName>style.visibility</p:attrName>
                                            </p:attrNameLst>
                                          </p:cBhvr>
                                          <p:to>
                                            <p:strVal val="visible"/>
                                          </p:to>
                                        </p:set>
                                        <p:anim calcmode="lin" valueType="num">
                                          <p:cBhvr>
                                            <p:cTn id="45" dur="500" fill="hold"/>
                                            <p:tgtEl>
                                              <p:spTgt spid="43"/>
                                            </p:tgtEl>
                                            <p:attrNameLst>
                                              <p:attrName>ppt_w</p:attrName>
                                            </p:attrNameLst>
                                          </p:cBhvr>
                                          <p:tavLst>
                                            <p:tav tm="0">
                                              <p:val>
                                                <p:fltVal val="0"/>
                                              </p:val>
                                            </p:tav>
                                            <p:tav tm="100000">
                                              <p:val>
                                                <p:strVal val="#ppt_w"/>
                                              </p:val>
                                            </p:tav>
                                          </p:tavLst>
                                        </p:anim>
                                        <p:anim calcmode="lin" valueType="num">
                                          <p:cBhvr>
                                            <p:cTn id="46" dur="500" fill="hold"/>
                                            <p:tgtEl>
                                              <p:spTgt spid="43"/>
                                            </p:tgtEl>
                                            <p:attrNameLst>
                                              <p:attrName>ppt_h</p:attrName>
                                            </p:attrNameLst>
                                          </p:cBhvr>
                                          <p:tavLst>
                                            <p:tav tm="0">
                                              <p:val>
                                                <p:fltVal val="0"/>
                                              </p:val>
                                            </p:tav>
                                            <p:tav tm="100000">
                                              <p:val>
                                                <p:strVal val="#ppt_h"/>
                                              </p:val>
                                            </p:tav>
                                          </p:tavLst>
                                        </p:anim>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1" nodeType="clickEffect">
                                      <p:stCondLst>
                                        <p:cond delay="0"/>
                                      </p:stCondLst>
                                      <p:childTnLst>
                                        <p:animMotion origin="layout" path="M -1.04167E-6 1.11111E-6 L -0.37122 0.33333 " pathEditMode="relative" rAng="0" ptsTypes="AA">
                                          <p:cBhvr>
                                            <p:cTn id="51" dur="2000" fill="hold"/>
                                            <p:tgtEl>
                                              <p:spTgt spid="44"/>
                                            </p:tgtEl>
                                            <p:attrNameLst>
                                              <p:attrName>ppt_x</p:attrName>
                                              <p:attrName>ppt_y</p:attrName>
                                            </p:attrNameLst>
                                          </p:cBhvr>
                                          <p:rCtr x="-18568" y="16667"/>
                                        </p:animMotion>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left)">
                                          <p:cBhvr>
                                            <p:cTn id="56" dur="500"/>
                                            <p:tgtEl>
                                              <p:spTgt spid="46"/>
                                            </p:tgtEl>
                                          </p:cBhvr>
                                        </p:animEffect>
                                      </p:childTnLst>
                                    </p:cTn>
                                  </p:par>
                                  <p:par>
                                    <p:cTn id="57" presetID="53" presetClass="entr" presetSubtype="16" fill="hold" grpId="0" nodeType="withEffect">
                                      <p:stCondLst>
                                        <p:cond delay="1500"/>
                                      </p:stCondLst>
                                      <p:childTnLst>
                                        <p:set>
                                          <p:cBhvr>
                                            <p:cTn id="58" dur="1" fill="hold">
                                              <p:stCondLst>
                                                <p:cond delay="0"/>
                                              </p:stCondLst>
                                            </p:cTn>
                                            <p:tgtEl>
                                              <p:spTgt spid="45"/>
                                            </p:tgtEl>
                                            <p:attrNameLst>
                                              <p:attrName>style.visibility</p:attrName>
                                            </p:attrNameLst>
                                          </p:cBhvr>
                                          <p:to>
                                            <p:strVal val="visible"/>
                                          </p:to>
                                        </p:set>
                                        <p:anim calcmode="lin" valueType="num">
                                          <p:cBhvr>
                                            <p:cTn id="59" dur="500" fill="hold"/>
                                            <p:tgtEl>
                                              <p:spTgt spid="45"/>
                                            </p:tgtEl>
                                            <p:attrNameLst>
                                              <p:attrName>ppt_w</p:attrName>
                                            </p:attrNameLst>
                                          </p:cBhvr>
                                          <p:tavLst>
                                            <p:tav tm="0">
                                              <p:val>
                                                <p:fltVal val="0"/>
                                              </p:val>
                                            </p:tav>
                                            <p:tav tm="100000">
                                              <p:val>
                                                <p:strVal val="#ppt_w"/>
                                              </p:val>
                                            </p:tav>
                                          </p:tavLst>
                                        </p:anim>
                                        <p:anim calcmode="lin" valueType="num">
                                          <p:cBhvr>
                                            <p:cTn id="60" dur="500" fill="hold"/>
                                            <p:tgtEl>
                                              <p:spTgt spid="45"/>
                                            </p:tgtEl>
                                            <p:attrNameLst>
                                              <p:attrName>ppt_h</p:attrName>
                                            </p:attrNameLst>
                                          </p:cBhvr>
                                          <p:tavLst>
                                            <p:tav tm="0">
                                              <p:val>
                                                <p:fltVal val="0"/>
                                              </p:val>
                                            </p:tav>
                                            <p:tav tm="100000">
                                              <p:val>
                                                <p:strVal val="#ppt_h"/>
                                              </p:val>
                                            </p:tav>
                                          </p:tavLst>
                                        </p:anim>
                                        <p:animEffect transition="in" filter="fade">
                                          <p:cBhvr>
                                            <p:cTn id="61" dur="500"/>
                                            <p:tgtEl>
                                              <p:spTgt spid="45"/>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path" presetSubtype="0" accel="50000" decel="50000" fill="hold" grpId="1" nodeType="clickEffect">
                                      <p:stCondLst>
                                        <p:cond delay="0"/>
                                      </p:stCondLst>
                                      <p:childTnLst>
                                        <p:animMotion origin="layout" path="M 8.33333E-7 2.59259E-6 L 0.2388 0.27731 " pathEditMode="relative" rAng="0" ptsTypes="AA">
                                          <p:cBhvr>
                                            <p:cTn id="65" dur="2000" fill="hold"/>
                                            <p:tgtEl>
                                              <p:spTgt spid="46"/>
                                            </p:tgtEl>
                                            <p:attrNameLst>
                                              <p:attrName>ppt_x</p:attrName>
                                              <p:attrName>ppt_y</p:attrName>
                                            </p:attrNameLst>
                                          </p:cBhvr>
                                          <p:rCtr x="11940" y="13866"/>
                                        </p:animMotion>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barn(inVertical)">
                                          <p:cBhvr>
                                            <p:cTn id="70" dur="5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barn(inVertical)">
                                          <p:cBhvr>
                                            <p:cTn id="75" dur="500"/>
                                            <p:tgtEl>
                                              <p:spTgt spid="49"/>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barn(inVertical)">
                                          <p:cBhvr>
                                            <p:cTn id="80" dur="500"/>
                                            <p:tgtEl>
                                              <p:spTgt spid="50"/>
                                            </p:tgtEl>
                                          </p:cBhvr>
                                        </p:animEffect>
                                      </p:childTnLst>
                                    </p:cTn>
                                  </p:par>
                                  <p:par>
                                    <p:cTn id="81" presetID="16" presetClass="entr" presetSubtype="21" fill="hold" nodeType="withEffect">
                                      <p:stCondLst>
                                        <p:cond delay="0"/>
                                      </p:stCondLst>
                                      <p:childTnLst>
                                        <p:set>
                                          <p:cBhvr>
                                            <p:cTn id="82" dur="1" fill="hold">
                                              <p:stCondLst>
                                                <p:cond delay="0"/>
                                              </p:stCondLst>
                                            </p:cTn>
                                            <p:tgtEl>
                                              <p:spTgt spid="52"/>
                                            </p:tgtEl>
                                            <p:attrNameLst>
                                              <p:attrName>style.visibility</p:attrName>
                                            </p:attrNameLst>
                                          </p:cBhvr>
                                          <p:to>
                                            <p:strVal val="visible"/>
                                          </p:to>
                                        </p:set>
                                        <p:animEffect transition="in" filter="barn(inVertical)">
                                          <p:cBhvr>
                                            <p:cTn id="8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P spid="43" grpId="0" animBg="1"/>
          <p:bldP spid="44" grpId="0"/>
          <p:bldP spid="44" grpId="1"/>
          <p:bldP spid="45" grpId="0" animBg="1"/>
          <p:bldP spid="46" grpId="0"/>
          <p:bldP spid="46"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2.08333E-7 -7.40741E-7 L -0.00325 0.48773 " pathEditMode="relative" rAng="0" ptsTypes="AA">
                                          <p:cBhvr>
                                            <p:cTn id="37" dur="2000" fill="hold"/>
                                            <p:tgtEl>
                                              <p:spTgt spid="27"/>
                                            </p:tgtEl>
                                            <p:attrNameLst>
                                              <p:attrName>ppt_x</p:attrName>
                                              <p:attrName>ppt_y</p:attrName>
                                            </p:attrNameLst>
                                          </p:cBhvr>
                                          <p:rCtr x="-169" y="24375"/>
                                        </p:animMotion>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par>
                                    <p:cTn id="43" presetID="53" presetClass="entr" presetSubtype="16" fill="hold" grpId="0" nodeType="withEffect">
                                      <p:stCondLst>
                                        <p:cond delay="1500"/>
                                      </p:stCondLst>
                                      <p:childTnLst>
                                        <p:set>
                                          <p:cBhvr>
                                            <p:cTn id="44" dur="1" fill="hold">
                                              <p:stCondLst>
                                                <p:cond delay="0"/>
                                              </p:stCondLst>
                                            </p:cTn>
                                            <p:tgtEl>
                                              <p:spTgt spid="43"/>
                                            </p:tgtEl>
                                            <p:attrNameLst>
                                              <p:attrName>style.visibility</p:attrName>
                                            </p:attrNameLst>
                                          </p:cBhvr>
                                          <p:to>
                                            <p:strVal val="visible"/>
                                          </p:to>
                                        </p:set>
                                        <p:anim calcmode="lin" valueType="num">
                                          <p:cBhvr>
                                            <p:cTn id="45" dur="500" fill="hold"/>
                                            <p:tgtEl>
                                              <p:spTgt spid="43"/>
                                            </p:tgtEl>
                                            <p:attrNameLst>
                                              <p:attrName>ppt_w</p:attrName>
                                            </p:attrNameLst>
                                          </p:cBhvr>
                                          <p:tavLst>
                                            <p:tav tm="0">
                                              <p:val>
                                                <p:fltVal val="0"/>
                                              </p:val>
                                            </p:tav>
                                            <p:tav tm="100000">
                                              <p:val>
                                                <p:strVal val="#ppt_w"/>
                                              </p:val>
                                            </p:tav>
                                          </p:tavLst>
                                        </p:anim>
                                        <p:anim calcmode="lin" valueType="num">
                                          <p:cBhvr>
                                            <p:cTn id="46" dur="500" fill="hold"/>
                                            <p:tgtEl>
                                              <p:spTgt spid="43"/>
                                            </p:tgtEl>
                                            <p:attrNameLst>
                                              <p:attrName>ppt_h</p:attrName>
                                            </p:attrNameLst>
                                          </p:cBhvr>
                                          <p:tavLst>
                                            <p:tav tm="0">
                                              <p:val>
                                                <p:fltVal val="0"/>
                                              </p:val>
                                            </p:tav>
                                            <p:tav tm="100000">
                                              <p:val>
                                                <p:strVal val="#ppt_h"/>
                                              </p:val>
                                            </p:tav>
                                          </p:tavLst>
                                        </p:anim>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1" nodeType="clickEffect">
                                      <p:stCondLst>
                                        <p:cond delay="0"/>
                                      </p:stCondLst>
                                      <p:childTnLst>
                                        <p:animMotion origin="layout" path="M -1.04167E-6 1.11111E-6 L -0.37122 0.33333 " pathEditMode="relative" rAng="0" ptsTypes="AA">
                                          <p:cBhvr>
                                            <p:cTn id="51" dur="2000" fill="hold"/>
                                            <p:tgtEl>
                                              <p:spTgt spid="44"/>
                                            </p:tgtEl>
                                            <p:attrNameLst>
                                              <p:attrName>ppt_x</p:attrName>
                                              <p:attrName>ppt_y</p:attrName>
                                            </p:attrNameLst>
                                          </p:cBhvr>
                                          <p:rCtr x="-18568" y="16667"/>
                                        </p:animMotion>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left)">
                                          <p:cBhvr>
                                            <p:cTn id="56" dur="500"/>
                                            <p:tgtEl>
                                              <p:spTgt spid="46"/>
                                            </p:tgtEl>
                                          </p:cBhvr>
                                        </p:animEffect>
                                      </p:childTnLst>
                                    </p:cTn>
                                  </p:par>
                                  <p:par>
                                    <p:cTn id="57" presetID="53" presetClass="entr" presetSubtype="16" fill="hold" grpId="0" nodeType="withEffect">
                                      <p:stCondLst>
                                        <p:cond delay="1500"/>
                                      </p:stCondLst>
                                      <p:childTnLst>
                                        <p:set>
                                          <p:cBhvr>
                                            <p:cTn id="58" dur="1" fill="hold">
                                              <p:stCondLst>
                                                <p:cond delay="0"/>
                                              </p:stCondLst>
                                            </p:cTn>
                                            <p:tgtEl>
                                              <p:spTgt spid="45"/>
                                            </p:tgtEl>
                                            <p:attrNameLst>
                                              <p:attrName>style.visibility</p:attrName>
                                            </p:attrNameLst>
                                          </p:cBhvr>
                                          <p:to>
                                            <p:strVal val="visible"/>
                                          </p:to>
                                        </p:set>
                                        <p:anim calcmode="lin" valueType="num">
                                          <p:cBhvr>
                                            <p:cTn id="59" dur="500" fill="hold"/>
                                            <p:tgtEl>
                                              <p:spTgt spid="45"/>
                                            </p:tgtEl>
                                            <p:attrNameLst>
                                              <p:attrName>ppt_w</p:attrName>
                                            </p:attrNameLst>
                                          </p:cBhvr>
                                          <p:tavLst>
                                            <p:tav tm="0">
                                              <p:val>
                                                <p:fltVal val="0"/>
                                              </p:val>
                                            </p:tav>
                                            <p:tav tm="100000">
                                              <p:val>
                                                <p:strVal val="#ppt_w"/>
                                              </p:val>
                                            </p:tav>
                                          </p:tavLst>
                                        </p:anim>
                                        <p:anim calcmode="lin" valueType="num">
                                          <p:cBhvr>
                                            <p:cTn id="60" dur="500" fill="hold"/>
                                            <p:tgtEl>
                                              <p:spTgt spid="45"/>
                                            </p:tgtEl>
                                            <p:attrNameLst>
                                              <p:attrName>ppt_h</p:attrName>
                                            </p:attrNameLst>
                                          </p:cBhvr>
                                          <p:tavLst>
                                            <p:tav tm="0">
                                              <p:val>
                                                <p:fltVal val="0"/>
                                              </p:val>
                                            </p:tav>
                                            <p:tav tm="100000">
                                              <p:val>
                                                <p:strVal val="#ppt_h"/>
                                              </p:val>
                                            </p:tav>
                                          </p:tavLst>
                                        </p:anim>
                                        <p:animEffect transition="in" filter="fade">
                                          <p:cBhvr>
                                            <p:cTn id="61" dur="500"/>
                                            <p:tgtEl>
                                              <p:spTgt spid="45"/>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path" presetSubtype="0" accel="50000" decel="50000" fill="hold" grpId="1" nodeType="clickEffect">
                                      <p:stCondLst>
                                        <p:cond delay="0"/>
                                      </p:stCondLst>
                                      <p:childTnLst>
                                        <p:animMotion origin="layout" path="M 8.33333E-7 2.59259E-6 L 0.2388 0.27731 " pathEditMode="relative" rAng="0" ptsTypes="AA">
                                          <p:cBhvr>
                                            <p:cTn id="65" dur="2000" fill="hold"/>
                                            <p:tgtEl>
                                              <p:spTgt spid="46"/>
                                            </p:tgtEl>
                                            <p:attrNameLst>
                                              <p:attrName>ppt_x</p:attrName>
                                              <p:attrName>ppt_y</p:attrName>
                                            </p:attrNameLst>
                                          </p:cBhvr>
                                          <p:rCtr x="11940" y="13866"/>
                                        </p:animMotion>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barn(inVertical)">
                                          <p:cBhvr>
                                            <p:cTn id="70" dur="5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barn(inVertical)">
                                          <p:cBhvr>
                                            <p:cTn id="75" dur="500"/>
                                            <p:tgtEl>
                                              <p:spTgt spid="49"/>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barn(inVertical)">
                                          <p:cBhvr>
                                            <p:cTn id="80" dur="500"/>
                                            <p:tgtEl>
                                              <p:spTgt spid="50"/>
                                            </p:tgtEl>
                                          </p:cBhvr>
                                        </p:animEffect>
                                      </p:childTnLst>
                                    </p:cTn>
                                  </p:par>
                                  <p:par>
                                    <p:cTn id="81" presetID="16" presetClass="entr" presetSubtype="21" fill="hold" nodeType="withEffect">
                                      <p:stCondLst>
                                        <p:cond delay="0"/>
                                      </p:stCondLst>
                                      <p:childTnLst>
                                        <p:set>
                                          <p:cBhvr>
                                            <p:cTn id="82" dur="1" fill="hold">
                                              <p:stCondLst>
                                                <p:cond delay="0"/>
                                              </p:stCondLst>
                                            </p:cTn>
                                            <p:tgtEl>
                                              <p:spTgt spid="52"/>
                                            </p:tgtEl>
                                            <p:attrNameLst>
                                              <p:attrName>style.visibility</p:attrName>
                                            </p:attrNameLst>
                                          </p:cBhvr>
                                          <p:to>
                                            <p:strVal val="visible"/>
                                          </p:to>
                                        </p:set>
                                        <p:animEffect transition="in" filter="barn(inVertical)">
                                          <p:cBhvr>
                                            <p:cTn id="8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P spid="43" grpId="0" animBg="1"/>
          <p:bldP spid="44" grpId="0"/>
          <p:bldP spid="44" grpId="1"/>
          <p:bldP spid="45" grpId="0" animBg="1"/>
          <p:bldP spid="46" grpId="0"/>
          <p:bldP spid="46" grpId="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628651" y="1329860"/>
            <a:ext cx="11125200" cy="3032590"/>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2" name="TextBox 1">
            <a:extLst>
              <a:ext uri="{FF2B5EF4-FFF2-40B4-BE49-F238E27FC236}">
                <a16:creationId xmlns:a16="http://schemas.microsoft.com/office/drawing/2014/main" xmlns="" id="{4109899C-187B-4C6F-BFE0-FA7686DDF139}"/>
              </a:ext>
            </a:extLst>
          </p:cNvPr>
          <p:cNvSpPr txBox="1"/>
          <p:nvPr/>
        </p:nvSpPr>
        <p:spPr>
          <a:xfrm>
            <a:off x="819150" y="1411184"/>
            <a:ext cx="10515600" cy="2554545"/>
          </a:xfrm>
          <a:prstGeom prst="rect">
            <a:avLst/>
          </a:prstGeom>
          <a:noFill/>
        </p:spPr>
        <p:txBody>
          <a:bodyPr wrap="square"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p>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p>
        </p:txBody>
      </p:sp>
      <p:pic>
        <p:nvPicPr>
          <p:cNvPr id="41" name="Picture 40">
            <a:extLst>
              <a:ext uri="{FF2B5EF4-FFF2-40B4-BE49-F238E27FC236}">
                <a16:creationId xmlns:a16="http://schemas.microsoft.com/office/drawing/2014/main" xmlns="" id="{6E7FFB17-6765-4AB6-9173-CE28FD9624C8}"/>
              </a:ext>
            </a:extLst>
          </p:cNvPr>
          <p:cNvPicPr>
            <a:picLocks noChangeAspect="1"/>
          </p:cNvPicPr>
          <p:nvPr/>
        </p:nvPicPr>
        <p:blipFill>
          <a:blip r:embed="rId4"/>
          <a:stretch>
            <a:fillRect/>
          </a:stretch>
        </p:blipFill>
        <p:spPr>
          <a:xfrm>
            <a:off x="183504" y="106802"/>
            <a:ext cx="3558618" cy="584773"/>
          </a:xfrm>
          <a:prstGeom prst="rect">
            <a:avLst/>
          </a:prstGeom>
        </p:spPr>
      </p:pic>
      <p:pic>
        <p:nvPicPr>
          <p:cNvPr id="25" name="Picture 24">
            <a:extLst>
              <a:ext uri="{FF2B5EF4-FFF2-40B4-BE49-F238E27FC236}">
                <a16:creationId xmlns:a16="http://schemas.microsoft.com/office/drawing/2014/main" xmlns="" id="{58E4ED2D-DEE7-466F-BCE8-3BA302B4CB81}"/>
              </a:ext>
            </a:extLst>
          </p:cNvPr>
          <p:cNvPicPr>
            <a:picLocks noChangeAspect="1"/>
          </p:cNvPicPr>
          <p:nvPr/>
        </p:nvPicPr>
        <p:blipFill>
          <a:blip r:embed="rId5"/>
          <a:stretch>
            <a:fillRect/>
          </a:stretch>
        </p:blipFill>
        <p:spPr>
          <a:xfrm>
            <a:off x="4349739" y="304873"/>
            <a:ext cx="4525547" cy="1259749"/>
          </a:xfrm>
          <a:prstGeom prst="rect">
            <a:avLst/>
          </a:prstGeom>
        </p:spPr>
      </p:pic>
      <p:sp>
        <p:nvSpPr>
          <p:cNvPr id="26" name="îṥḷíďê">
            <a:extLst>
              <a:ext uri="{FF2B5EF4-FFF2-40B4-BE49-F238E27FC236}">
                <a16:creationId xmlns:a16="http://schemas.microsoft.com/office/drawing/2014/main" xmlns="" id="{34EC8DA4-C430-411B-8B5B-B12BB571B7E4}"/>
              </a:ext>
            </a:extLst>
          </p:cNvPr>
          <p:cNvSpPr/>
          <p:nvPr/>
        </p:nvSpPr>
        <p:spPr bwMode="auto">
          <a:xfrm>
            <a:off x="5200650" y="5307115"/>
            <a:ext cx="2638425" cy="679090"/>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2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27" name="TextBox 26">
            <a:extLst>
              <a:ext uri="{FF2B5EF4-FFF2-40B4-BE49-F238E27FC236}">
                <a16:creationId xmlns:a16="http://schemas.microsoft.com/office/drawing/2014/main" xmlns="" id="{B479FCC7-47C9-4DE5-9DBA-8D0A446AA21F}"/>
              </a:ext>
            </a:extLst>
          </p:cNvPr>
          <p:cNvSpPr txBox="1"/>
          <p:nvPr/>
        </p:nvSpPr>
        <p:spPr>
          <a:xfrm>
            <a:off x="6710367" y="3380954"/>
            <a:ext cx="134844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ếch</a:t>
            </a:r>
            <a:r>
              <a:rPr lang="en-US" sz="32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ộp</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7" name="MH_SubTitle_1">
            <a:extLst>
              <a:ext uri="{FF2B5EF4-FFF2-40B4-BE49-F238E27FC236}">
                <a16:creationId xmlns:a16="http://schemas.microsoft.com/office/drawing/2014/main" xmlns="" id="{9D8B446B-C52C-41C4-B198-4AB19D0A24F3}"/>
              </a:ext>
            </a:extLst>
          </p:cNvPr>
          <p:cNvSpPr>
            <a:spLocks/>
          </p:cNvSpPr>
          <p:nvPr>
            <p:custDataLst>
              <p:tags r:id="rId1"/>
            </p:custDataLst>
          </p:nvPr>
        </p:nvSpPr>
        <p:spPr bwMode="auto">
          <a:xfrm>
            <a:off x="125656" y="1008847"/>
            <a:ext cx="693494" cy="804673"/>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TextBox 47">
            <a:extLst>
              <a:ext uri="{FF2B5EF4-FFF2-40B4-BE49-F238E27FC236}">
                <a16:creationId xmlns:a16="http://schemas.microsoft.com/office/drawing/2014/main" xmlns="" id="{76709A91-46AF-432A-A230-6CEBA9A07EA5}"/>
              </a:ext>
            </a:extLst>
          </p:cNvPr>
          <p:cNvSpPr txBox="1"/>
          <p:nvPr/>
        </p:nvSpPr>
        <p:spPr>
          <a:xfrm>
            <a:off x="345808" y="1182904"/>
            <a:ext cx="252062"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4D2">
                    <a:lumMod val="75000"/>
                  </a:srgbClr>
                </a:solidFill>
                <a:effectLst/>
                <a:uLnTx/>
                <a:uFillTx/>
                <a:latin typeface="Arial"/>
                <a:ea typeface="微软雅黑"/>
                <a:cs typeface="+mn-cs"/>
              </a:rPr>
              <a:t>2</a:t>
            </a:r>
          </a:p>
        </p:txBody>
      </p:sp>
    </p:spTree>
    <p:extLst>
      <p:ext uri="{BB962C8B-B14F-4D97-AF65-F5344CB8AC3E}">
        <p14:creationId xmlns:p14="http://schemas.microsoft.com/office/powerpoint/2010/main" val="364928878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80000">
                                          <p:cBhvr additive="base">
                                            <p:cTn id="7" dur="500" fill="hold"/>
                                            <p:tgtEl>
                                              <p:spTgt spid="41"/>
                                            </p:tgtEl>
                                            <p:attrNameLst>
                                              <p:attrName>ppt_x</p:attrName>
                                            </p:attrNameLst>
                                          </p:cBhvr>
                                          <p:tavLst>
                                            <p:tav tm="0">
                                              <p:val>
                                                <p:strVal val="#ppt_x"/>
                                              </p:val>
                                            </p:tav>
                                            <p:tav tm="100000">
                                              <p:val>
                                                <p:strVal val="#ppt_x"/>
                                              </p:val>
                                            </p:tav>
                                          </p:tavLst>
                                        </p:anim>
                                        <p:anim calcmode="lin" valueType="num" p14:bounceEnd="80000">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1.04167E-6 1.85185E-6 L -0.07044 0.28518 " pathEditMode="relative" rAng="0" ptsTypes="AA">
                                          <p:cBhvr>
                                            <p:cTn id="37" dur="2000" fill="hold"/>
                                            <p:tgtEl>
                                              <p:spTgt spid="27"/>
                                            </p:tgtEl>
                                            <p:attrNameLst>
                                              <p:attrName>ppt_x</p:attrName>
                                              <p:attrName>ppt_y</p:attrName>
                                            </p:attrNameLst>
                                          </p:cBhvr>
                                          <p:rCtr x="-3529" y="142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1.04167E-6 1.85185E-6 L -0.07044 0.28518 " pathEditMode="relative" rAng="0" ptsTypes="AA">
                                          <p:cBhvr>
                                            <p:cTn id="37" dur="2000" fill="hold"/>
                                            <p:tgtEl>
                                              <p:spTgt spid="27"/>
                                            </p:tgtEl>
                                            <p:attrNameLst>
                                              <p:attrName>ppt_x</p:attrName>
                                              <p:attrName>ppt_y</p:attrName>
                                            </p:attrNameLst>
                                          </p:cBhvr>
                                          <p:rCtr x="-3529" y="142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628651" y="1329860"/>
            <a:ext cx="11125200" cy="3756490"/>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2" name="TextBox 1">
            <a:extLst>
              <a:ext uri="{FF2B5EF4-FFF2-40B4-BE49-F238E27FC236}">
                <a16:creationId xmlns:a16="http://schemas.microsoft.com/office/drawing/2014/main" xmlns="" id="{4109899C-187B-4C6F-BFE0-FA7686DDF139}"/>
              </a:ext>
            </a:extLst>
          </p:cNvPr>
          <p:cNvSpPr txBox="1"/>
          <p:nvPr/>
        </p:nvSpPr>
        <p:spPr>
          <a:xfrm>
            <a:off x="849931" y="1716562"/>
            <a:ext cx="10515600" cy="2554545"/>
          </a:xfrm>
          <a:prstGeom prst="rect">
            <a:avLst/>
          </a:prstGeom>
          <a:noFill/>
        </p:spPr>
        <p:txBody>
          <a:bodyPr wrap="square"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Ngày….tháng…..</a:t>
            </a:r>
          </a:p>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1" name="Picture 40">
            <a:extLst>
              <a:ext uri="{FF2B5EF4-FFF2-40B4-BE49-F238E27FC236}">
                <a16:creationId xmlns:a16="http://schemas.microsoft.com/office/drawing/2014/main" xmlns="" id="{6E7FFB17-6765-4AB6-9173-CE28FD9624C8}"/>
              </a:ext>
            </a:extLst>
          </p:cNvPr>
          <p:cNvPicPr>
            <a:picLocks noChangeAspect="1"/>
          </p:cNvPicPr>
          <p:nvPr/>
        </p:nvPicPr>
        <p:blipFill>
          <a:blip r:embed="rId4"/>
          <a:stretch>
            <a:fillRect/>
          </a:stretch>
        </p:blipFill>
        <p:spPr>
          <a:xfrm>
            <a:off x="183504" y="106802"/>
            <a:ext cx="3558618" cy="584773"/>
          </a:xfrm>
          <a:prstGeom prst="rect">
            <a:avLst/>
          </a:prstGeom>
        </p:spPr>
      </p:pic>
      <p:pic>
        <p:nvPicPr>
          <p:cNvPr id="25" name="Picture 24">
            <a:extLst>
              <a:ext uri="{FF2B5EF4-FFF2-40B4-BE49-F238E27FC236}">
                <a16:creationId xmlns:a16="http://schemas.microsoft.com/office/drawing/2014/main" xmlns="" id="{58E4ED2D-DEE7-466F-BCE8-3BA302B4CB81}"/>
              </a:ext>
            </a:extLst>
          </p:cNvPr>
          <p:cNvPicPr>
            <a:picLocks noChangeAspect="1"/>
          </p:cNvPicPr>
          <p:nvPr/>
        </p:nvPicPr>
        <p:blipFill>
          <a:blip r:embed="rId5"/>
          <a:stretch>
            <a:fillRect/>
          </a:stretch>
        </p:blipFill>
        <p:spPr>
          <a:xfrm>
            <a:off x="4349739" y="304873"/>
            <a:ext cx="4525547" cy="1259749"/>
          </a:xfrm>
          <a:prstGeom prst="rect">
            <a:avLst/>
          </a:prstGeom>
        </p:spPr>
      </p:pic>
      <p:sp>
        <p:nvSpPr>
          <p:cNvPr id="26" name="îṥḷíďê">
            <a:extLst>
              <a:ext uri="{FF2B5EF4-FFF2-40B4-BE49-F238E27FC236}">
                <a16:creationId xmlns:a16="http://schemas.microsoft.com/office/drawing/2014/main" xmlns="" id="{34EC8DA4-C430-411B-8B5B-B12BB571B7E4}"/>
              </a:ext>
            </a:extLst>
          </p:cNvPr>
          <p:cNvSpPr/>
          <p:nvPr/>
        </p:nvSpPr>
        <p:spPr bwMode="auto">
          <a:xfrm>
            <a:off x="5200650" y="5307115"/>
            <a:ext cx="2638425" cy="679090"/>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2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27" name="TextBox 26">
            <a:extLst>
              <a:ext uri="{FF2B5EF4-FFF2-40B4-BE49-F238E27FC236}">
                <a16:creationId xmlns:a16="http://schemas.microsoft.com/office/drawing/2014/main" xmlns="" id="{B479FCC7-47C9-4DE5-9DBA-8D0A446AA21F}"/>
              </a:ext>
            </a:extLst>
          </p:cNvPr>
          <p:cNvSpPr txBox="1"/>
          <p:nvPr/>
        </p:nvSpPr>
        <p:spPr>
          <a:xfrm>
            <a:off x="6009728" y="2701446"/>
            <a:ext cx="18293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tung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tăng</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7" name="MH_SubTitle_1">
            <a:extLst>
              <a:ext uri="{FF2B5EF4-FFF2-40B4-BE49-F238E27FC236}">
                <a16:creationId xmlns:a16="http://schemas.microsoft.com/office/drawing/2014/main" xmlns="" id="{9D8B446B-C52C-41C4-B198-4AB19D0A24F3}"/>
              </a:ext>
            </a:extLst>
          </p:cNvPr>
          <p:cNvSpPr>
            <a:spLocks/>
          </p:cNvSpPr>
          <p:nvPr>
            <p:custDataLst>
              <p:tags r:id="rId1"/>
            </p:custDataLst>
          </p:nvPr>
        </p:nvSpPr>
        <p:spPr bwMode="auto">
          <a:xfrm>
            <a:off x="125656" y="1008847"/>
            <a:ext cx="693494" cy="804673"/>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TextBox 47">
            <a:extLst>
              <a:ext uri="{FF2B5EF4-FFF2-40B4-BE49-F238E27FC236}">
                <a16:creationId xmlns:a16="http://schemas.microsoft.com/office/drawing/2014/main" xmlns="" id="{76709A91-46AF-432A-A230-6CEBA9A07EA5}"/>
              </a:ext>
            </a:extLst>
          </p:cNvPr>
          <p:cNvSpPr txBox="1"/>
          <p:nvPr/>
        </p:nvSpPr>
        <p:spPr>
          <a:xfrm>
            <a:off x="345808" y="1182904"/>
            <a:ext cx="252062"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4D2">
                    <a:lumMod val="75000"/>
                  </a:srgbClr>
                </a:solidFill>
                <a:effectLst/>
                <a:uLnTx/>
                <a:uFillTx/>
                <a:latin typeface="Arial"/>
                <a:ea typeface="微软雅黑"/>
                <a:cs typeface="+mn-cs"/>
              </a:rPr>
              <a:t>3</a:t>
            </a:r>
          </a:p>
        </p:txBody>
      </p:sp>
      <p:cxnSp>
        <p:nvCxnSpPr>
          <p:cNvPr id="10" name="Straight Connector 9">
            <a:extLst>
              <a:ext uri="{FF2B5EF4-FFF2-40B4-BE49-F238E27FC236}">
                <a16:creationId xmlns:a16="http://schemas.microsoft.com/office/drawing/2014/main" xmlns="" id="{744AAB5A-A6DA-4E73-B786-474787AFE5E3}"/>
              </a:ext>
            </a:extLst>
          </p:cNvPr>
          <p:cNvCxnSpPr>
            <a:cxnSpLocks/>
          </p:cNvCxnSpPr>
          <p:nvPr/>
        </p:nvCxnSpPr>
        <p:spPr>
          <a:xfrm flipH="1">
            <a:off x="1352550" y="3286221"/>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xmlns="" id="{AD6FC3C4-3F39-4BDC-82B1-E5B0C031C4FE}"/>
              </a:ext>
            </a:extLst>
          </p:cNvPr>
          <p:cNvCxnSpPr>
            <a:cxnSpLocks/>
          </p:cNvCxnSpPr>
          <p:nvPr/>
        </p:nvCxnSpPr>
        <p:spPr>
          <a:xfrm flipH="1">
            <a:off x="6191251" y="3308882"/>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xmlns="" id="{1FF78E47-CC2C-46AE-855E-4523E0E54840}"/>
              </a:ext>
            </a:extLst>
          </p:cNvPr>
          <p:cNvCxnSpPr>
            <a:cxnSpLocks/>
          </p:cNvCxnSpPr>
          <p:nvPr/>
        </p:nvCxnSpPr>
        <p:spPr>
          <a:xfrm flipH="1">
            <a:off x="7942748" y="3308872"/>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xmlns="" id="{0C3B2A3C-5A3C-4F91-B2D4-F0F2CBBC8278}"/>
              </a:ext>
            </a:extLst>
          </p:cNvPr>
          <p:cNvCxnSpPr>
            <a:cxnSpLocks/>
          </p:cNvCxnSpPr>
          <p:nvPr/>
        </p:nvCxnSpPr>
        <p:spPr>
          <a:xfrm flipH="1">
            <a:off x="11181248" y="3267151"/>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xmlns="" id="{C3234623-82BF-4E26-A38E-882501406BA2}"/>
              </a:ext>
            </a:extLst>
          </p:cNvPr>
          <p:cNvCxnSpPr>
            <a:cxnSpLocks/>
          </p:cNvCxnSpPr>
          <p:nvPr/>
        </p:nvCxnSpPr>
        <p:spPr>
          <a:xfrm flipH="1">
            <a:off x="11275394" y="3267151"/>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395083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80000">
                                          <p:cBhvr additive="base">
                                            <p:cTn id="7" dur="500" fill="hold"/>
                                            <p:tgtEl>
                                              <p:spTgt spid="41"/>
                                            </p:tgtEl>
                                            <p:attrNameLst>
                                              <p:attrName>ppt_x</p:attrName>
                                            </p:attrNameLst>
                                          </p:cBhvr>
                                          <p:tavLst>
                                            <p:tav tm="0">
                                              <p:val>
                                                <p:strVal val="#ppt_x"/>
                                              </p:val>
                                            </p:tav>
                                            <p:tav tm="100000">
                                              <p:val>
                                                <p:strVal val="#ppt_x"/>
                                              </p:val>
                                            </p:tav>
                                          </p:tavLst>
                                        </p:anim>
                                        <p:anim calcmode="lin" valueType="num" p14:bounceEnd="80000">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1.25E-6 -4.07407E-6 L -0.03203 0.37246 " pathEditMode="relative" rAng="0" ptsTypes="AA">
                                          <p:cBhvr>
                                            <p:cTn id="37" dur="2000" fill="hold"/>
                                            <p:tgtEl>
                                              <p:spTgt spid="27"/>
                                            </p:tgtEl>
                                            <p:attrNameLst>
                                              <p:attrName>ppt_x</p:attrName>
                                              <p:attrName>ppt_y</p:attrName>
                                            </p:attrNameLst>
                                          </p:cBhvr>
                                          <p:rCtr x="-1602" y="18611"/>
                                        </p:animMotion>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par>
                                    <p:cTn id="58" presetID="16" presetClass="entr" presetSubtype="21"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barn(inVertical)">
                                          <p:cBhvr>
                                            <p:cTn id="6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1.25E-6 -4.07407E-6 L -0.03203 0.37246 " pathEditMode="relative" rAng="0" ptsTypes="AA">
                                          <p:cBhvr>
                                            <p:cTn id="37" dur="2000" fill="hold"/>
                                            <p:tgtEl>
                                              <p:spTgt spid="27"/>
                                            </p:tgtEl>
                                            <p:attrNameLst>
                                              <p:attrName>ppt_x</p:attrName>
                                              <p:attrName>ppt_y</p:attrName>
                                            </p:attrNameLst>
                                          </p:cBhvr>
                                          <p:rCtr x="-1602" y="18611"/>
                                        </p:animMotion>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par>
                                    <p:cTn id="58" presetID="16" presetClass="entr" presetSubtype="21"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barn(inVertical)">
                                          <p:cBhvr>
                                            <p:cTn id="6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F59473B1-4D68-4FCF-8A85-FC5B6A2CB752}"/>
              </a:ext>
            </a:extLst>
          </p:cNvPr>
          <p:cNvGrpSpPr/>
          <p:nvPr/>
        </p:nvGrpSpPr>
        <p:grpSpPr>
          <a:xfrm>
            <a:off x="6214020" y="1681602"/>
            <a:ext cx="5158854" cy="2613541"/>
            <a:chOff x="6138355" y="864494"/>
            <a:chExt cx="5158854" cy="2613541"/>
          </a:xfrm>
        </p:grpSpPr>
        <p:sp>
          <p:nvSpPr>
            <p:cNvPr id="3" name="Rounded Rectangle 40">
              <a:extLst>
                <a:ext uri="{FF2B5EF4-FFF2-40B4-BE49-F238E27FC236}">
                  <a16:creationId xmlns:a16="http://schemas.microsoft.com/office/drawing/2014/main" xmlns="" id="{DF35B047-2FAA-4F91-B2A2-9F7AF289B02C}"/>
                </a:ext>
              </a:extLst>
            </p:cNvPr>
            <p:cNvSpPr/>
            <p:nvPr/>
          </p:nvSpPr>
          <p:spPr>
            <a:xfrm>
              <a:off x="6138355" y="864494"/>
              <a:ext cx="5158854" cy="2613541"/>
            </a:xfrm>
            <a:prstGeom prst="roundRect">
              <a:avLst>
                <a:gd name="adj" fmla="val 7790"/>
              </a:avLst>
            </a:prstGeom>
            <a:solidFill>
              <a:srgbClr val="CCFFCC">
                <a:alpha val="55000"/>
              </a:srgbClr>
            </a:solid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Pts val="2800"/>
                <a:buFontTx/>
                <a:buNone/>
                <a:tabLst/>
                <a:defRPr/>
              </a:pPr>
              <a:endParaRPr kumimoji="0" lang="en-US" sz="2800" b="1" i="0" u="none" strike="noStrike" kern="1200" cap="none" spc="0" normalizeH="0" baseline="0" noProof="0">
                <a:ln w="28575">
                  <a:solidFill>
                    <a:prstClr val="white"/>
                  </a:solidFill>
                </a:ln>
                <a:solidFill>
                  <a:srgbClr val="006600"/>
                </a:solidFill>
                <a:effectLst/>
                <a:uLnTx/>
                <a:uFillTx/>
                <a:latin typeface="SVN-Cookies" panose="02040603050506020204" pitchFamily="18" charset="0"/>
                <a:ea typeface="+mn-ea"/>
                <a:cs typeface="+mn-cs"/>
              </a:endParaRPr>
            </a:p>
          </p:txBody>
        </p:sp>
        <p:pic>
          <p:nvPicPr>
            <p:cNvPr id="4" name="Picture 3">
              <a:extLst>
                <a:ext uri="{FF2B5EF4-FFF2-40B4-BE49-F238E27FC236}">
                  <a16:creationId xmlns:a16="http://schemas.microsoft.com/office/drawing/2014/main" xmlns="" id="{D99AB054-E603-4AC0-A01E-A90C3EAD530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tretch>
              <a:fillRect/>
            </a:stretch>
          </p:blipFill>
          <p:spPr>
            <a:xfrm>
              <a:off x="6231081" y="920215"/>
              <a:ext cx="4973402" cy="2502098"/>
            </a:xfrm>
            <a:prstGeom prst="rect">
              <a:avLst/>
            </a:prstGeom>
          </p:spPr>
        </p:pic>
      </p:grpSp>
      <p:pic>
        <p:nvPicPr>
          <p:cNvPr id="6" name="Picture 5">
            <a:extLst>
              <a:ext uri="{FF2B5EF4-FFF2-40B4-BE49-F238E27FC236}">
                <a16:creationId xmlns:a16="http://schemas.microsoft.com/office/drawing/2014/main" xmlns="" id="{107251EA-5046-463A-A7CB-A2949D531D2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4690" y="1681602"/>
            <a:ext cx="4761389" cy="2615411"/>
          </a:xfrm>
          <a:prstGeom prst="rect">
            <a:avLst/>
          </a:prstGeom>
        </p:spPr>
      </p:pic>
      <p:pic>
        <p:nvPicPr>
          <p:cNvPr id="7" name="Picture 6">
            <a:extLst>
              <a:ext uri="{FF2B5EF4-FFF2-40B4-BE49-F238E27FC236}">
                <a16:creationId xmlns:a16="http://schemas.microsoft.com/office/drawing/2014/main" xmlns="" id="{CD6D1E64-1B70-4576-A903-DD4A3C330B0D}"/>
              </a:ext>
            </a:extLst>
          </p:cNvPr>
          <p:cNvPicPr>
            <a:picLocks noChangeAspect="1"/>
          </p:cNvPicPr>
          <p:nvPr/>
        </p:nvPicPr>
        <p:blipFill>
          <a:blip r:embed="rId6"/>
          <a:stretch>
            <a:fillRect/>
          </a:stretch>
        </p:blipFill>
        <p:spPr>
          <a:xfrm>
            <a:off x="3984104" y="364325"/>
            <a:ext cx="4054191" cy="859611"/>
          </a:xfrm>
          <a:prstGeom prst="rect">
            <a:avLst/>
          </a:prstGeom>
        </p:spPr>
      </p:pic>
      <p:pic>
        <p:nvPicPr>
          <p:cNvPr id="9" name="Picture 8">
            <a:extLst>
              <a:ext uri="{FF2B5EF4-FFF2-40B4-BE49-F238E27FC236}">
                <a16:creationId xmlns:a16="http://schemas.microsoft.com/office/drawing/2014/main" xmlns="" id="{565ECEB0-6EE4-4DE4-865A-C44E9641CC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0437" y="4522000"/>
            <a:ext cx="5191125" cy="1971675"/>
          </a:xfrm>
          <a:prstGeom prst="rect">
            <a:avLst/>
          </a:prstGeom>
        </p:spPr>
      </p:pic>
      <p:pic>
        <p:nvPicPr>
          <p:cNvPr id="10" name="Picture 9">
            <a:extLst>
              <a:ext uri="{FF2B5EF4-FFF2-40B4-BE49-F238E27FC236}">
                <a16:creationId xmlns:a16="http://schemas.microsoft.com/office/drawing/2014/main" xmlns="" id="{70CB552F-D2DD-4275-B943-63E6465E33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2411987" y="4466199"/>
            <a:ext cx="918316" cy="710199"/>
          </a:xfrm>
          <a:prstGeom prst="rect">
            <a:avLst/>
          </a:prstGeom>
        </p:spPr>
      </p:pic>
      <p:pic>
        <p:nvPicPr>
          <p:cNvPr id="11" name="Picture 10">
            <a:extLst>
              <a:ext uri="{FF2B5EF4-FFF2-40B4-BE49-F238E27FC236}">
                <a16:creationId xmlns:a16="http://schemas.microsoft.com/office/drawing/2014/main" xmlns="" id="{41833A80-E56E-44A6-8FA2-275F4C49371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flipV="1">
            <a:off x="8718512" y="4466199"/>
            <a:ext cx="820756" cy="634749"/>
          </a:xfrm>
          <a:prstGeom prst="rect">
            <a:avLst/>
          </a:prstGeom>
        </p:spPr>
      </p:pic>
    </p:spTree>
    <p:extLst>
      <p:ext uri="{BB962C8B-B14F-4D97-AF65-F5344CB8AC3E}">
        <p14:creationId xmlns:p14="http://schemas.microsoft.com/office/powerpoint/2010/main" val="190142099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80000">
                                          <p:cBhvr additive="base">
                                            <p:cTn id="7" dur="500" fill="hold"/>
                                            <p:tgtEl>
                                              <p:spTgt spid="7"/>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6" presetClass="entr" presetSubtype="37"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8"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6" presetClass="entr" presetSubtype="37"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8"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54619" y="792872"/>
            <a:ext cx="11742310" cy="5874627"/>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xmlns="" id="{E67CA097-299E-4E3E-872C-2FF3201D513A}"/>
              </a:ext>
            </a:extLst>
          </p:cNvPr>
          <p:cNvSpPr txBox="1"/>
          <p:nvPr/>
        </p:nvSpPr>
        <p:spPr>
          <a:xfrm>
            <a:off x="371475" y="946932"/>
            <a:ext cx="11425443" cy="60098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ệ</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xmlns="" id="{91022DEF-1B7F-48FF-BAC0-943B2177E4D8}"/>
              </a:ext>
            </a:extLst>
          </p:cNvPr>
          <p:cNvSpPr txBox="1"/>
          <p:nvPr/>
        </p:nvSpPr>
        <p:spPr>
          <a:xfrm>
            <a:off x="7829550" y="6205834"/>
            <a:ext cx="3704356" cy="461665"/>
          </a:xfrm>
          <a:prstGeom prst="rect">
            <a:avLst/>
          </a:prstGeom>
          <a:noFill/>
        </p:spPr>
        <p:txBody>
          <a:bodyPr wrap="square" rtlCol="0">
            <a:spAutoFit/>
          </a:bodyPr>
          <a:lstStyle/>
          <a:p>
            <a:pPr lvl="0">
              <a:defRPr/>
            </a:pP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24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Ngọc</a:t>
            </a: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Mai Chi)</a:t>
            </a:r>
            <a:endParaRPr lang="vi-VN" sz="2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1" name="Group 10">
            <a:extLst>
              <a:ext uri="{FF2B5EF4-FFF2-40B4-BE49-F238E27FC236}">
                <a16:creationId xmlns:a16="http://schemas.microsoft.com/office/drawing/2014/main" xmlns="" id="{A2D9B322-AC4A-419A-8D88-C7B27ACFCEDA}"/>
              </a:ext>
            </a:extLst>
          </p:cNvPr>
          <p:cNvGrpSpPr/>
          <p:nvPr/>
        </p:nvGrpSpPr>
        <p:grpSpPr>
          <a:xfrm>
            <a:off x="60527" y="792241"/>
            <a:ext cx="548786" cy="804673"/>
            <a:chOff x="951863" y="770660"/>
            <a:chExt cx="428490" cy="419736"/>
          </a:xfrm>
        </p:grpSpPr>
        <p:sp>
          <p:nvSpPr>
            <p:cNvPr id="12" name="MH_SubTitle_1">
              <a:extLst>
                <a:ext uri="{FF2B5EF4-FFF2-40B4-BE49-F238E27FC236}">
                  <a16:creationId xmlns:a16="http://schemas.microsoft.com/office/drawing/2014/main" xmlns="" id="{892744C3-8AD6-4A2A-8032-1E5744301E30}"/>
                </a:ext>
              </a:extLst>
            </p:cNvPr>
            <p:cNvSpPr>
              <a:spLocks/>
            </p:cNvSpPr>
            <p:nvPr>
              <p:custDataLst>
                <p:tags r:id="rId3"/>
              </p:custDataLst>
            </p:nvPr>
          </p:nvSpPr>
          <p:spPr bwMode="auto">
            <a:xfrm>
              <a:off x="951863" y="770660"/>
              <a:ext cx="428490" cy="41973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4" name="TextBox 13">
              <a:extLst>
                <a:ext uri="{FF2B5EF4-FFF2-40B4-BE49-F238E27FC236}">
                  <a16:creationId xmlns:a16="http://schemas.microsoft.com/office/drawing/2014/main" xmlns="" id="{E821D113-0C82-4187-BE81-EF628930E2AA}"/>
                </a:ext>
              </a:extLst>
            </p:cNvPr>
            <p:cNvSpPr txBox="1"/>
            <p:nvPr/>
          </p:nvSpPr>
          <p:spPr>
            <a:xfrm>
              <a:off x="1067703" y="895572"/>
              <a:ext cx="196809" cy="2408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
                  <a:ea typeface="微软雅黑"/>
                  <a:cs typeface="+mn-cs"/>
                </a:rPr>
                <a:t>1</a:t>
              </a:r>
            </a:p>
          </p:txBody>
        </p:sp>
      </p:grpSp>
      <p:grpSp>
        <p:nvGrpSpPr>
          <p:cNvPr id="17" name="Group 16">
            <a:extLst>
              <a:ext uri="{FF2B5EF4-FFF2-40B4-BE49-F238E27FC236}">
                <a16:creationId xmlns:a16="http://schemas.microsoft.com/office/drawing/2014/main" xmlns="" id="{67253123-F4A3-4BD7-B5F4-DB0018AD0EC7}"/>
              </a:ext>
            </a:extLst>
          </p:cNvPr>
          <p:cNvGrpSpPr/>
          <p:nvPr/>
        </p:nvGrpSpPr>
        <p:grpSpPr>
          <a:xfrm>
            <a:off x="52193" y="3409078"/>
            <a:ext cx="541042" cy="495289"/>
            <a:chOff x="841539" y="777345"/>
            <a:chExt cx="547383" cy="628535"/>
          </a:xfrm>
        </p:grpSpPr>
        <p:sp>
          <p:nvSpPr>
            <p:cNvPr id="18" name="MH_SubTitle_1">
              <a:extLst>
                <a:ext uri="{FF2B5EF4-FFF2-40B4-BE49-F238E27FC236}">
                  <a16:creationId xmlns:a16="http://schemas.microsoft.com/office/drawing/2014/main" xmlns="" id="{7D49E86B-1E64-4CC3-88BF-BFACDD6782B3}"/>
                </a:ext>
              </a:extLst>
            </p:cNvPr>
            <p:cNvSpPr>
              <a:spLocks/>
            </p:cNvSpPr>
            <p:nvPr>
              <p:custDataLst>
                <p:tags r:id="rId2"/>
              </p:custDataLst>
            </p:nvPr>
          </p:nvSpPr>
          <p:spPr bwMode="auto">
            <a:xfrm>
              <a:off x="841539" y="802789"/>
              <a:ext cx="547383" cy="56478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FFCCCC"/>
            </a:solidFill>
            <a:ln w="38100">
              <a:solidFill>
                <a:srgbClr val="FC7095"/>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TextBox 18">
              <a:extLst>
                <a:ext uri="{FF2B5EF4-FFF2-40B4-BE49-F238E27FC236}">
                  <a16:creationId xmlns:a16="http://schemas.microsoft.com/office/drawing/2014/main" xmlns="" id="{C7016623-7C0C-413E-B244-43EF78C9EDA2}"/>
                </a:ext>
              </a:extLst>
            </p:cNvPr>
            <p:cNvSpPr txBox="1"/>
            <p:nvPr/>
          </p:nvSpPr>
          <p:spPr>
            <a:xfrm>
              <a:off x="950145" y="777345"/>
              <a:ext cx="307264" cy="62853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rPr>
                <a:t>2</a:t>
              </a:r>
              <a:endParaRPr kumimoji="0" lang="en-US" sz="28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endParaRPr>
            </a:p>
          </p:txBody>
        </p:sp>
      </p:grpSp>
      <p:grpSp>
        <p:nvGrpSpPr>
          <p:cNvPr id="24" name="Group 23">
            <a:extLst>
              <a:ext uri="{FF2B5EF4-FFF2-40B4-BE49-F238E27FC236}">
                <a16:creationId xmlns:a16="http://schemas.microsoft.com/office/drawing/2014/main" xmlns="" id="{D68BD849-44FE-429B-BBC0-8D1980E483D1}"/>
              </a:ext>
            </a:extLst>
          </p:cNvPr>
          <p:cNvGrpSpPr/>
          <p:nvPr/>
        </p:nvGrpSpPr>
        <p:grpSpPr>
          <a:xfrm>
            <a:off x="159541" y="5234302"/>
            <a:ext cx="460604" cy="486710"/>
            <a:chOff x="730351" y="1014107"/>
            <a:chExt cx="409786" cy="398611"/>
          </a:xfrm>
        </p:grpSpPr>
        <p:sp>
          <p:nvSpPr>
            <p:cNvPr id="25" name="MH_SubTitle_1">
              <a:extLst>
                <a:ext uri="{FF2B5EF4-FFF2-40B4-BE49-F238E27FC236}">
                  <a16:creationId xmlns:a16="http://schemas.microsoft.com/office/drawing/2014/main" xmlns="" id="{C6FC9787-3AE4-417C-87CC-2FCD8141880B}"/>
                </a:ext>
              </a:extLst>
            </p:cNvPr>
            <p:cNvSpPr>
              <a:spLocks/>
            </p:cNvSpPr>
            <p:nvPr>
              <p:custDataLst>
                <p:tags r:id="rId1"/>
              </p:custDataLst>
            </p:nvPr>
          </p:nvSpPr>
          <p:spPr bwMode="auto">
            <a:xfrm>
              <a:off x="733120" y="1014107"/>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TextBox 25">
              <a:extLst>
                <a:ext uri="{FF2B5EF4-FFF2-40B4-BE49-F238E27FC236}">
                  <a16:creationId xmlns:a16="http://schemas.microsoft.com/office/drawing/2014/main" xmlns="" id="{97499C2B-714A-4DF8-B4E2-E1FDBA6A5C63}"/>
                </a:ext>
              </a:extLst>
            </p:cNvPr>
            <p:cNvSpPr txBox="1"/>
            <p:nvPr/>
          </p:nvSpPr>
          <p:spPr>
            <a:xfrm>
              <a:off x="730351" y="1034619"/>
              <a:ext cx="409786" cy="378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
                  <a:ea typeface="微软雅黑"/>
                  <a:cs typeface="+mn-cs"/>
                </a:rPr>
                <a:t>3</a:t>
              </a:r>
            </a:p>
          </p:txBody>
        </p:sp>
      </p:grpSp>
      <p:pic>
        <p:nvPicPr>
          <p:cNvPr id="32" name="Picture 31">
            <a:extLst>
              <a:ext uri="{FF2B5EF4-FFF2-40B4-BE49-F238E27FC236}">
                <a16:creationId xmlns:a16="http://schemas.microsoft.com/office/drawing/2014/main" xmlns="" id="{C0AEDC08-A3B0-4DCB-984C-E217C0B3517A}"/>
              </a:ext>
            </a:extLst>
          </p:cNvPr>
          <p:cNvPicPr>
            <a:picLocks noChangeAspect="1"/>
          </p:cNvPicPr>
          <p:nvPr/>
        </p:nvPicPr>
        <p:blipFill>
          <a:blip r:embed="rId7"/>
          <a:stretch>
            <a:fillRect/>
          </a:stretch>
        </p:blipFill>
        <p:spPr>
          <a:xfrm>
            <a:off x="4634923" y="34938"/>
            <a:ext cx="3992586" cy="1111392"/>
          </a:xfrm>
          <a:prstGeom prst="rect">
            <a:avLst/>
          </a:prstGeom>
        </p:spPr>
      </p:pic>
    </p:spTree>
    <p:extLst>
      <p:ext uri="{BB962C8B-B14F-4D97-AF65-F5344CB8AC3E}">
        <p14:creationId xmlns:p14="http://schemas.microsoft.com/office/powerpoint/2010/main" val="3213515034"/>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0CCC6A9-AD64-4CFF-BBE1-AF1A80A51AAD}"/>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5834743" y="1833682"/>
            <a:ext cx="5334618" cy="2683825"/>
          </a:xfrm>
          <a:prstGeom prst="rect">
            <a:avLst/>
          </a:prstGeom>
        </p:spPr>
      </p:pic>
      <p:pic>
        <p:nvPicPr>
          <p:cNvPr id="3" name="Picture 2">
            <a:extLst>
              <a:ext uri="{FF2B5EF4-FFF2-40B4-BE49-F238E27FC236}">
                <a16:creationId xmlns:a16="http://schemas.microsoft.com/office/drawing/2014/main" xmlns="" id="{DE46F97D-3925-490A-9748-39F6BAEA2BD5}"/>
              </a:ext>
            </a:extLst>
          </p:cNvPr>
          <p:cNvPicPr>
            <a:picLocks noChangeAspect="1"/>
          </p:cNvPicPr>
          <p:nvPr/>
        </p:nvPicPr>
        <p:blipFill rotWithShape="1">
          <a:blip r:embed="rId4">
            <a:extLst>
              <a:ext uri="{28A0092B-C50C-407E-A947-70E740481C1C}">
                <a14:useLocalDpi xmlns:a14="http://schemas.microsoft.com/office/drawing/2010/main" val="0"/>
              </a:ext>
            </a:extLst>
          </a:blip>
          <a:srcRect t="16916" b="16617"/>
          <a:stretch/>
        </p:blipFill>
        <p:spPr>
          <a:xfrm>
            <a:off x="535023" y="2855835"/>
            <a:ext cx="5215744" cy="3466782"/>
          </a:xfrm>
          <a:prstGeom prst="rect">
            <a:avLst/>
          </a:prstGeom>
        </p:spPr>
      </p:pic>
      <p:pic>
        <p:nvPicPr>
          <p:cNvPr id="4" name="Picture 3">
            <a:extLst>
              <a:ext uri="{FF2B5EF4-FFF2-40B4-BE49-F238E27FC236}">
                <a16:creationId xmlns:a16="http://schemas.microsoft.com/office/drawing/2014/main" xmlns="" id="{29C1883C-E209-4271-94D9-633C552F8681}"/>
              </a:ext>
            </a:extLst>
          </p:cNvPr>
          <p:cNvPicPr>
            <a:picLocks noChangeAspect="1"/>
          </p:cNvPicPr>
          <p:nvPr/>
        </p:nvPicPr>
        <p:blipFill>
          <a:blip r:embed="rId5"/>
          <a:stretch>
            <a:fillRect/>
          </a:stretch>
        </p:blipFill>
        <p:spPr>
          <a:xfrm>
            <a:off x="3239519" y="535383"/>
            <a:ext cx="4462659" cy="1158340"/>
          </a:xfrm>
          <a:prstGeom prst="rect">
            <a:avLst/>
          </a:prstGeom>
        </p:spPr>
      </p:pic>
    </p:spTree>
    <p:extLst>
      <p:ext uri="{BB962C8B-B14F-4D97-AF65-F5344CB8AC3E}">
        <p14:creationId xmlns:p14="http://schemas.microsoft.com/office/powerpoint/2010/main" val="314494571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54619" y="792872"/>
            <a:ext cx="11742310" cy="5874627"/>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xmlns="" id="{E67CA097-299E-4E3E-872C-2FF3201D513A}"/>
              </a:ext>
            </a:extLst>
          </p:cNvPr>
          <p:cNvSpPr txBox="1"/>
          <p:nvPr/>
        </p:nvSpPr>
        <p:spPr>
          <a:xfrm>
            <a:off x="371475" y="946932"/>
            <a:ext cx="11425443" cy="60098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ệ</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xmlns="" id="{91022DEF-1B7F-48FF-BAC0-943B2177E4D8}"/>
              </a:ext>
            </a:extLst>
          </p:cNvPr>
          <p:cNvSpPr txBox="1"/>
          <p:nvPr/>
        </p:nvSpPr>
        <p:spPr>
          <a:xfrm>
            <a:off x="7867650" y="6119643"/>
            <a:ext cx="35805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Mai Chi)</a:t>
            </a:r>
            <a:endPar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2" name="Picture 31">
            <a:extLst>
              <a:ext uri="{FF2B5EF4-FFF2-40B4-BE49-F238E27FC236}">
                <a16:creationId xmlns:a16="http://schemas.microsoft.com/office/drawing/2014/main" xmlns="" id="{C0AEDC08-A3B0-4DCB-984C-E217C0B3517A}"/>
              </a:ext>
            </a:extLst>
          </p:cNvPr>
          <p:cNvPicPr>
            <a:picLocks noChangeAspect="1"/>
          </p:cNvPicPr>
          <p:nvPr/>
        </p:nvPicPr>
        <p:blipFill>
          <a:blip r:embed="rId4"/>
          <a:stretch>
            <a:fillRect/>
          </a:stretch>
        </p:blipFill>
        <p:spPr>
          <a:xfrm>
            <a:off x="4634923" y="34938"/>
            <a:ext cx="3992586" cy="1111392"/>
          </a:xfrm>
          <a:prstGeom prst="rect">
            <a:avLst/>
          </a:prstGeom>
        </p:spPr>
      </p:pic>
    </p:spTree>
    <p:extLst>
      <p:ext uri="{BB962C8B-B14F-4D97-AF65-F5344CB8AC3E}">
        <p14:creationId xmlns:p14="http://schemas.microsoft.com/office/powerpoint/2010/main" val="873613034"/>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3772" y="1038714"/>
            <a:ext cx="3430622" cy="3430622"/>
          </a:xfrm>
          <a:prstGeom prst="rect">
            <a:avLst/>
          </a:prstGeom>
        </p:spPr>
      </p:pic>
      <p:grpSp>
        <p:nvGrpSpPr>
          <p:cNvPr id="90" name="Google Shape;251;p20">
            <a:extLst>
              <a:ext uri="{FF2B5EF4-FFF2-40B4-BE49-F238E27FC236}">
                <a16:creationId xmlns:a16="http://schemas.microsoft.com/office/drawing/2014/main" xmlns="" id="{C4B47E75-534B-4311-878D-2861EE49693E}"/>
              </a:ext>
            </a:extLst>
          </p:cNvPr>
          <p:cNvGrpSpPr/>
          <p:nvPr/>
        </p:nvGrpSpPr>
        <p:grpSpPr>
          <a:xfrm>
            <a:off x="8571679" y="1576659"/>
            <a:ext cx="467621" cy="422875"/>
            <a:chOff x="0" y="0"/>
            <a:chExt cx="935238" cy="845749"/>
          </a:xfrm>
        </p:grpSpPr>
        <p:sp>
          <p:nvSpPr>
            <p:cNvPr id="94" name="Google Shape;252;p20">
              <a:extLst>
                <a:ext uri="{FF2B5EF4-FFF2-40B4-BE49-F238E27FC236}">
                  <a16:creationId xmlns:a16="http://schemas.microsoft.com/office/drawing/2014/main" xmlns="" id="{DCB734A4-DF27-4024-9522-CC2F2EA6F615}"/>
                </a:ext>
              </a:extLst>
            </p:cNvPr>
            <p:cNvSpPr/>
            <p:nvPr/>
          </p:nvSpPr>
          <p:spPr>
            <a:xfrm>
              <a:off x="0" y="0"/>
              <a:ext cx="935238" cy="845749"/>
            </a:xfrm>
            <a:custGeom>
              <a:avLst/>
              <a:gdLst/>
              <a:ahLst/>
              <a:cxnLst/>
              <a:rect l="l" t="t"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95" name="Google Shape;253;p20">
              <a:extLst>
                <a:ext uri="{FF2B5EF4-FFF2-40B4-BE49-F238E27FC236}">
                  <a16:creationId xmlns:a16="http://schemas.microsoft.com/office/drawing/2014/main" xmlns="" id="{AA23B1E4-25A3-4D2C-A7FA-4B812FAF4D65}"/>
                </a:ext>
              </a:extLst>
            </p:cNvPr>
            <p:cNvSpPr/>
            <p:nvPr/>
          </p:nvSpPr>
          <p:spPr>
            <a:xfrm>
              <a:off x="113344" y="119310"/>
              <a:ext cx="619062" cy="535547"/>
            </a:xfrm>
            <a:custGeom>
              <a:avLst/>
              <a:gdLst/>
              <a:ahLst/>
              <a:cxnLst/>
              <a:rect l="l" t="t"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grpSp>
      <p:grpSp>
        <p:nvGrpSpPr>
          <p:cNvPr id="96" name="组合 21">
            <a:extLst>
              <a:ext uri="{FF2B5EF4-FFF2-40B4-BE49-F238E27FC236}">
                <a16:creationId xmlns:a16="http://schemas.microsoft.com/office/drawing/2014/main" xmlns="" id="{30BAD670-826E-4813-9F7A-C39C2A986FA9}"/>
              </a:ext>
            </a:extLst>
          </p:cNvPr>
          <p:cNvGrpSpPr/>
          <p:nvPr/>
        </p:nvGrpSpPr>
        <p:grpSpPr>
          <a:xfrm>
            <a:off x="4684031" y="1417030"/>
            <a:ext cx="1099533" cy="1099533"/>
            <a:chOff x="1671394" y="1576373"/>
            <a:chExt cx="2091016" cy="2091016"/>
          </a:xfrm>
          <a:solidFill>
            <a:schemeClr val="bg1"/>
          </a:solidFill>
        </p:grpSpPr>
        <p:sp>
          <p:nvSpPr>
            <p:cNvPr id="97" name="椭圆 22">
              <a:extLst>
                <a:ext uri="{FF2B5EF4-FFF2-40B4-BE49-F238E27FC236}">
                  <a16:creationId xmlns:a16="http://schemas.microsoft.com/office/drawing/2014/main" xmlns="" id="{70D997DA-3372-49E8-9A5F-CA66324C974A}"/>
                </a:ext>
              </a:extLst>
            </p:cNvPr>
            <p:cNvSpPr/>
            <p:nvPr userDrawn="1"/>
          </p:nvSpPr>
          <p:spPr>
            <a:xfrm>
              <a:off x="1764402" y="1669381"/>
              <a:ext cx="1905000" cy="1905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98" name="椭圆 23">
              <a:extLst>
                <a:ext uri="{FF2B5EF4-FFF2-40B4-BE49-F238E27FC236}">
                  <a16:creationId xmlns:a16="http://schemas.microsoft.com/office/drawing/2014/main" xmlns="" id="{8D9C8052-AA82-4355-8589-61A4C8932823}"/>
                </a:ext>
              </a:extLst>
            </p:cNvPr>
            <p:cNvSpPr/>
            <p:nvPr userDrawn="1"/>
          </p:nvSpPr>
          <p:spPr>
            <a:xfrm>
              <a:off x="1671394" y="1576373"/>
              <a:ext cx="2091016" cy="2091016"/>
            </a:xfrm>
            <a:prstGeom prst="ellipse">
              <a:avLst/>
            </a:prstGeom>
            <a:grpFill/>
            <a:ln w="25400">
              <a:solidFill>
                <a:srgbClr val="5482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pic>
        <p:nvPicPr>
          <p:cNvPr id="99" name="Picture 98">
            <a:extLst>
              <a:ext uri="{FF2B5EF4-FFF2-40B4-BE49-F238E27FC236}">
                <a16:creationId xmlns:a16="http://schemas.microsoft.com/office/drawing/2014/main" xmlns="" id="{C1747B1D-7A20-46A6-B9AE-7F12F133272C}"/>
              </a:ext>
            </a:extLst>
          </p:cNvPr>
          <p:cNvPicPr>
            <a:picLocks noChangeAspect="1"/>
          </p:cNvPicPr>
          <p:nvPr/>
        </p:nvPicPr>
        <p:blipFill rotWithShape="1">
          <a:blip r:embed="rId3"/>
          <a:srcRect l="11626" t="31197" r="71828" b="32800"/>
          <a:stretch/>
        </p:blipFill>
        <p:spPr>
          <a:xfrm>
            <a:off x="4702515" y="1428519"/>
            <a:ext cx="1099534" cy="1098617"/>
          </a:xfrm>
          <a:prstGeom prst="rect">
            <a:avLst/>
          </a:prstGeom>
        </p:spPr>
      </p:pic>
      <p:pic>
        <p:nvPicPr>
          <p:cNvPr id="100" name="Picture 99">
            <a:extLst>
              <a:ext uri="{FF2B5EF4-FFF2-40B4-BE49-F238E27FC236}">
                <a16:creationId xmlns:a16="http://schemas.microsoft.com/office/drawing/2014/main" xmlns="" id="{4ABC8225-1188-4B4C-B693-F73FB200B52B}"/>
              </a:ext>
            </a:extLst>
          </p:cNvPr>
          <p:cNvPicPr>
            <a:picLocks noChangeAspect="1"/>
          </p:cNvPicPr>
          <p:nvPr/>
        </p:nvPicPr>
        <p:blipFill rotWithShape="1">
          <a:blip r:embed="rId4"/>
          <a:srcRect l="7379" t="27674" r="13498" b="30852"/>
          <a:stretch/>
        </p:blipFill>
        <p:spPr>
          <a:xfrm>
            <a:off x="3941414" y="2650428"/>
            <a:ext cx="8075226" cy="1466234"/>
          </a:xfrm>
          <a:prstGeom prst="rect">
            <a:avLst/>
          </a:prstGeom>
        </p:spPr>
      </p:pic>
    </p:spTree>
    <p:extLst>
      <p:ext uri="{BB962C8B-B14F-4D97-AF65-F5344CB8AC3E}">
        <p14:creationId xmlns:p14="http://schemas.microsoft.com/office/powerpoint/2010/main" val="347650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90"/>
                                        </p:tgtEl>
                                        <p:attrNameLst>
                                          <p:attrName>style.visibility</p:attrName>
                                        </p:attrNameLst>
                                      </p:cBhvr>
                                      <p:to>
                                        <p:strVal val="visible"/>
                                      </p:to>
                                    </p:set>
                                    <p:animEffect transition="in" filter="fade">
                                      <p:cBhvr>
                                        <p:cTn id="10" dur="500"/>
                                        <p:tgtEl>
                                          <p:spTgt spid="90"/>
                                        </p:tgtEl>
                                      </p:cBhvr>
                                    </p:animEffect>
                                  </p:childTnLst>
                                </p:cTn>
                              </p:par>
                              <p:par>
                                <p:cTn id="11" presetID="53" presetClass="entr" presetSubtype="16" fill="hold" nodeType="withEffect">
                                  <p:stCondLst>
                                    <p:cond delay="0"/>
                                  </p:stCondLst>
                                  <p:childTnLst>
                                    <p:set>
                                      <p:cBhvr>
                                        <p:cTn id="12" dur="1" fill="hold">
                                          <p:stCondLst>
                                            <p:cond delay="0"/>
                                          </p:stCondLst>
                                        </p:cTn>
                                        <p:tgtEl>
                                          <p:spTgt spid="99"/>
                                        </p:tgtEl>
                                        <p:attrNameLst>
                                          <p:attrName>style.visibility</p:attrName>
                                        </p:attrNameLst>
                                      </p:cBhvr>
                                      <p:to>
                                        <p:strVal val="visible"/>
                                      </p:to>
                                    </p:set>
                                    <p:anim calcmode="lin" valueType="num">
                                      <p:cBhvr>
                                        <p:cTn id="13" dur="500" fill="hold"/>
                                        <p:tgtEl>
                                          <p:spTgt spid="99"/>
                                        </p:tgtEl>
                                        <p:attrNameLst>
                                          <p:attrName>ppt_w</p:attrName>
                                        </p:attrNameLst>
                                      </p:cBhvr>
                                      <p:tavLst>
                                        <p:tav tm="0">
                                          <p:val>
                                            <p:fltVal val="0"/>
                                          </p:val>
                                        </p:tav>
                                        <p:tav tm="100000">
                                          <p:val>
                                            <p:strVal val="#ppt_w"/>
                                          </p:val>
                                        </p:tav>
                                      </p:tavLst>
                                    </p:anim>
                                    <p:anim calcmode="lin" valueType="num">
                                      <p:cBhvr>
                                        <p:cTn id="14" dur="500" fill="hold"/>
                                        <p:tgtEl>
                                          <p:spTgt spid="99"/>
                                        </p:tgtEl>
                                        <p:attrNameLst>
                                          <p:attrName>ppt_h</p:attrName>
                                        </p:attrNameLst>
                                      </p:cBhvr>
                                      <p:tavLst>
                                        <p:tav tm="0">
                                          <p:val>
                                            <p:fltVal val="0"/>
                                          </p:val>
                                        </p:tav>
                                        <p:tav tm="100000">
                                          <p:val>
                                            <p:strVal val="#ppt_h"/>
                                          </p:val>
                                        </p:tav>
                                      </p:tavLst>
                                    </p:anim>
                                    <p:animEffect transition="in" filter="fade">
                                      <p:cBhvr>
                                        <p:cTn id="15" dur="500"/>
                                        <p:tgtEl>
                                          <p:spTgt spid="99"/>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500" fill="hold"/>
                                        <p:tgtEl>
                                          <p:spTgt spid="100"/>
                                        </p:tgtEl>
                                        <p:attrNameLst>
                                          <p:attrName>ppt_w</p:attrName>
                                        </p:attrNameLst>
                                      </p:cBhvr>
                                      <p:tavLst>
                                        <p:tav tm="0">
                                          <p:val>
                                            <p:fltVal val="0"/>
                                          </p:val>
                                        </p:tav>
                                        <p:tav tm="100000">
                                          <p:val>
                                            <p:strVal val="#ppt_w"/>
                                          </p:val>
                                        </p:tav>
                                      </p:tavLst>
                                    </p:anim>
                                    <p:anim calcmode="lin" valueType="num">
                                      <p:cBhvr>
                                        <p:cTn id="20" dur="500" fill="hold"/>
                                        <p:tgtEl>
                                          <p:spTgt spid="100"/>
                                        </p:tgtEl>
                                        <p:attrNameLst>
                                          <p:attrName>ppt_h</p:attrName>
                                        </p:attrNameLst>
                                      </p:cBhvr>
                                      <p:tavLst>
                                        <p:tav tm="0">
                                          <p:val>
                                            <p:fltVal val="0"/>
                                          </p:val>
                                        </p:tav>
                                        <p:tav tm="100000">
                                          <p:val>
                                            <p:strVal val="#ppt_h"/>
                                          </p:val>
                                        </p:tav>
                                      </p:tavLst>
                                    </p:anim>
                                    <p:animEffect transition="in" filter="fade">
                                      <p:cBhvr>
                                        <p:cTn id="21"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7869" y="848095"/>
            <a:ext cx="10266533" cy="5618965"/>
          </a:xfrm>
          <a:prstGeom prst="rect">
            <a:avLst/>
          </a:prstGeom>
        </p:spPr>
      </p:pic>
      <p:pic>
        <p:nvPicPr>
          <p:cNvPr id="6" name="Picture 5">
            <a:extLst>
              <a:ext uri="{FF2B5EF4-FFF2-40B4-BE49-F238E27FC236}">
                <a16:creationId xmlns:a16="http://schemas.microsoft.com/office/drawing/2014/main" xmlns="" id="{A2D12B83-A8E5-4518-9AF2-2063E2A56EF2}"/>
              </a:ext>
            </a:extLst>
          </p:cNvPr>
          <p:cNvPicPr>
            <a:picLocks noChangeAspect="1"/>
          </p:cNvPicPr>
          <p:nvPr/>
        </p:nvPicPr>
        <p:blipFill>
          <a:blip r:embed="rId4"/>
          <a:stretch>
            <a:fillRect/>
          </a:stretch>
        </p:blipFill>
        <p:spPr>
          <a:xfrm>
            <a:off x="607598" y="273956"/>
            <a:ext cx="3749901" cy="989481"/>
          </a:xfrm>
          <a:prstGeom prst="rect">
            <a:avLst/>
          </a:prstGeom>
        </p:spPr>
      </p:pic>
      <p:pic>
        <p:nvPicPr>
          <p:cNvPr id="7" name="Picture 6">
            <a:extLst>
              <a:ext uri="{FF2B5EF4-FFF2-40B4-BE49-F238E27FC236}">
                <a16:creationId xmlns:a16="http://schemas.microsoft.com/office/drawing/2014/main" xmlns="" id="{E8D24A81-A1C0-48B8-8C67-CCC15348B1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2548" y="3261138"/>
            <a:ext cx="688813" cy="792878"/>
          </a:xfrm>
          <a:prstGeom prst="rect">
            <a:avLst/>
          </a:prstGeom>
        </p:spPr>
      </p:pic>
      <p:sp>
        <p:nvSpPr>
          <p:cNvPr id="2" name="TextBox 1">
            <a:extLst>
              <a:ext uri="{FF2B5EF4-FFF2-40B4-BE49-F238E27FC236}">
                <a16:creationId xmlns:a16="http://schemas.microsoft.com/office/drawing/2014/main" xmlns="" id="{E3A480D9-72FE-417E-9D7D-B5EFED1BF8B5}"/>
              </a:ext>
            </a:extLst>
          </p:cNvPr>
          <p:cNvSpPr txBox="1"/>
          <p:nvPr/>
        </p:nvSpPr>
        <p:spPr>
          <a:xfrm>
            <a:off x="3028949" y="3091335"/>
            <a:ext cx="4684229" cy="180126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Nhật</a:t>
            </a:r>
            <a:r>
              <a:rPr kumimoji="0" lang="en-US" sz="3200" b="0"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3200" b="0"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200" b="0"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bơi</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 presetClass="entr" presetSubtype="4" fill="hold" nodeType="withEffect" p14:presetBounceEnd="80000">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14:bounceEnd="80000">
                                          <p:cBhvr additive="base">
                                            <p:cTn id="10" dur="500" fill="hold"/>
                                            <p:tgtEl>
                                              <p:spTgt spid="6"/>
                                            </p:tgtEl>
                                            <p:attrNameLst>
                                              <p:attrName>ppt_x</p:attrName>
                                            </p:attrNameLst>
                                          </p:cBhvr>
                                          <p:tavLst>
                                            <p:tav tm="0">
                                              <p:val>
                                                <p:strVal val="#ppt_x"/>
                                              </p:val>
                                            </p:tav>
                                            <p:tav tm="100000">
                                              <p:val>
                                                <p:strVal val="#ppt_x"/>
                                              </p:val>
                                            </p:tav>
                                          </p:tavLst>
                                        </p:anim>
                                        <p:anim calcmode="lin" valueType="num" p14:bounceEnd="80000">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53"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53"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425" y="848095"/>
            <a:ext cx="11887200" cy="5618965"/>
          </a:xfrm>
          <a:prstGeom prst="rect">
            <a:avLst/>
          </a:prstGeom>
        </p:spPr>
      </p:pic>
      <p:pic>
        <p:nvPicPr>
          <p:cNvPr id="6" name="Picture 5">
            <a:extLst>
              <a:ext uri="{FF2B5EF4-FFF2-40B4-BE49-F238E27FC236}">
                <a16:creationId xmlns:a16="http://schemas.microsoft.com/office/drawing/2014/main" xmlns="" id="{A2D12B83-A8E5-4518-9AF2-2063E2A56EF2}"/>
              </a:ext>
            </a:extLst>
          </p:cNvPr>
          <p:cNvPicPr>
            <a:picLocks noChangeAspect="1"/>
          </p:cNvPicPr>
          <p:nvPr/>
        </p:nvPicPr>
        <p:blipFill>
          <a:blip r:embed="rId4"/>
          <a:stretch>
            <a:fillRect/>
          </a:stretch>
        </p:blipFill>
        <p:spPr>
          <a:xfrm>
            <a:off x="607598" y="273956"/>
            <a:ext cx="3749901" cy="989481"/>
          </a:xfrm>
          <a:prstGeom prst="rect">
            <a:avLst/>
          </a:prstGeom>
        </p:spPr>
      </p:pic>
      <p:pic>
        <p:nvPicPr>
          <p:cNvPr id="7" name="Picture 6">
            <a:extLst>
              <a:ext uri="{FF2B5EF4-FFF2-40B4-BE49-F238E27FC236}">
                <a16:creationId xmlns:a16="http://schemas.microsoft.com/office/drawing/2014/main" xmlns="" id="{E8D24A81-A1C0-48B8-8C67-CCC15348B1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8141" y="3332736"/>
            <a:ext cx="688813" cy="792878"/>
          </a:xfrm>
          <a:prstGeom prst="rect">
            <a:avLst/>
          </a:prstGeom>
        </p:spPr>
      </p:pic>
      <p:sp>
        <p:nvSpPr>
          <p:cNvPr id="2" name="TextBox 1">
            <a:extLst>
              <a:ext uri="{FF2B5EF4-FFF2-40B4-BE49-F238E27FC236}">
                <a16:creationId xmlns:a16="http://schemas.microsoft.com/office/drawing/2014/main" xmlns="" id="{E3A480D9-72FE-417E-9D7D-B5EFED1BF8B5}"/>
              </a:ext>
            </a:extLst>
          </p:cNvPr>
          <p:cNvSpPr txBox="1"/>
          <p:nvPr/>
        </p:nvSpPr>
        <p:spPr>
          <a:xfrm>
            <a:off x="1309706" y="3419475"/>
            <a:ext cx="4684229" cy="619400"/>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Phấn</a:t>
            </a:r>
            <a:r>
              <a:rPr kumimoji="0" lang="en-US" sz="3200" b="1"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khích</a:t>
            </a:r>
            <a:r>
              <a:rPr kumimoji="0" lang="en-US" sz="3200" b="1"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3274830F-20FA-494A-94FA-2E4943802424}"/>
              </a:ext>
            </a:extLst>
          </p:cNvPr>
          <p:cNvSpPr txBox="1"/>
          <p:nvPr/>
        </p:nvSpPr>
        <p:spPr>
          <a:xfrm>
            <a:off x="4623050" y="3454100"/>
            <a:ext cx="4684229" cy="584775"/>
          </a:xfrm>
          <a:prstGeom prst="rect">
            <a:avLst/>
          </a:prstGeom>
          <a:noFill/>
        </p:spPr>
        <p:txBody>
          <a:bodyPr wrap="square" rtlCol="0">
            <a:spAutoFit/>
          </a:bodyPr>
          <a:lstStyle/>
          <a:p>
            <a:r>
              <a:rPr lang="en-US" sz="3200" dirty="0" err="1">
                <a:latin typeface="Arial-Rounded" panose="020B0500000000000000" pitchFamily="34" charset="0"/>
                <a:ea typeface="Arial-Rounded" panose="020B0500000000000000" pitchFamily="34" charset="0"/>
                <a:cs typeface="Arial-Rounded" panose="020B0500000000000000" pitchFamily="34" charset="0"/>
              </a:rPr>
              <a:t>Phấn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khởi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hào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hứng</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12833177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 presetClass="entr" presetSubtype="4" fill="hold" nodeType="withEffect" p14:presetBounceEnd="80000">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14:bounceEnd="80000">
                                          <p:cBhvr additive="base">
                                            <p:cTn id="10" dur="500" fill="hold"/>
                                            <p:tgtEl>
                                              <p:spTgt spid="6"/>
                                            </p:tgtEl>
                                            <p:attrNameLst>
                                              <p:attrName>ppt_x</p:attrName>
                                            </p:attrNameLst>
                                          </p:cBhvr>
                                          <p:tavLst>
                                            <p:tav tm="0">
                                              <p:val>
                                                <p:strVal val="#ppt_x"/>
                                              </p:val>
                                            </p:tav>
                                            <p:tav tm="100000">
                                              <p:val>
                                                <p:strVal val="#ppt_x"/>
                                              </p:val>
                                            </p:tav>
                                          </p:tavLst>
                                        </p:anim>
                                        <p:anim calcmode="lin" valueType="num" p14:bounceEnd="80000">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83" name="Picture 82">
            <a:extLst>
              <a:ext uri="{FF2B5EF4-FFF2-40B4-BE49-F238E27FC236}">
                <a16:creationId xmlns:a16="http://schemas.microsoft.com/office/drawing/2014/main" xmlns="" id="{E3607416-95B1-4352-AA42-3321679EFFE3}"/>
              </a:ext>
            </a:extLst>
          </p:cNvPr>
          <p:cNvPicPr>
            <a:picLocks noChangeAspect="1"/>
          </p:cNvPicPr>
          <p:nvPr/>
        </p:nvPicPr>
        <p:blipFill>
          <a:blip r:embed="rId2"/>
          <a:stretch>
            <a:fillRect/>
          </a:stretch>
        </p:blipFill>
        <p:spPr>
          <a:xfrm>
            <a:off x="3940084" y="1936418"/>
            <a:ext cx="5331329" cy="2291149"/>
          </a:xfrm>
          <a:prstGeom prst="rect">
            <a:avLst/>
          </a:prstGeom>
        </p:spPr>
      </p:pic>
      <p:pic>
        <p:nvPicPr>
          <p:cNvPr id="80" name="Picture 79" descr="A picture containing text, headdress, helmet, vector graphics&#10;&#10;Description automatically generated">
            <a:extLst>
              <a:ext uri="{FF2B5EF4-FFF2-40B4-BE49-F238E27FC236}">
                <a16:creationId xmlns:a16="http://schemas.microsoft.com/office/drawing/2014/main" xmlns="" id="{252BB157-1AA8-4669-B138-CF6F66B83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4666" y="2513417"/>
            <a:ext cx="6858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3"/>
                                        </p:tgtEl>
                                        <p:attrNameLst>
                                          <p:attrName>style.visibility</p:attrName>
                                        </p:attrNameLst>
                                      </p:cBhvr>
                                      <p:to>
                                        <p:strVal val="visible"/>
                                      </p:to>
                                    </p:set>
                                    <p:anim calcmode="lin" valueType="num">
                                      <p:cBhvr>
                                        <p:cTn id="7" dur="500" fill="hold"/>
                                        <p:tgtEl>
                                          <p:spTgt spid="83"/>
                                        </p:tgtEl>
                                        <p:attrNameLst>
                                          <p:attrName>ppt_w</p:attrName>
                                        </p:attrNameLst>
                                      </p:cBhvr>
                                      <p:tavLst>
                                        <p:tav tm="0">
                                          <p:val>
                                            <p:fltVal val="0"/>
                                          </p:val>
                                        </p:tav>
                                        <p:tav tm="100000">
                                          <p:val>
                                            <p:strVal val="#ppt_w"/>
                                          </p:val>
                                        </p:tav>
                                      </p:tavLst>
                                    </p:anim>
                                    <p:anim calcmode="lin" valueType="num">
                                      <p:cBhvr>
                                        <p:cTn id="8" dur="500" fill="hold"/>
                                        <p:tgtEl>
                                          <p:spTgt spid="83"/>
                                        </p:tgtEl>
                                        <p:attrNameLst>
                                          <p:attrName>ppt_h</p:attrName>
                                        </p:attrNameLst>
                                      </p:cBhvr>
                                      <p:tavLst>
                                        <p:tav tm="0">
                                          <p:val>
                                            <p:fltVal val="0"/>
                                          </p:val>
                                        </p:tav>
                                        <p:tav tm="100000">
                                          <p:val>
                                            <p:strVal val="#ppt_h"/>
                                          </p:val>
                                        </p:tav>
                                      </p:tavLst>
                                    </p:anim>
                                    <p:animEffect transition="in" filter="fade">
                                      <p:cBhvr>
                                        <p:cTn id="9"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918919C2-2D83-486C-9384-71F43DE6F791}"/>
              </a:ext>
            </a:extLst>
          </p:cNvPr>
          <p:cNvSpPr/>
          <p:nvPr/>
        </p:nvSpPr>
        <p:spPr>
          <a:xfrm>
            <a:off x="254619" y="517566"/>
            <a:ext cx="11753877" cy="6097838"/>
          </a:xfrm>
          <a:prstGeom prst="roundRect">
            <a:avLst>
              <a:gd name="adj" fmla="val 9932"/>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xmlns="" id="{C4A0FDAB-01ED-45E6-964A-5EC0D95B8604}"/>
              </a:ext>
            </a:extLst>
          </p:cNvPr>
          <p:cNvPicPr>
            <a:picLocks noChangeAspect="1"/>
          </p:cNvPicPr>
          <p:nvPr/>
        </p:nvPicPr>
        <p:blipFill>
          <a:blip r:embed="rId2"/>
          <a:stretch>
            <a:fillRect/>
          </a:stretch>
        </p:blipFill>
        <p:spPr>
          <a:xfrm>
            <a:off x="541444" y="586115"/>
            <a:ext cx="3005588" cy="798645"/>
          </a:xfrm>
          <a:prstGeom prst="rect">
            <a:avLst/>
          </a:prstGeom>
        </p:spPr>
      </p:pic>
      <p:sp>
        <p:nvSpPr>
          <p:cNvPr id="9" name="TextBox 8">
            <a:extLst>
              <a:ext uri="{FF2B5EF4-FFF2-40B4-BE49-F238E27FC236}">
                <a16:creationId xmlns:a16="http://schemas.microsoft.com/office/drawing/2014/main" xmlns="" id="{688CAC1D-AC00-4BC5-A4CC-219732198D95}"/>
              </a:ext>
            </a:extLst>
          </p:cNvPr>
          <p:cNvSpPr txBox="1"/>
          <p:nvPr/>
        </p:nvSpPr>
        <p:spPr>
          <a:xfrm>
            <a:off x="1456371" y="1869955"/>
            <a:ext cx="9779775"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nhỏ đến bể bơi với ai? Bạn ấy được chuẩn bị những gì?</a:t>
            </a:r>
          </a:p>
        </p:txBody>
      </p:sp>
      <p:sp>
        <p:nvSpPr>
          <p:cNvPr id="10" name="TextBox 9">
            <a:extLst>
              <a:ext uri="{FF2B5EF4-FFF2-40B4-BE49-F238E27FC236}">
                <a16:creationId xmlns:a16="http://schemas.microsoft.com/office/drawing/2014/main" xmlns="" id="{3A9543C5-4A2B-40C4-968C-76B39D40A24E}"/>
              </a:ext>
            </a:extLst>
          </p:cNvPr>
          <p:cNvSpPr txBox="1"/>
          <p:nvPr/>
        </p:nvSpPr>
        <p:spPr>
          <a:xfrm>
            <a:off x="1455979" y="2744971"/>
            <a:ext cx="10481402"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nhỏ cảm thấy thế nào trong ngày đầu đến bể bơi?</a:t>
            </a:r>
          </a:p>
        </p:txBody>
      </p:sp>
      <p:sp>
        <p:nvSpPr>
          <p:cNvPr id="11" name="TextBox 10">
            <a:extLst>
              <a:ext uri="{FF2B5EF4-FFF2-40B4-BE49-F238E27FC236}">
                <a16:creationId xmlns:a16="http://schemas.microsoft.com/office/drawing/2014/main" xmlns="" id="{5BF6E1E6-ECCD-4B6B-A14C-6C4A99ECE50C}"/>
              </a:ext>
            </a:extLst>
          </p:cNvPr>
          <p:cNvSpPr txBox="1"/>
          <p:nvPr/>
        </p:nvSpPr>
        <p:spPr>
          <a:xfrm>
            <a:off x="1455979" y="3627653"/>
            <a:ext cx="10337849"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Kể lại việc học bơi của bạn ấy.</a:t>
            </a:r>
          </a:p>
        </p:txBody>
      </p:sp>
      <p:sp>
        <p:nvSpPr>
          <p:cNvPr id="12" name="TextBox 11">
            <a:extLst>
              <a:ext uri="{FF2B5EF4-FFF2-40B4-BE49-F238E27FC236}">
                <a16:creationId xmlns:a16="http://schemas.microsoft.com/office/drawing/2014/main" xmlns="" id="{4B9C1411-E196-4442-A8A3-053E4C1CE39F}"/>
              </a:ext>
            </a:extLst>
          </p:cNvPr>
          <p:cNvSpPr txBox="1"/>
          <p:nvPr/>
        </p:nvSpPr>
        <p:spPr>
          <a:xfrm>
            <a:off x="1455979" y="4500305"/>
            <a:ext cx="7879314"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nhỏ nhận ra điều gì thú vị khi biết bơi?</a:t>
            </a:r>
          </a:p>
        </p:txBody>
      </p:sp>
      <p:grpSp>
        <p:nvGrpSpPr>
          <p:cNvPr id="17" name="Group 16">
            <a:extLst>
              <a:ext uri="{FF2B5EF4-FFF2-40B4-BE49-F238E27FC236}">
                <a16:creationId xmlns:a16="http://schemas.microsoft.com/office/drawing/2014/main" xmlns="" id="{CD73C734-6A89-4264-ADA7-67A231F8CD66}"/>
              </a:ext>
            </a:extLst>
          </p:cNvPr>
          <p:cNvGrpSpPr/>
          <p:nvPr/>
        </p:nvGrpSpPr>
        <p:grpSpPr>
          <a:xfrm>
            <a:off x="541444" y="1682160"/>
            <a:ext cx="791075" cy="718426"/>
            <a:chOff x="612559" y="1116397"/>
            <a:chExt cx="791075" cy="718426"/>
          </a:xfrm>
        </p:grpSpPr>
        <p:pic>
          <p:nvPicPr>
            <p:cNvPr id="13" name="图片 12">
              <a:extLst>
                <a:ext uri="{FF2B5EF4-FFF2-40B4-BE49-F238E27FC236}">
                  <a16:creationId xmlns:a16="http://schemas.microsoft.com/office/drawing/2014/main" xmlns="" id="{D6EB6CC9-E82D-4163-B24A-9653292CD0D7}"/>
                </a:ext>
              </a:extLst>
            </p:cNvPr>
            <p:cNvPicPr>
              <a:picLocks noChangeAspect="1"/>
            </p:cNvPicPr>
            <p:nvPr/>
          </p:nvPicPr>
          <p:blipFill>
            <a:blip r:embed="rId3"/>
            <a:stretch>
              <a:fillRect/>
            </a:stretch>
          </p:blipFill>
          <p:spPr>
            <a:xfrm>
              <a:off x="736411" y="1116397"/>
              <a:ext cx="667223" cy="698995"/>
            </a:xfrm>
            <a:prstGeom prst="rect">
              <a:avLst/>
            </a:prstGeom>
          </p:spPr>
        </p:pic>
        <p:pic>
          <p:nvPicPr>
            <p:cNvPr id="5" name="Picture 4">
              <a:extLst>
                <a:ext uri="{FF2B5EF4-FFF2-40B4-BE49-F238E27FC236}">
                  <a16:creationId xmlns:a16="http://schemas.microsoft.com/office/drawing/2014/main" xmlns="" id="{53EE5915-7FA4-4F1F-9C10-267659090085}"/>
                </a:ext>
              </a:extLst>
            </p:cNvPr>
            <p:cNvPicPr>
              <a:picLocks noChangeAspect="1"/>
            </p:cNvPicPr>
            <p:nvPr/>
          </p:nvPicPr>
          <p:blipFill>
            <a:blip r:embed="rId4"/>
            <a:stretch>
              <a:fillRect/>
            </a:stretch>
          </p:blipFill>
          <p:spPr>
            <a:xfrm>
              <a:off x="612559" y="1338971"/>
              <a:ext cx="379735" cy="495852"/>
            </a:xfrm>
            <a:prstGeom prst="rect">
              <a:avLst/>
            </a:prstGeom>
          </p:spPr>
        </p:pic>
      </p:grpSp>
      <p:grpSp>
        <p:nvGrpSpPr>
          <p:cNvPr id="18" name="Group 17">
            <a:extLst>
              <a:ext uri="{FF2B5EF4-FFF2-40B4-BE49-F238E27FC236}">
                <a16:creationId xmlns:a16="http://schemas.microsoft.com/office/drawing/2014/main" xmlns="" id="{A9E2ED2A-04E4-4D20-AFAE-AD638CE09E99}"/>
              </a:ext>
            </a:extLst>
          </p:cNvPr>
          <p:cNvGrpSpPr/>
          <p:nvPr/>
        </p:nvGrpSpPr>
        <p:grpSpPr>
          <a:xfrm>
            <a:off x="505806" y="2571068"/>
            <a:ext cx="828387" cy="737953"/>
            <a:chOff x="1833014" y="2061054"/>
            <a:chExt cx="828387" cy="737953"/>
          </a:xfrm>
        </p:grpSpPr>
        <p:pic>
          <p:nvPicPr>
            <p:cNvPr id="14" name="图片 12">
              <a:extLst>
                <a:ext uri="{FF2B5EF4-FFF2-40B4-BE49-F238E27FC236}">
                  <a16:creationId xmlns:a16="http://schemas.microsoft.com/office/drawing/2014/main" xmlns="" id="{D340B9FC-58FE-49DA-A229-B90647C17499}"/>
                </a:ext>
              </a:extLst>
            </p:cNvPr>
            <p:cNvPicPr>
              <a:picLocks noChangeAspect="1"/>
            </p:cNvPicPr>
            <p:nvPr/>
          </p:nvPicPr>
          <p:blipFill>
            <a:blip r:embed="rId3"/>
            <a:stretch>
              <a:fillRect/>
            </a:stretch>
          </p:blipFill>
          <p:spPr>
            <a:xfrm>
              <a:off x="1994178" y="2061054"/>
              <a:ext cx="667223" cy="698995"/>
            </a:xfrm>
            <a:prstGeom prst="rect">
              <a:avLst/>
            </a:prstGeom>
          </p:spPr>
        </p:pic>
        <p:pic>
          <p:nvPicPr>
            <p:cNvPr id="6" name="Picture 5">
              <a:extLst>
                <a:ext uri="{FF2B5EF4-FFF2-40B4-BE49-F238E27FC236}">
                  <a16:creationId xmlns:a16="http://schemas.microsoft.com/office/drawing/2014/main" xmlns="" id="{6A1C540B-ECAF-4FC5-8EF6-D1C3A1BACE5C}"/>
                </a:ext>
              </a:extLst>
            </p:cNvPr>
            <p:cNvPicPr>
              <a:picLocks noChangeAspect="1"/>
            </p:cNvPicPr>
            <p:nvPr/>
          </p:nvPicPr>
          <p:blipFill>
            <a:blip r:embed="rId5"/>
            <a:stretch>
              <a:fillRect/>
            </a:stretch>
          </p:blipFill>
          <p:spPr>
            <a:xfrm>
              <a:off x="1833014" y="2326856"/>
              <a:ext cx="394456" cy="472151"/>
            </a:xfrm>
            <a:prstGeom prst="rect">
              <a:avLst/>
            </a:prstGeom>
          </p:spPr>
        </p:pic>
      </p:grpSp>
      <p:grpSp>
        <p:nvGrpSpPr>
          <p:cNvPr id="19" name="Group 18">
            <a:extLst>
              <a:ext uri="{FF2B5EF4-FFF2-40B4-BE49-F238E27FC236}">
                <a16:creationId xmlns:a16="http://schemas.microsoft.com/office/drawing/2014/main" xmlns="" id="{957BB5E0-D6A1-49DB-9250-E165F4AA5A04}"/>
              </a:ext>
            </a:extLst>
          </p:cNvPr>
          <p:cNvGrpSpPr/>
          <p:nvPr/>
        </p:nvGrpSpPr>
        <p:grpSpPr>
          <a:xfrm>
            <a:off x="497115" y="3384690"/>
            <a:ext cx="782445" cy="749475"/>
            <a:chOff x="1778637" y="2799007"/>
            <a:chExt cx="782445" cy="749475"/>
          </a:xfrm>
        </p:grpSpPr>
        <p:pic>
          <p:nvPicPr>
            <p:cNvPr id="16" name="图片 12">
              <a:extLst>
                <a:ext uri="{FF2B5EF4-FFF2-40B4-BE49-F238E27FC236}">
                  <a16:creationId xmlns:a16="http://schemas.microsoft.com/office/drawing/2014/main" xmlns="" id="{F43B43C7-7DAD-4233-81C0-A65B84D5C092}"/>
                </a:ext>
              </a:extLst>
            </p:cNvPr>
            <p:cNvPicPr>
              <a:picLocks noChangeAspect="1"/>
            </p:cNvPicPr>
            <p:nvPr/>
          </p:nvPicPr>
          <p:blipFill>
            <a:blip r:embed="rId3"/>
            <a:stretch>
              <a:fillRect/>
            </a:stretch>
          </p:blipFill>
          <p:spPr>
            <a:xfrm>
              <a:off x="1893859" y="2799007"/>
              <a:ext cx="667223" cy="698995"/>
            </a:xfrm>
            <a:prstGeom prst="rect">
              <a:avLst/>
            </a:prstGeom>
          </p:spPr>
        </p:pic>
        <p:pic>
          <p:nvPicPr>
            <p:cNvPr id="7" name="Picture 6">
              <a:extLst>
                <a:ext uri="{FF2B5EF4-FFF2-40B4-BE49-F238E27FC236}">
                  <a16:creationId xmlns:a16="http://schemas.microsoft.com/office/drawing/2014/main" xmlns="" id="{FF260E2D-6C3B-4947-9D41-36F6A7F73A8E}"/>
                </a:ext>
              </a:extLst>
            </p:cNvPr>
            <p:cNvPicPr>
              <a:picLocks noChangeAspect="1"/>
            </p:cNvPicPr>
            <p:nvPr/>
          </p:nvPicPr>
          <p:blipFill>
            <a:blip r:embed="rId6"/>
            <a:stretch>
              <a:fillRect/>
            </a:stretch>
          </p:blipFill>
          <p:spPr>
            <a:xfrm>
              <a:off x="1778637" y="3025261"/>
              <a:ext cx="431081" cy="523221"/>
            </a:xfrm>
            <a:prstGeom prst="rect">
              <a:avLst/>
            </a:prstGeom>
          </p:spPr>
        </p:pic>
      </p:grpSp>
      <p:grpSp>
        <p:nvGrpSpPr>
          <p:cNvPr id="20" name="Group 19">
            <a:extLst>
              <a:ext uri="{FF2B5EF4-FFF2-40B4-BE49-F238E27FC236}">
                <a16:creationId xmlns:a16="http://schemas.microsoft.com/office/drawing/2014/main" xmlns="" id="{29D8E584-10C5-491D-AA06-273F28DE8BEA}"/>
              </a:ext>
            </a:extLst>
          </p:cNvPr>
          <p:cNvGrpSpPr/>
          <p:nvPr/>
        </p:nvGrpSpPr>
        <p:grpSpPr>
          <a:xfrm>
            <a:off x="493135" y="4328195"/>
            <a:ext cx="803492" cy="772156"/>
            <a:chOff x="2254348" y="2498439"/>
            <a:chExt cx="803492" cy="772156"/>
          </a:xfrm>
        </p:grpSpPr>
        <p:pic>
          <p:nvPicPr>
            <p:cNvPr id="15" name="图片 12">
              <a:extLst>
                <a:ext uri="{FF2B5EF4-FFF2-40B4-BE49-F238E27FC236}">
                  <a16:creationId xmlns:a16="http://schemas.microsoft.com/office/drawing/2014/main" xmlns="" id="{EAFEADA6-B1BC-457C-BFE7-4F67FC7EE5E5}"/>
                </a:ext>
              </a:extLst>
            </p:cNvPr>
            <p:cNvPicPr>
              <a:picLocks noChangeAspect="1"/>
            </p:cNvPicPr>
            <p:nvPr/>
          </p:nvPicPr>
          <p:blipFill>
            <a:blip r:embed="rId3"/>
            <a:stretch>
              <a:fillRect/>
            </a:stretch>
          </p:blipFill>
          <p:spPr>
            <a:xfrm>
              <a:off x="2390617" y="2498439"/>
              <a:ext cx="667223" cy="698995"/>
            </a:xfrm>
            <a:prstGeom prst="rect">
              <a:avLst/>
            </a:prstGeom>
          </p:spPr>
        </p:pic>
        <p:pic>
          <p:nvPicPr>
            <p:cNvPr id="8" name="Picture 7">
              <a:extLst>
                <a:ext uri="{FF2B5EF4-FFF2-40B4-BE49-F238E27FC236}">
                  <a16:creationId xmlns:a16="http://schemas.microsoft.com/office/drawing/2014/main" xmlns="" id="{56560224-5A22-4D15-A55C-8D857809B22D}"/>
                </a:ext>
              </a:extLst>
            </p:cNvPr>
            <p:cNvPicPr>
              <a:picLocks noChangeAspect="1"/>
            </p:cNvPicPr>
            <p:nvPr/>
          </p:nvPicPr>
          <p:blipFill>
            <a:blip r:embed="rId7"/>
            <a:stretch>
              <a:fillRect/>
            </a:stretch>
          </p:blipFill>
          <p:spPr>
            <a:xfrm>
              <a:off x="2254348" y="2747374"/>
              <a:ext cx="437122" cy="523221"/>
            </a:xfrm>
            <a:prstGeom prst="rect">
              <a:avLst/>
            </a:prstGeom>
          </p:spPr>
        </p:pic>
      </p:grpSp>
      <p:sp>
        <p:nvSpPr>
          <p:cNvPr id="21" name="TextBox 20">
            <a:extLst>
              <a:ext uri="{FF2B5EF4-FFF2-40B4-BE49-F238E27FC236}">
                <a16:creationId xmlns:a16="http://schemas.microsoft.com/office/drawing/2014/main" xmlns="" id="{5FF8732C-9AAC-44D2-80E1-6F89C0D2C9E6}"/>
              </a:ext>
            </a:extLst>
          </p:cNvPr>
          <p:cNvSpPr txBox="1"/>
          <p:nvPr/>
        </p:nvSpPr>
        <p:spPr>
          <a:xfrm>
            <a:off x="1504288" y="5433386"/>
            <a:ext cx="7879314"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 em, việc học bơi dễ hay khó? Vì sao?</a:t>
            </a:r>
          </a:p>
        </p:txBody>
      </p:sp>
      <p:grpSp>
        <p:nvGrpSpPr>
          <p:cNvPr id="22" name="Group 21">
            <a:extLst>
              <a:ext uri="{FF2B5EF4-FFF2-40B4-BE49-F238E27FC236}">
                <a16:creationId xmlns:a16="http://schemas.microsoft.com/office/drawing/2014/main" xmlns="" id="{35DFDB29-E23C-40B4-B979-E7FA1A9179C3}"/>
              </a:ext>
            </a:extLst>
          </p:cNvPr>
          <p:cNvGrpSpPr/>
          <p:nvPr/>
        </p:nvGrpSpPr>
        <p:grpSpPr>
          <a:xfrm>
            <a:off x="541444" y="5261276"/>
            <a:ext cx="803492" cy="772156"/>
            <a:chOff x="2254348" y="2498439"/>
            <a:chExt cx="803492" cy="772156"/>
          </a:xfrm>
        </p:grpSpPr>
        <p:pic>
          <p:nvPicPr>
            <p:cNvPr id="23" name="图片 12">
              <a:extLst>
                <a:ext uri="{FF2B5EF4-FFF2-40B4-BE49-F238E27FC236}">
                  <a16:creationId xmlns:a16="http://schemas.microsoft.com/office/drawing/2014/main" xmlns="" id="{BD635841-D5A2-4367-A53F-F5F05597C849}"/>
                </a:ext>
              </a:extLst>
            </p:cNvPr>
            <p:cNvPicPr>
              <a:picLocks noChangeAspect="1"/>
            </p:cNvPicPr>
            <p:nvPr/>
          </p:nvPicPr>
          <p:blipFill>
            <a:blip r:embed="rId3"/>
            <a:stretch>
              <a:fillRect/>
            </a:stretch>
          </p:blipFill>
          <p:spPr>
            <a:xfrm>
              <a:off x="2390617" y="2498439"/>
              <a:ext cx="667223" cy="698995"/>
            </a:xfrm>
            <a:prstGeom prst="rect">
              <a:avLst/>
            </a:prstGeom>
          </p:spPr>
        </p:pic>
        <p:pic>
          <p:nvPicPr>
            <p:cNvPr id="24" name="Picture 23">
              <a:extLst>
                <a:ext uri="{FF2B5EF4-FFF2-40B4-BE49-F238E27FC236}">
                  <a16:creationId xmlns:a16="http://schemas.microsoft.com/office/drawing/2014/main" xmlns="" id="{9E8107C2-0EDC-4255-B715-ADD049F9C6B8}"/>
                </a:ext>
              </a:extLst>
            </p:cNvPr>
            <p:cNvPicPr>
              <a:picLocks noChangeAspect="1"/>
            </p:cNvPicPr>
            <p:nvPr/>
          </p:nvPicPr>
          <p:blipFill>
            <a:blip r:embed="rId7"/>
            <a:stretch>
              <a:fillRect/>
            </a:stretch>
          </p:blipFill>
          <p:spPr>
            <a:xfrm>
              <a:off x="2254348" y="2747374"/>
              <a:ext cx="437122" cy="523221"/>
            </a:xfrm>
            <a:prstGeom prst="rect">
              <a:avLst/>
            </a:prstGeom>
          </p:spPr>
        </p:pic>
      </p:grpSp>
      <p:sp>
        <p:nvSpPr>
          <p:cNvPr id="2" name="Rectangle: Rounded Corners 1">
            <a:extLst>
              <a:ext uri="{FF2B5EF4-FFF2-40B4-BE49-F238E27FC236}">
                <a16:creationId xmlns:a16="http://schemas.microsoft.com/office/drawing/2014/main" xmlns="" id="{508C046D-860D-41CB-B2B5-145E36D346AA}"/>
              </a:ext>
            </a:extLst>
          </p:cNvPr>
          <p:cNvSpPr/>
          <p:nvPr/>
        </p:nvSpPr>
        <p:spPr>
          <a:xfrm>
            <a:off x="642522" y="5610773"/>
            <a:ext cx="234966" cy="2009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2"/>
                </a:solidFill>
                <a:latin typeface="Arial-Rounded" panose="020B0500000000000000" pitchFamily="34" charset="0"/>
                <a:ea typeface="Arial-Rounded" panose="020B0500000000000000" pitchFamily="34" charset="0"/>
                <a:cs typeface="Arial-Rounded" panose="020B0500000000000000" pitchFamily="34" charset="0"/>
              </a:rPr>
              <a:t>5</a:t>
            </a:r>
          </a:p>
        </p:txBody>
      </p:sp>
    </p:spTree>
    <p:extLst>
      <p:ext uri="{BB962C8B-B14F-4D97-AF65-F5344CB8AC3E}">
        <p14:creationId xmlns:p14="http://schemas.microsoft.com/office/powerpoint/2010/main" val="337661716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14:presetBounceEnd="80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80000">
                                          <p:cBhvr additive="base">
                                            <p:cTn id="12" dur="500" fill="hold"/>
                                            <p:tgtEl>
                                              <p:spTgt spid="9"/>
                                            </p:tgtEl>
                                            <p:attrNameLst>
                                              <p:attrName>ppt_x</p:attrName>
                                            </p:attrNameLst>
                                          </p:cBhvr>
                                          <p:tavLst>
                                            <p:tav tm="0">
                                              <p:val>
                                                <p:strVal val="0-#ppt_w/2"/>
                                              </p:val>
                                            </p:tav>
                                            <p:tav tm="100000">
                                              <p:val>
                                                <p:strVal val="#ppt_x"/>
                                              </p:val>
                                            </p:tav>
                                          </p:tavLst>
                                        </p:anim>
                                        <p:anim calcmode="lin" valueType="num" p14:bounceEnd="80000">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14:presetBounceEnd="80000">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14:bounceEnd="80000">
                                          <p:cBhvr additive="base">
                                            <p:cTn id="16" dur="500" fill="hold"/>
                                            <p:tgtEl>
                                              <p:spTgt spid="10"/>
                                            </p:tgtEl>
                                            <p:attrNameLst>
                                              <p:attrName>ppt_x</p:attrName>
                                            </p:attrNameLst>
                                          </p:cBhvr>
                                          <p:tavLst>
                                            <p:tav tm="0">
                                              <p:val>
                                                <p:strVal val="0-#ppt_w/2"/>
                                              </p:val>
                                            </p:tav>
                                            <p:tav tm="100000">
                                              <p:val>
                                                <p:strVal val="#ppt_x"/>
                                              </p:val>
                                            </p:tav>
                                          </p:tavLst>
                                        </p:anim>
                                        <p:anim calcmode="lin" valueType="num" p14:bounceEnd="80000">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14:presetBounceEnd="80000">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14:bounceEnd="80000">
                                          <p:cBhvr additive="base">
                                            <p:cTn id="20" dur="500" fill="hold"/>
                                            <p:tgtEl>
                                              <p:spTgt spid="11"/>
                                            </p:tgtEl>
                                            <p:attrNameLst>
                                              <p:attrName>ppt_x</p:attrName>
                                            </p:attrNameLst>
                                          </p:cBhvr>
                                          <p:tavLst>
                                            <p:tav tm="0">
                                              <p:val>
                                                <p:strVal val="0-#ppt_w/2"/>
                                              </p:val>
                                            </p:tav>
                                            <p:tav tm="100000">
                                              <p:val>
                                                <p:strVal val="#ppt_x"/>
                                              </p:val>
                                            </p:tav>
                                          </p:tavLst>
                                        </p:anim>
                                        <p:anim calcmode="lin" valueType="num" p14:bounceEnd="80000">
                                          <p:cBhvr additive="base">
                                            <p:cTn id="21" dur="500" fill="hold"/>
                                            <p:tgtEl>
                                              <p:spTgt spid="11"/>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14:presetBounceEnd="80000">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14:bounceEnd="80000">
                                          <p:cBhvr additive="base">
                                            <p:cTn id="24" dur="500" fill="hold"/>
                                            <p:tgtEl>
                                              <p:spTgt spid="12"/>
                                            </p:tgtEl>
                                            <p:attrNameLst>
                                              <p:attrName>ppt_x</p:attrName>
                                            </p:attrNameLst>
                                          </p:cBhvr>
                                          <p:tavLst>
                                            <p:tav tm="0">
                                              <p:val>
                                                <p:strVal val="0-#ppt_w/2"/>
                                              </p:val>
                                            </p:tav>
                                            <p:tav tm="100000">
                                              <p:val>
                                                <p:strVal val="#ppt_x"/>
                                              </p:val>
                                            </p:tav>
                                          </p:tavLst>
                                        </p:anim>
                                        <p:anim calcmode="lin" valueType="num" p14:bounceEnd="80000">
                                          <p:cBhvr additive="base">
                                            <p:cTn id="25" dur="500" fill="hold"/>
                                            <p:tgtEl>
                                              <p:spTgt spid="12"/>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14:presetBounceEnd="80000">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14:bounceEnd="80000">
                                          <p:cBhvr additive="base">
                                            <p:cTn id="28" dur="500" fill="hold"/>
                                            <p:tgtEl>
                                              <p:spTgt spid="17"/>
                                            </p:tgtEl>
                                            <p:attrNameLst>
                                              <p:attrName>ppt_x</p:attrName>
                                            </p:attrNameLst>
                                          </p:cBhvr>
                                          <p:tavLst>
                                            <p:tav tm="0">
                                              <p:val>
                                                <p:strVal val="0-#ppt_w/2"/>
                                              </p:val>
                                            </p:tav>
                                            <p:tav tm="100000">
                                              <p:val>
                                                <p:strVal val="#ppt_x"/>
                                              </p:val>
                                            </p:tav>
                                          </p:tavLst>
                                        </p:anim>
                                        <p:anim calcmode="lin" valueType="num" p14:bounceEnd="80000">
                                          <p:cBhvr additive="base">
                                            <p:cTn id="29" dur="500" fill="hold"/>
                                            <p:tgtEl>
                                              <p:spTgt spid="17"/>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14:presetBounceEnd="80000">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14:bounceEnd="80000">
                                          <p:cBhvr additive="base">
                                            <p:cTn id="32" dur="500" fill="hold"/>
                                            <p:tgtEl>
                                              <p:spTgt spid="18"/>
                                            </p:tgtEl>
                                            <p:attrNameLst>
                                              <p:attrName>ppt_x</p:attrName>
                                            </p:attrNameLst>
                                          </p:cBhvr>
                                          <p:tavLst>
                                            <p:tav tm="0">
                                              <p:val>
                                                <p:strVal val="0-#ppt_w/2"/>
                                              </p:val>
                                            </p:tav>
                                            <p:tav tm="100000">
                                              <p:val>
                                                <p:strVal val="#ppt_x"/>
                                              </p:val>
                                            </p:tav>
                                          </p:tavLst>
                                        </p:anim>
                                        <p:anim calcmode="lin" valueType="num" p14:bounceEnd="80000">
                                          <p:cBhvr additive="base">
                                            <p:cTn id="33" dur="500" fill="hold"/>
                                            <p:tgtEl>
                                              <p:spTgt spid="1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14:presetBounceEnd="80000">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14:bounceEnd="80000">
                                          <p:cBhvr additive="base">
                                            <p:cTn id="36" dur="500" fill="hold"/>
                                            <p:tgtEl>
                                              <p:spTgt spid="19"/>
                                            </p:tgtEl>
                                            <p:attrNameLst>
                                              <p:attrName>ppt_x</p:attrName>
                                            </p:attrNameLst>
                                          </p:cBhvr>
                                          <p:tavLst>
                                            <p:tav tm="0">
                                              <p:val>
                                                <p:strVal val="0-#ppt_w/2"/>
                                              </p:val>
                                            </p:tav>
                                            <p:tav tm="100000">
                                              <p:val>
                                                <p:strVal val="#ppt_x"/>
                                              </p:val>
                                            </p:tav>
                                          </p:tavLst>
                                        </p:anim>
                                        <p:anim calcmode="lin" valueType="num" p14:bounceEnd="80000">
                                          <p:cBhvr additive="base">
                                            <p:cTn id="37" dur="500" fill="hold"/>
                                            <p:tgtEl>
                                              <p:spTgt spid="19"/>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14:presetBounceEnd="80000">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14:bounceEnd="80000">
                                          <p:cBhvr additive="base">
                                            <p:cTn id="40" dur="500" fill="hold"/>
                                            <p:tgtEl>
                                              <p:spTgt spid="20"/>
                                            </p:tgtEl>
                                            <p:attrNameLst>
                                              <p:attrName>ppt_x</p:attrName>
                                            </p:attrNameLst>
                                          </p:cBhvr>
                                          <p:tavLst>
                                            <p:tav tm="0">
                                              <p:val>
                                                <p:strVal val="0-#ppt_w/2"/>
                                              </p:val>
                                            </p:tav>
                                            <p:tav tm="100000">
                                              <p:val>
                                                <p:strVal val="#ppt_x"/>
                                              </p:val>
                                            </p:tav>
                                          </p:tavLst>
                                        </p:anim>
                                        <p:anim calcmode="lin" valueType="num" p14:bounceEnd="80000">
                                          <p:cBhvr additive="base">
                                            <p:cTn id="41" dur="500" fill="hold"/>
                                            <p:tgtEl>
                                              <p:spTgt spid="20"/>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14:presetBounceEnd="80000">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14:bounceEnd="80000">
                                          <p:cBhvr additive="base">
                                            <p:cTn id="44" dur="500" fill="hold"/>
                                            <p:tgtEl>
                                              <p:spTgt spid="21"/>
                                            </p:tgtEl>
                                            <p:attrNameLst>
                                              <p:attrName>ppt_x</p:attrName>
                                            </p:attrNameLst>
                                          </p:cBhvr>
                                          <p:tavLst>
                                            <p:tav tm="0">
                                              <p:val>
                                                <p:strVal val="0-#ppt_w/2"/>
                                              </p:val>
                                            </p:tav>
                                            <p:tav tm="100000">
                                              <p:val>
                                                <p:strVal val="#ppt_x"/>
                                              </p:val>
                                            </p:tav>
                                          </p:tavLst>
                                        </p:anim>
                                        <p:anim calcmode="lin" valueType="num" p14:bounceEnd="80000">
                                          <p:cBhvr additive="base">
                                            <p:cTn id="45" dur="500" fill="hold"/>
                                            <p:tgtEl>
                                              <p:spTgt spid="21"/>
                                            </p:tgtEl>
                                            <p:attrNameLst>
                                              <p:attrName>ppt_y</p:attrName>
                                            </p:attrNameLst>
                                          </p:cBhvr>
                                          <p:tavLst>
                                            <p:tav tm="0">
                                              <p:val>
                                                <p:strVal val="#ppt_y"/>
                                              </p:val>
                                            </p:tav>
                                            <p:tav tm="100000">
                                              <p:val>
                                                <p:strVal val="#ppt_y"/>
                                              </p:val>
                                            </p:tav>
                                          </p:tavLst>
                                        </p:anim>
                                      </p:childTnLst>
                                    </p:cTn>
                                  </p:par>
                                  <p:par>
                                    <p:cTn id="46" presetID="2" presetClass="entr" presetSubtype="8" fill="hold" nodeType="withEffect" p14:presetBounceEnd="80000">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14:bounceEnd="80000">
                                          <p:cBhvr additive="base">
                                            <p:cTn id="48" dur="500" fill="hold"/>
                                            <p:tgtEl>
                                              <p:spTgt spid="22"/>
                                            </p:tgtEl>
                                            <p:attrNameLst>
                                              <p:attrName>ppt_x</p:attrName>
                                            </p:attrNameLst>
                                          </p:cBhvr>
                                          <p:tavLst>
                                            <p:tav tm="0">
                                              <p:val>
                                                <p:strVal val="0-#ppt_w/2"/>
                                              </p:val>
                                            </p:tav>
                                            <p:tav tm="100000">
                                              <p:val>
                                                <p:strVal val="#ppt_x"/>
                                              </p:val>
                                            </p:tav>
                                          </p:tavLst>
                                        </p:anim>
                                        <p:anim calcmode="lin" valueType="num" p14:bounceEnd="80000">
                                          <p:cBhvr additive="base">
                                            <p:cTn id="49"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0-#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0-#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0-#ppt_w/2"/>
                                              </p:val>
                                            </p:tav>
                                            <p:tav tm="100000">
                                              <p:val>
                                                <p:strVal val="#ppt_x"/>
                                              </p:val>
                                            </p:tav>
                                          </p:tavLst>
                                        </p:anim>
                                        <p:anim calcmode="lin" valueType="num">
                                          <p:cBhvr additive="base">
                                            <p:cTn id="29" dur="500" fill="hold"/>
                                            <p:tgtEl>
                                              <p:spTgt spid="17"/>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0-#ppt_w/2"/>
                                              </p:val>
                                            </p:tav>
                                            <p:tav tm="100000">
                                              <p:val>
                                                <p:strVal val="#ppt_x"/>
                                              </p:val>
                                            </p:tav>
                                          </p:tavLst>
                                        </p:anim>
                                        <p:anim calcmode="lin" valueType="num">
                                          <p:cBhvr additive="base">
                                            <p:cTn id="33" dur="500" fill="hold"/>
                                            <p:tgtEl>
                                              <p:spTgt spid="1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0-#ppt_w/2"/>
                                              </p:val>
                                            </p:tav>
                                            <p:tav tm="100000">
                                              <p:val>
                                                <p:strVal val="#ppt_x"/>
                                              </p:val>
                                            </p:tav>
                                          </p:tavLst>
                                        </p:anim>
                                        <p:anim calcmode="lin" valueType="num">
                                          <p:cBhvr additive="base">
                                            <p:cTn id="37" dur="500" fill="hold"/>
                                            <p:tgtEl>
                                              <p:spTgt spid="19"/>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0-#ppt_w/2"/>
                                              </p:val>
                                            </p:tav>
                                            <p:tav tm="100000">
                                              <p:val>
                                                <p:strVal val="#ppt_x"/>
                                              </p:val>
                                            </p:tav>
                                          </p:tavLst>
                                        </p:anim>
                                        <p:anim calcmode="lin" valueType="num">
                                          <p:cBhvr additive="base">
                                            <p:cTn id="41" dur="500" fill="hold"/>
                                            <p:tgtEl>
                                              <p:spTgt spid="20"/>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additive="base">
                                            <p:cTn id="44" dur="500" fill="hold"/>
                                            <p:tgtEl>
                                              <p:spTgt spid="21"/>
                                            </p:tgtEl>
                                            <p:attrNameLst>
                                              <p:attrName>ppt_x</p:attrName>
                                            </p:attrNameLst>
                                          </p:cBhvr>
                                          <p:tavLst>
                                            <p:tav tm="0">
                                              <p:val>
                                                <p:strVal val="0-#ppt_w/2"/>
                                              </p:val>
                                            </p:tav>
                                            <p:tav tm="100000">
                                              <p:val>
                                                <p:strVal val="#ppt_x"/>
                                              </p:val>
                                            </p:tav>
                                          </p:tavLst>
                                        </p:anim>
                                        <p:anim calcmode="lin" valueType="num">
                                          <p:cBhvr additive="base">
                                            <p:cTn id="45" dur="500" fill="hold"/>
                                            <p:tgtEl>
                                              <p:spTgt spid="21"/>
                                            </p:tgtEl>
                                            <p:attrNameLst>
                                              <p:attrName>ppt_y</p:attrName>
                                            </p:attrNameLst>
                                          </p:cBhvr>
                                          <p:tavLst>
                                            <p:tav tm="0">
                                              <p:val>
                                                <p:strVal val="#ppt_y"/>
                                              </p:val>
                                            </p:tav>
                                            <p:tav tm="100000">
                                              <p:val>
                                                <p:strVal val="#ppt_y"/>
                                              </p:val>
                                            </p:tav>
                                          </p:tavLst>
                                        </p:anim>
                                      </p:childTnLst>
                                    </p:cTn>
                                  </p:par>
                                  <p:par>
                                    <p:cTn id="46" presetID="2" presetClass="entr" presetSubtype="8"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additive="base">
                                            <p:cTn id="48" dur="500" fill="hold"/>
                                            <p:tgtEl>
                                              <p:spTgt spid="22"/>
                                            </p:tgtEl>
                                            <p:attrNameLst>
                                              <p:attrName>ppt_x</p:attrName>
                                            </p:attrNameLst>
                                          </p:cBhvr>
                                          <p:tavLst>
                                            <p:tav tm="0">
                                              <p:val>
                                                <p:strVal val="0-#ppt_w/2"/>
                                              </p:val>
                                            </p:tav>
                                            <p:tav tm="100000">
                                              <p:val>
                                                <p:strVal val="#ppt_x"/>
                                              </p:val>
                                            </p:tav>
                                          </p:tavLst>
                                        </p:anim>
                                        <p:anim calcmode="lin" valueType="num">
                                          <p:cBhvr additive="base">
                                            <p:cTn id="49"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21"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83" name="Khung">
            <a:extLst>
              <a:ext uri="{FF2B5EF4-FFF2-40B4-BE49-F238E27FC236}">
                <a16:creationId xmlns:a16="http://schemas.microsoft.com/office/drawing/2014/main" xmlns="" id="{9B899E7D-A5C5-4E4D-AAFD-B6E13C0001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062" t="14200" r="24063" b="15477"/>
          <a:stretch>
            <a:fillRect/>
          </a:stretch>
        </p:blipFill>
        <p:spPr>
          <a:xfrm>
            <a:off x="2017283" y="1112111"/>
            <a:ext cx="7430105" cy="3590242"/>
          </a:xfrm>
          <a:prstGeom prst="rect">
            <a:avLst/>
          </a:prstGeom>
        </p:spPr>
      </p:pic>
      <p:pic>
        <p:nvPicPr>
          <p:cNvPr id="85" name="Cá voi">
            <a:extLst>
              <a:ext uri="{FF2B5EF4-FFF2-40B4-BE49-F238E27FC236}">
                <a16:creationId xmlns:a16="http://schemas.microsoft.com/office/drawing/2014/main" xmlns="" id="{23CDD1DF-3B73-41F8-9B47-17FC567818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6179" y="6137548"/>
            <a:ext cx="732754" cy="732754"/>
          </a:xfrm>
          <a:prstGeom prst="rect">
            <a:avLst/>
          </a:prstGeom>
        </p:spPr>
      </p:pic>
      <p:pic>
        <p:nvPicPr>
          <p:cNvPr id="5" name="Picture 4" descr="Logo&#10;&#10;Description automatically generated">
            <a:extLst>
              <a:ext uri="{FF2B5EF4-FFF2-40B4-BE49-F238E27FC236}">
                <a16:creationId xmlns:a16="http://schemas.microsoft.com/office/drawing/2014/main" xmlns="" id="{3739CCE7-291D-4E87-94C1-40AED3A9F4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3073" y="1622485"/>
            <a:ext cx="5713670" cy="1629310"/>
          </a:xfrm>
          <a:prstGeom prst="rect">
            <a:avLst/>
          </a:prstGeom>
        </p:spPr>
      </p:pic>
      <p:pic>
        <p:nvPicPr>
          <p:cNvPr id="89" name="图片 3">
            <a:extLst>
              <a:ext uri="{FF2B5EF4-FFF2-40B4-BE49-F238E27FC236}">
                <a16:creationId xmlns:a16="http://schemas.microsoft.com/office/drawing/2014/main" xmlns="" id="{550FA8FB-4168-49BC-BE3C-D325034E3D36}"/>
              </a:ext>
            </a:extLst>
          </p:cNvPr>
          <p:cNvPicPr>
            <a:picLocks noChangeAspect="1"/>
          </p:cNvPicPr>
          <p:nvPr/>
        </p:nvPicPr>
        <p:blipFill>
          <a:blip r:embed="rId5"/>
          <a:stretch>
            <a:fillRect/>
          </a:stretch>
        </p:blipFill>
        <p:spPr>
          <a:xfrm>
            <a:off x="10466567" y="2895621"/>
            <a:ext cx="1808763" cy="3313533"/>
          </a:xfrm>
          <a:prstGeom prst="rect">
            <a:avLst/>
          </a:prstGeom>
        </p:spPr>
      </p:pic>
      <p:sp>
        <p:nvSpPr>
          <p:cNvPr id="90" name="Freeform: Shape 89">
            <a:extLst>
              <a:ext uri="{FF2B5EF4-FFF2-40B4-BE49-F238E27FC236}">
                <a16:creationId xmlns:a16="http://schemas.microsoft.com/office/drawing/2014/main" xmlns="" id="{083687D2-0B97-46D7-B43E-44B87DD981F6}"/>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4" name="图片 3">
            <a:extLst>
              <a:ext uri="{FF2B5EF4-FFF2-40B4-BE49-F238E27FC236}">
                <a16:creationId xmlns:a16="http://schemas.microsoft.com/office/drawing/2014/main" xmlns="" id="{A0C70390-930A-4172-87FB-ACB23244ADB7}"/>
              </a:ext>
            </a:extLst>
          </p:cNvPr>
          <p:cNvPicPr>
            <a:picLocks noChangeAspect="1"/>
          </p:cNvPicPr>
          <p:nvPr/>
        </p:nvPicPr>
        <p:blipFill>
          <a:blip r:embed="rId6"/>
          <a:stretch>
            <a:fillRect/>
          </a:stretch>
        </p:blipFill>
        <p:spPr>
          <a:xfrm>
            <a:off x="3486815" y="6179299"/>
            <a:ext cx="531028" cy="525213"/>
          </a:xfrm>
          <a:prstGeom prst="rect">
            <a:avLst/>
          </a:prstGeom>
        </p:spPr>
      </p:pic>
      <p:pic>
        <p:nvPicPr>
          <p:cNvPr id="95" name="图片 3">
            <a:extLst>
              <a:ext uri="{FF2B5EF4-FFF2-40B4-BE49-F238E27FC236}">
                <a16:creationId xmlns:a16="http://schemas.microsoft.com/office/drawing/2014/main" xmlns="" id="{E9FD8CA2-A4D9-4B48-BE21-B83F74F3DE97}"/>
              </a:ext>
            </a:extLst>
          </p:cNvPr>
          <p:cNvPicPr>
            <a:picLocks noChangeAspect="1"/>
          </p:cNvPicPr>
          <p:nvPr/>
        </p:nvPicPr>
        <p:blipFill>
          <a:blip r:embed="rId6"/>
          <a:stretch>
            <a:fillRect/>
          </a:stretch>
        </p:blipFill>
        <p:spPr>
          <a:xfrm>
            <a:off x="8450285" y="5946547"/>
            <a:ext cx="531028" cy="525213"/>
          </a:xfrm>
          <a:prstGeom prst="rect">
            <a:avLst/>
          </a:prstGeom>
        </p:spPr>
      </p:pic>
      <p:pic>
        <p:nvPicPr>
          <p:cNvPr id="2" name="图片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344" y="3168971"/>
            <a:ext cx="3430622" cy="3430622"/>
          </a:xfrm>
          <a:prstGeom prst="rect">
            <a:avLst/>
          </a:prstGeom>
        </p:spPr>
      </p:pic>
      <p:sp>
        <p:nvSpPr>
          <p:cNvPr id="6" name="TextBox 5">
            <a:extLst>
              <a:ext uri="{FF2B5EF4-FFF2-40B4-BE49-F238E27FC236}">
                <a16:creationId xmlns:a16="http://schemas.microsoft.com/office/drawing/2014/main" xmlns="" id="{DDE00923-559C-4F9B-9F5A-44E34794592B}"/>
              </a:ext>
            </a:extLst>
          </p:cNvPr>
          <p:cNvSpPr txBox="1"/>
          <p:nvPr/>
        </p:nvSpPr>
        <p:spPr>
          <a:xfrm>
            <a:off x="2854103" y="2743226"/>
            <a:ext cx="5808542"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hãy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trả</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lời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câu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hỏi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để</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đưa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thuyền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đến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bến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ở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ngọn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hải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đăng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nhé</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87" name="图片 3">
            <a:extLst>
              <a:ext uri="{FF2B5EF4-FFF2-40B4-BE49-F238E27FC236}">
                <a16:creationId xmlns:a16="http://schemas.microsoft.com/office/drawing/2014/main" xmlns="" id="{7EE0A53B-EF3D-42B2-893B-94EE3E6A361E}"/>
              </a:ext>
            </a:extLst>
          </p:cNvPr>
          <p:cNvPicPr>
            <a:picLocks noChangeAspect="1"/>
          </p:cNvPicPr>
          <p:nvPr/>
        </p:nvPicPr>
        <p:blipFill>
          <a:blip r:embed="rId6"/>
          <a:stretch>
            <a:fillRect/>
          </a:stretch>
        </p:blipFill>
        <p:spPr>
          <a:xfrm>
            <a:off x="6282224" y="6015281"/>
            <a:ext cx="531028" cy="5252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3"/>
                                        </p:tgtEl>
                                        <p:attrNameLst>
                                          <p:attrName>style.visibility</p:attrName>
                                        </p:attrNameLst>
                                      </p:cBhvr>
                                      <p:to>
                                        <p:strVal val="visible"/>
                                      </p:to>
                                    </p:set>
                                    <p:animEffect transition="in" filter="fade">
                                      <p:cBhvr>
                                        <p:cTn id="11" dur="1000"/>
                                        <p:tgtEl>
                                          <p:spTgt spid="83"/>
                                        </p:tgtEl>
                                      </p:cBhvr>
                                    </p:animEffect>
                                    <p:anim calcmode="lin" valueType="num">
                                      <p:cBhvr>
                                        <p:cTn id="12" dur="1000" fill="hold"/>
                                        <p:tgtEl>
                                          <p:spTgt spid="83"/>
                                        </p:tgtEl>
                                        <p:attrNameLst>
                                          <p:attrName>ppt_x</p:attrName>
                                        </p:attrNameLst>
                                      </p:cBhvr>
                                      <p:tavLst>
                                        <p:tav tm="0">
                                          <p:val>
                                            <p:strVal val="#ppt_x"/>
                                          </p:val>
                                        </p:tav>
                                        <p:tav tm="100000">
                                          <p:val>
                                            <p:strVal val="#ppt_x"/>
                                          </p:val>
                                        </p:tav>
                                      </p:tavLst>
                                    </p:anim>
                                    <p:anim calcmode="lin" valueType="num">
                                      <p:cBhvr>
                                        <p:cTn id="13" dur="1000" fill="hold"/>
                                        <p:tgtEl>
                                          <p:spTgt spid="8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31"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par>
                                <p:cTn id="27" presetID="22" presetClass="entr" presetSubtype="4" fill="hold" nodeType="withEffect">
                                  <p:stCondLst>
                                    <p:cond delay="0"/>
                                  </p:stCondLst>
                                  <p:childTnLst>
                                    <p:set>
                                      <p:cBhvr>
                                        <p:cTn id="28" dur="1" fill="hold">
                                          <p:stCondLst>
                                            <p:cond delay="0"/>
                                          </p:stCondLst>
                                        </p:cTn>
                                        <p:tgtEl>
                                          <p:spTgt spid="85"/>
                                        </p:tgtEl>
                                        <p:attrNameLst>
                                          <p:attrName>style.visibility</p:attrName>
                                        </p:attrNameLst>
                                      </p:cBhvr>
                                      <p:to>
                                        <p:strVal val="visible"/>
                                      </p:to>
                                    </p:set>
                                    <p:animEffect transition="in" filter="wipe(down)">
                                      <p:cBhvr>
                                        <p:cTn id="29" dur="500"/>
                                        <p:tgtEl>
                                          <p:spTgt spid="8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90"/>
                                        </p:tgtEl>
                                        <p:attrNameLst>
                                          <p:attrName>style.visibility</p:attrName>
                                        </p:attrNameLst>
                                      </p:cBhvr>
                                      <p:to>
                                        <p:strVal val="visible"/>
                                      </p:to>
                                    </p:set>
                                    <p:animEffect transition="in" filter="wipe(left)">
                                      <p:cBhvr>
                                        <p:cTn id="32" dur="750"/>
                                        <p:tgtEl>
                                          <p:spTgt spid="90"/>
                                        </p:tgtEl>
                                      </p:cBhvr>
                                    </p:animEffect>
                                  </p:childTnLst>
                                </p:cTn>
                              </p:par>
                            </p:childTnLst>
                          </p:cTn>
                        </p:par>
                        <p:par>
                          <p:cTn id="33" fill="hold">
                            <p:stCondLst>
                              <p:cond delay="2500"/>
                            </p:stCondLst>
                            <p:childTnLst>
                              <p:par>
                                <p:cTn id="34" presetID="22" presetClass="entr" presetSubtype="4" fill="hold" nodeType="afterEffect">
                                  <p:stCondLst>
                                    <p:cond delay="0"/>
                                  </p:stCondLst>
                                  <p:childTnLst>
                                    <p:set>
                                      <p:cBhvr>
                                        <p:cTn id="35" dur="1" fill="hold">
                                          <p:stCondLst>
                                            <p:cond delay="0"/>
                                          </p:stCondLst>
                                        </p:cTn>
                                        <p:tgtEl>
                                          <p:spTgt spid="89"/>
                                        </p:tgtEl>
                                        <p:attrNameLst>
                                          <p:attrName>style.visibility</p:attrName>
                                        </p:attrNameLst>
                                      </p:cBhvr>
                                      <p:to>
                                        <p:strVal val="visible"/>
                                      </p:to>
                                    </p:set>
                                    <p:animEffect transition="in" filter="wipe(down)">
                                      <p:cBhvr>
                                        <p:cTn id="36" dur="500"/>
                                        <p:tgtEl>
                                          <p:spTgt spid="89"/>
                                        </p:tgtEl>
                                      </p:cBhvr>
                                    </p:animEffect>
                                  </p:childTnLst>
                                </p:cTn>
                              </p:par>
                            </p:childTnLst>
                          </p:cTn>
                        </p:par>
                        <p:par>
                          <p:cTn id="37" fill="hold">
                            <p:stCondLst>
                              <p:cond delay="3000"/>
                            </p:stCondLst>
                            <p:childTnLst>
                              <p:par>
                                <p:cTn id="38" presetID="53" presetClass="entr" presetSubtype="16" fill="hold" nodeType="afterEffect">
                                  <p:stCondLst>
                                    <p:cond delay="0"/>
                                  </p:stCondLst>
                                  <p:childTnLst>
                                    <p:set>
                                      <p:cBhvr>
                                        <p:cTn id="39" dur="1" fill="hold">
                                          <p:stCondLst>
                                            <p:cond delay="0"/>
                                          </p:stCondLst>
                                        </p:cTn>
                                        <p:tgtEl>
                                          <p:spTgt spid="94"/>
                                        </p:tgtEl>
                                        <p:attrNameLst>
                                          <p:attrName>style.visibility</p:attrName>
                                        </p:attrNameLst>
                                      </p:cBhvr>
                                      <p:to>
                                        <p:strVal val="visible"/>
                                      </p:to>
                                    </p:set>
                                    <p:anim calcmode="lin" valueType="num">
                                      <p:cBhvr>
                                        <p:cTn id="40" dur="500" fill="hold"/>
                                        <p:tgtEl>
                                          <p:spTgt spid="94"/>
                                        </p:tgtEl>
                                        <p:attrNameLst>
                                          <p:attrName>ppt_w</p:attrName>
                                        </p:attrNameLst>
                                      </p:cBhvr>
                                      <p:tavLst>
                                        <p:tav tm="0">
                                          <p:val>
                                            <p:fltVal val="0"/>
                                          </p:val>
                                        </p:tav>
                                        <p:tav tm="100000">
                                          <p:val>
                                            <p:strVal val="#ppt_w"/>
                                          </p:val>
                                        </p:tav>
                                      </p:tavLst>
                                    </p:anim>
                                    <p:anim calcmode="lin" valueType="num">
                                      <p:cBhvr>
                                        <p:cTn id="41" dur="500" fill="hold"/>
                                        <p:tgtEl>
                                          <p:spTgt spid="94"/>
                                        </p:tgtEl>
                                        <p:attrNameLst>
                                          <p:attrName>ppt_h</p:attrName>
                                        </p:attrNameLst>
                                      </p:cBhvr>
                                      <p:tavLst>
                                        <p:tav tm="0">
                                          <p:val>
                                            <p:fltVal val="0"/>
                                          </p:val>
                                        </p:tav>
                                        <p:tav tm="100000">
                                          <p:val>
                                            <p:strVal val="#ppt_h"/>
                                          </p:val>
                                        </p:tav>
                                      </p:tavLst>
                                    </p:anim>
                                    <p:animEffect transition="in" filter="fade">
                                      <p:cBhvr>
                                        <p:cTn id="42" dur="500"/>
                                        <p:tgtEl>
                                          <p:spTgt spid="94"/>
                                        </p:tgtEl>
                                      </p:cBhvr>
                                    </p:animEffect>
                                  </p:childTnLst>
                                </p:cTn>
                              </p:par>
                            </p:childTnLst>
                          </p:cTn>
                        </p:par>
                        <p:par>
                          <p:cTn id="43" fill="hold">
                            <p:stCondLst>
                              <p:cond delay="3500"/>
                            </p:stCondLst>
                            <p:childTnLst>
                              <p:par>
                                <p:cTn id="44" presetID="53" presetClass="entr" presetSubtype="16" fill="hold" nodeType="afterEffect">
                                  <p:stCondLst>
                                    <p:cond delay="0"/>
                                  </p:stCondLst>
                                  <p:childTnLst>
                                    <p:set>
                                      <p:cBhvr>
                                        <p:cTn id="45" dur="1" fill="hold">
                                          <p:stCondLst>
                                            <p:cond delay="0"/>
                                          </p:stCondLst>
                                        </p:cTn>
                                        <p:tgtEl>
                                          <p:spTgt spid="87"/>
                                        </p:tgtEl>
                                        <p:attrNameLst>
                                          <p:attrName>style.visibility</p:attrName>
                                        </p:attrNameLst>
                                      </p:cBhvr>
                                      <p:to>
                                        <p:strVal val="visible"/>
                                      </p:to>
                                    </p:set>
                                    <p:anim calcmode="lin" valueType="num">
                                      <p:cBhvr>
                                        <p:cTn id="46" dur="500" fill="hold"/>
                                        <p:tgtEl>
                                          <p:spTgt spid="87"/>
                                        </p:tgtEl>
                                        <p:attrNameLst>
                                          <p:attrName>ppt_w</p:attrName>
                                        </p:attrNameLst>
                                      </p:cBhvr>
                                      <p:tavLst>
                                        <p:tav tm="0">
                                          <p:val>
                                            <p:fltVal val="0"/>
                                          </p:val>
                                        </p:tav>
                                        <p:tav tm="100000">
                                          <p:val>
                                            <p:strVal val="#ppt_w"/>
                                          </p:val>
                                        </p:tav>
                                      </p:tavLst>
                                    </p:anim>
                                    <p:anim calcmode="lin" valueType="num">
                                      <p:cBhvr>
                                        <p:cTn id="47" dur="500" fill="hold"/>
                                        <p:tgtEl>
                                          <p:spTgt spid="87"/>
                                        </p:tgtEl>
                                        <p:attrNameLst>
                                          <p:attrName>ppt_h</p:attrName>
                                        </p:attrNameLst>
                                      </p:cBhvr>
                                      <p:tavLst>
                                        <p:tav tm="0">
                                          <p:val>
                                            <p:fltVal val="0"/>
                                          </p:val>
                                        </p:tav>
                                        <p:tav tm="100000">
                                          <p:val>
                                            <p:strVal val="#ppt_h"/>
                                          </p:val>
                                        </p:tav>
                                      </p:tavLst>
                                    </p:anim>
                                    <p:animEffect transition="in" filter="fade">
                                      <p:cBhvr>
                                        <p:cTn id="48" dur="500"/>
                                        <p:tgtEl>
                                          <p:spTgt spid="87"/>
                                        </p:tgtEl>
                                      </p:cBhvr>
                                    </p:animEffect>
                                  </p:childTnLst>
                                </p:cTn>
                              </p:par>
                            </p:childTnLst>
                          </p:cTn>
                        </p:par>
                        <p:par>
                          <p:cTn id="49" fill="hold">
                            <p:stCondLst>
                              <p:cond delay="4000"/>
                            </p:stCondLst>
                            <p:childTnLst>
                              <p:par>
                                <p:cTn id="50" presetID="53" presetClass="entr" presetSubtype="16" fill="hold" nodeType="afterEffect">
                                  <p:stCondLst>
                                    <p:cond delay="0"/>
                                  </p:stCondLst>
                                  <p:childTnLst>
                                    <p:set>
                                      <p:cBhvr>
                                        <p:cTn id="51" dur="1" fill="hold">
                                          <p:stCondLst>
                                            <p:cond delay="0"/>
                                          </p:stCondLst>
                                        </p:cTn>
                                        <p:tgtEl>
                                          <p:spTgt spid="95"/>
                                        </p:tgtEl>
                                        <p:attrNameLst>
                                          <p:attrName>style.visibility</p:attrName>
                                        </p:attrNameLst>
                                      </p:cBhvr>
                                      <p:to>
                                        <p:strVal val="visible"/>
                                      </p:to>
                                    </p:set>
                                    <p:anim calcmode="lin" valueType="num">
                                      <p:cBhvr>
                                        <p:cTn id="52" dur="500" fill="hold"/>
                                        <p:tgtEl>
                                          <p:spTgt spid="95"/>
                                        </p:tgtEl>
                                        <p:attrNameLst>
                                          <p:attrName>ppt_w</p:attrName>
                                        </p:attrNameLst>
                                      </p:cBhvr>
                                      <p:tavLst>
                                        <p:tav tm="0">
                                          <p:val>
                                            <p:fltVal val="0"/>
                                          </p:val>
                                        </p:tav>
                                        <p:tav tm="100000">
                                          <p:val>
                                            <p:strVal val="#ppt_w"/>
                                          </p:val>
                                        </p:tav>
                                      </p:tavLst>
                                    </p:anim>
                                    <p:anim calcmode="lin" valueType="num">
                                      <p:cBhvr>
                                        <p:cTn id="53" dur="500" fill="hold"/>
                                        <p:tgtEl>
                                          <p:spTgt spid="95"/>
                                        </p:tgtEl>
                                        <p:attrNameLst>
                                          <p:attrName>ppt_h</p:attrName>
                                        </p:attrNameLst>
                                      </p:cBhvr>
                                      <p:tavLst>
                                        <p:tav tm="0">
                                          <p:val>
                                            <p:fltVal val="0"/>
                                          </p:val>
                                        </p:tav>
                                        <p:tav tm="100000">
                                          <p:val>
                                            <p:strVal val="#ppt_h"/>
                                          </p:val>
                                        </p:tav>
                                      </p:tavLst>
                                    </p:anim>
                                    <p:animEffect transition="in" filter="fade">
                                      <p:cBhvr>
                                        <p:cTn id="54"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4A0FDAB-01ED-45E6-964A-5EC0D95B8604}"/>
              </a:ext>
            </a:extLst>
          </p:cNvPr>
          <p:cNvPicPr>
            <a:picLocks noChangeAspect="1"/>
          </p:cNvPicPr>
          <p:nvPr/>
        </p:nvPicPr>
        <p:blipFill>
          <a:blip r:embed="rId3"/>
          <a:stretch>
            <a:fillRect/>
          </a:stretch>
        </p:blipFill>
        <p:spPr>
          <a:xfrm>
            <a:off x="97043" y="76220"/>
            <a:ext cx="3005588" cy="798645"/>
          </a:xfrm>
          <a:prstGeom prst="rect">
            <a:avLst/>
          </a:prstGeom>
        </p:spPr>
      </p:pic>
      <p:sp>
        <p:nvSpPr>
          <p:cNvPr id="9" name="TextBox 8">
            <a:extLst>
              <a:ext uri="{FF2B5EF4-FFF2-40B4-BE49-F238E27FC236}">
                <a16:creationId xmlns:a16="http://schemas.microsoft.com/office/drawing/2014/main" xmlns="" id="{688CAC1D-AC00-4BC5-A4CC-219732198D95}"/>
              </a:ext>
            </a:extLst>
          </p:cNvPr>
          <p:cNvSpPr txBox="1"/>
          <p:nvPr/>
        </p:nvSpPr>
        <p:spPr>
          <a:xfrm>
            <a:off x="2054796" y="880077"/>
            <a:ext cx="9779775" cy="553998"/>
          </a:xfrm>
          <a:prstGeom prst="rect">
            <a:avLst/>
          </a:prstGeom>
          <a:noFill/>
        </p:spPr>
        <p:txBody>
          <a:bodyPr wrap="square" rtlCol="0">
            <a:spAutoFit/>
          </a:bodyPr>
          <a:lstStyle/>
          <a:p>
            <a:pPr lvl="0">
              <a:defRPr/>
            </a:pPr>
            <a:r>
              <a:rPr lang="vi-VN" sz="3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 nhỏ đến bể bơi với ai? Bạn ấy được chuẩn bị những gì?</a:t>
            </a:r>
          </a:p>
        </p:txBody>
      </p:sp>
      <p:grpSp>
        <p:nvGrpSpPr>
          <p:cNvPr id="17" name="Group 16">
            <a:extLst>
              <a:ext uri="{FF2B5EF4-FFF2-40B4-BE49-F238E27FC236}">
                <a16:creationId xmlns:a16="http://schemas.microsoft.com/office/drawing/2014/main" xmlns="" id="{CD73C734-6A89-4264-ADA7-67A231F8CD66}"/>
              </a:ext>
            </a:extLst>
          </p:cNvPr>
          <p:cNvGrpSpPr/>
          <p:nvPr/>
        </p:nvGrpSpPr>
        <p:grpSpPr>
          <a:xfrm>
            <a:off x="1263721" y="796948"/>
            <a:ext cx="791075" cy="718426"/>
            <a:chOff x="612559" y="1116397"/>
            <a:chExt cx="791075" cy="718426"/>
          </a:xfrm>
        </p:grpSpPr>
        <p:pic>
          <p:nvPicPr>
            <p:cNvPr id="13" name="图片 12">
              <a:extLst>
                <a:ext uri="{FF2B5EF4-FFF2-40B4-BE49-F238E27FC236}">
                  <a16:creationId xmlns:a16="http://schemas.microsoft.com/office/drawing/2014/main" xmlns="" id="{D6EB6CC9-E82D-4163-B24A-9653292CD0D7}"/>
                </a:ext>
              </a:extLst>
            </p:cNvPr>
            <p:cNvPicPr>
              <a:picLocks noChangeAspect="1"/>
            </p:cNvPicPr>
            <p:nvPr/>
          </p:nvPicPr>
          <p:blipFill>
            <a:blip r:embed="rId4"/>
            <a:stretch>
              <a:fillRect/>
            </a:stretch>
          </p:blipFill>
          <p:spPr>
            <a:xfrm>
              <a:off x="736411" y="1116397"/>
              <a:ext cx="667223" cy="698995"/>
            </a:xfrm>
            <a:prstGeom prst="rect">
              <a:avLst/>
            </a:prstGeom>
          </p:spPr>
        </p:pic>
        <p:pic>
          <p:nvPicPr>
            <p:cNvPr id="5" name="Picture 4">
              <a:extLst>
                <a:ext uri="{FF2B5EF4-FFF2-40B4-BE49-F238E27FC236}">
                  <a16:creationId xmlns:a16="http://schemas.microsoft.com/office/drawing/2014/main" xmlns="" id="{53EE5915-7FA4-4F1F-9C10-267659090085}"/>
                </a:ext>
              </a:extLst>
            </p:cNvPr>
            <p:cNvPicPr>
              <a:picLocks noChangeAspect="1"/>
            </p:cNvPicPr>
            <p:nvPr/>
          </p:nvPicPr>
          <p:blipFill>
            <a:blip r:embed="rId5"/>
            <a:stretch>
              <a:fillRect/>
            </a:stretch>
          </p:blipFill>
          <p:spPr>
            <a:xfrm>
              <a:off x="612559" y="1338971"/>
              <a:ext cx="379735" cy="495852"/>
            </a:xfrm>
            <a:prstGeom prst="rect">
              <a:avLst/>
            </a:prstGeom>
          </p:spPr>
        </p:pic>
      </p:grpSp>
      <p:grpSp>
        <p:nvGrpSpPr>
          <p:cNvPr id="2" name="Group 1">
            <a:extLst>
              <a:ext uri="{FF2B5EF4-FFF2-40B4-BE49-F238E27FC236}">
                <a16:creationId xmlns:a16="http://schemas.microsoft.com/office/drawing/2014/main" xmlns="" id="{81E6AE6F-3740-4390-AD84-34FFC36785EE}"/>
              </a:ext>
            </a:extLst>
          </p:cNvPr>
          <p:cNvGrpSpPr/>
          <p:nvPr/>
        </p:nvGrpSpPr>
        <p:grpSpPr>
          <a:xfrm>
            <a:off x="540250" y="1448263"/>
            <a:ext cx="10704070" cy="2817517"/>
            <a:chOff x="1295416" y="2038218"/>
            <a:chExt cx="10979695" cy="2817517"/>
          </a:xfrm>
        </p:grpSpPr>
        <p:sp>
          <p:nvSpPr>
            <p:cNvPr id="30" name="圆角矩形 2">
              <a:extLst>
                <a:ext uri="{FF2B5EF4-FFF2-40B4-BE49-F238E27FC236}">
                  <a16:creationId xmlns:a16="http://schemas.microsoft.com/office/drawing/2014/main" xmlns="" id="{4C481D0B-5CD0-4A31-8700-C06114BF2D30}"/>
                </a:ext>
              </a:extLst>
            </p:cNvPr>
            <p:cNvSpPr/>
            <p:nvPr/>
          </p:nvSpPr>
          <p:spPr>
            <a:xfrm>
              <a:off x="1432249" y="2222498"/>
              <a:ext cx="10813881" cy="2630549"/>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1" name="Group 30">
              <a:extLst>
                <a:ext uri="{FF2B5EF4-FFF2-40B4-BE49-F238E27FC236}">
                  <a16:creationId xmlns:a16="http://schemas.microsoft.com/office/drawing/2014/main" xmlns="" id="{85C51262-FDC3-4578-ABF1-85F91BAE4A37}"/>
                </a:ext>
              </a:extLst>
            </p:cNvPr>
            <p:cNvGrpSpPr/>
            <p:nvPr/>
          </p:nvGrpSpPr>
          <p:grpSpPr>
            <a:xfrm>
              <a:off x="1295416" y="2038218"/>
              <a:ext cx="10979695" cy="2814829"/>
              <a:chOff x="849818" y="915080"/>
              <a:chExt cx="10049082" cy="2814829"/>
            </a:xfrm>
          </p:grpSpPr>
          <p:sp>
            <p:nvSpPr>
              <p:cNvPr id="32" name="Rounded Rectangle 18">
                <a:extLst>
                  <a:ext uri="{FF2B5EF4-FFF2-40B4-BE49-F238E27FC236}">
                    <a16:creationId xmlns:a16="http://schemas.microsoft.com/office/drawing/2014/main" xmlns="" id="{C54653ED-9631-4A5F-902B-71932E540AFC}"/>
                  </a:ext>
                </a:extLst>
              </p:cNvPr>
              <p:cNvSpPr/>
              <p:nvPr/>
            </p:nvSpPr>
            <p:spPr>
              <a:xfrm>
                <a:off x="1001578" y="1120261"/>
                <a:ext cx="9897322" cy="2609648"/>
              </a:xfrm>
              <a:prstGeom prst="roundRect">
                <a:avLst>
                  <a:gd name="adj" fmla="val 10868"/>
                </a:avLst>
              </a:prstGeom>
              <a:noFill/>
              <a:ln w="57150">
                <a:solidFill>
                  <a:srgbClr val="00D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3" name="Group 32">
                <a:extLst>
                  <a:ext uri="{FF2B5EF4-FFF2-40B4-BE49-F238E27FC236}">
                    <a16:creationId xmlns:a16="http://schemas.microsoft.com/office/drawing/2014/main" xmlns="" id="{C22C68BF-AA83-4C3B-8F7A-A3BA6CD9EFFB}"/>
                  </a:ext>
                </a:extLst>
              </p:cNvPr>
              <p:cNvGrpSpPr/>
              <p:nvPr/>
            </p:nvGrpSpPr>
            <p:grpSpPr>
              <a:xfrm>
                <a:off x="849818" y="915080"/>
                <a:ext cx="557239" cy="461665"/>
                <a:chOff x="945354" y="764952"/>
                <a:chExt cx="557239" cy="461665"/>
              </a:xfrm>
            </p:grpSpPr>
            <p:sp>
              <p:nvSpPr>
                <p:cNvPr id="34" name="MH_SubTitle_1">
                  <a:extLst>
                    <a:ext uri="{FF2B5EF4-FFF2-40B4-BE49-F238E27FC236}">
                      <a16:creationId xmlns:a16="http://schemas.microsoft.com/office/drawing/2014/main" xmlns="" id="{3DFDB192-5D6A-46A6-9B26-B29336849C0E}"/>
                    </a:ext>
                  </a:extLst>
                </p:cNvPr>
                <p:cNvSpPr>
                  <a:spLocks/>
                </p:cNvSpPr>
                <p:nvPr>
                  <p:custDataLst>
                    <p:tags r:id="rId1"/>
                  </p:custDataLst>
                </p:nvPr>
              </p:nvSpPr>
              <p:spPr bwMode="auto">
                <a:xfrm>
                  <a:off x="945354" y="764952"/>
                  <a:ext cx="557239" cy="46166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TextBox 34">
                  <a:extLst>
                    <a:ext uri="{FF2B5EF4-FFF2-40B4-BE49-F238E27FC236}">
                      <a16:creationId xmlns:a16="http://schemas.microsoft.com/office/drawing/2014/main" xmlns="" id="{97E943BB-0A01-4C30-942C-7EB1081A1D8A}"/>
                    </a:ext>
                  </a:extLst>
                </p:cNvPr>
                <p:cNvSpPr txBox="1"/>
                <p:nvPr/>
              </p:nvSpPr>
              <p:spPr>
                <a:xfrm>
                  <a:off x="1051936" y="764952"/>
                  <a:ext cx="30726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sp>
          <p:nvSpPr>
            <p:cNvPr id="36" name="TextBox 35">
              <a:extLst>
                <a:ext uri="{FF2B5EF4-FFF2-40B4-BE49-F238E27FC236}">
                  <a16:creationId xmlns:a16="http://schemas.microsoft.com/office/drawing/2014/main" xmlns="" id="{5A0A26B1-E678-43A2-A616-9517B89A3B72}"/>
                </a:ext>
              </a:extLst>
            </p:cNvPr>
            <p:cNvSpPr txBox="1"/>
            <p:nvPr/>
          </p:nvSpPr>
          <p:spPr>
            <a:xfrm>
              <a:off x="1524546" y="2301190"/>
              <a:ext cx="10577951" cy="2554545"/>
            </a:xfrm>
            <a:prstGeom prst="rect">
              <a:avLst/>
            </a:prstGeom>
            <a:noFill/>
          </p:spPr>
          <p:txBody>
            <a:bodyPr wrap="square" rtlCol="0">
              <a:spAutoFit/>
            </a:bodyPr>
            <a:lstStyle/>
            <a:p>
              <a:pPr lvl="0" algn="just"/>
              <a:r>
                <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ệ</a:t>
              </a:r>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1" name="Freeform: Shape 50">
            <a:extLst>
              <a:ext uri="{FF2B5EF4-FFF2-40B4-BE49-F238E27FC236}">
                <a16:creationId xmlns:a16="http://schemas.microsoft.com/office/drawing/2014/main" xmlns="" id="{316CBE9C-102C-4483-AE4C-1A795397C4EE}"/>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3" name="图片 3">
            <a:extLst>
              <a:ext uri="{FF2B5EF4-FFF2-40B4-BE49-F238E27FC236}">
                <a16:creationId xmlns:a16="http://schemas.microsoft.com/office/drawing/2014/main" xmlns="" id="{C6B8AB36-82AB-413B-96F0-4F9CB3159577}"/>
              </a:ext>
            </a:extLst>
          </p:cNvPr>
          <p:cNvPicPr>
            <a:picLocks noChangeAspect="1"/>
          </p:cNvPicPr>
          <p:nvPr/>
        </p:nvPicPr>
        <p:blipFill>
          <a:blip r:embed="rId6"/>
          <a:stretch>
            <a:fillRect/>
          </a:stretch>
        </p:blipFill>
        <p:spPr>
          <a:xfrm>
            <a:off x="2587288" y="6114881"/>
            <a:ext cx="531028" cy="525213"/>
          </a:xfrm>
          <a:prstGeom prst="rect">
            <a:avLst/>
          </a:prstGeom>
        </p:spPr>
      </p:pic>
      <p:pic>
        <p:nvPicPr>
          <p:cNvPr id="54" name="图片 3">
            <a:extLst>
              <a:ext uri="{FF2B5EF4-FFF2-40B4-BE49-F238E27FC236}">
                <a16:creationId xmlns:a16="http://schemas.microsoft.com/office/drawing/2014/main" xmlns="" id="{197F9D10-399B-488A-BDD8-9946BE7B88D8}"/>
              </a:ext>
            </a:extLst>
          </p:cNvPr>
          <p:cNvPicPr>
            <a:picLocks noChangeAspect="1"/>
          </p:cNvPicPr>
          <p:nvPr/>
        </p:nvPicPr>
        <p:blipFill>
          <a:blip r:embed="rId6"/>
          <a:stretch>
            <a:fillRect/>
          </a:stretch>
        </p:blipFill>
        <p:spPr>
          <a:xfrm>
            <a:off x="5628220" y="6168189"/>
            <a:ext cx="531028" cy="525213"/>
          </a:xfrm>
          <a:prstGeom prst="rect">
            <a:avLst/>
          </a:prstGeom>
        </p:spPr>
      </p:pic>
      <p:pic>
        <p:nvPicPr>
          <p:cNvPr id="55" name="图片 3">
            <a:extLst>
              <a:ext uri="{FF2B5EF4-FFF2-40B4-BE49-F238E27FC236}">
                <a16:creationId xmlns:a16="http://schemas.microsoft.com/office/drawing/2014/main" xmlns="" id="{55044ED7-519E-4623-AD10-BE2E1CE10743}"/>
              </a:ext>
            </a:extLst>
          </p:cNvPr>
          <p:cNvPicPr>
            <a:picLocks noChangeAspect="1"/>
          </p:cNvPicPr>
          <p:nvPr/>
        </p:nvPicPr>
        <p:blipFill>
          <a:blip r:embed="rId7"/>
          <a:stretch>
            <a:fillRect/>
          </a:stretch>
        </p:blipFill>
        <p:spPr>
          <a:xfrm>
            <a:off x="10366148" y="3015681"/>
            <a:ext cx="1808763" cy="3313533"/>
          </a:xfrm>
          <a:prstGeom prst="rect">
            <a:avLst/>
          </a:prstGeom>
        </p:spPr>
      </p:pic>
      <p:pic>
        <p:nvPicPr>
          <p:cNvPr id="57" name="图片 3">
            <a:extLst>
              <a:ext uri="{FF2B5EF4-FFF2-40B4-BE49-F238E27FC236}">
                <a16:creationId xmlns:a16="http://schemas.microsoft.com/office/drawing/2014/main" xmlns="" id="{BA70332E-62CD-440A-9200-CE49F75CAF4E}"/>
              </a:ext>
            </a:extLst>
          </p:cNvPr>
          <p:cNvPicPr>
            <a:picLocks noChangeAspect="1"/>
          </p:cNvPicPr>
          <p:nvPr/>
        </p:nvPicPr>
        <p:blipFill>
          <a:blip r:embed="rId6"/>
          <a:stretch>
            <a:fillRect/>
          </a:stretch>
        </p:blipFill>
        <p:spPr>
          <a:xfrm>
            <a:off x="8390382" y="5945204"/>
            <a:ext cx="531028" cy="525213"/>
          </a:xfrm>
          <a:prstGeom prst="rect">
            <a:avLst/>
          </a:prstGeom>
        </p:spPr>
      </p:pic>
      <p:grpSp>
        <p:nvGrpSpPr>
          <p:cNvPr id="60" name="Group 59">
            <a:extLst>
              <a:ext uri="{FF2B5EF4-FFF2-40B4-BE49-F238E27FC236}">
                <a16:creationId xmlns:a16="http://schemas.microsoft.com/office/drawing/2014/main" xmlns="" id="{0ED8AEAF-88A7-4AE4-8045-2E347E649367}"/>
              </a:ext>
            </a:extLst>
          </p:cNvPr>
          <p:cNvGrpSpPr/>
          <p:nvPr/>
        </p:nvGrpSpPr>
        <p:grpSpPr>
          <a:xfrm>
            <a:off x="438150" y="4289270"/>
            <a:ext cx="9804679" cy="1392908"/>
            <a:chOff x="1198086" y="4331998"/>
            <a:chExt cx="9047426" cy="1392908"/>
          </a:xfrm>
        </p:grpSpPr>
        <p:grpSp>
          <p:nvGrpSpPr>
            <p:cNvPr id="43" name="Group 42">
              <a:extLst>
                <a:ext uri="{FF2B5EF4-FFF2-40B4-BE49-F238E27FC236}">
                  <a16:creationId xmlns:a16="http://schemas.microsoft.com/office/drawing/2014/main" xmlns="" id="{204092FF-8646-40D3-BBF5-254D550AB935}"/>
                </a:ext>
              </a:extLst>
            </p:cNvPr>
            <p:cNvGrpSpPr/>
            <p:nvPr/>
          </p:nvGrpSpPr>
          <p:grpSpPr>
            <a:xfrm rot="10800000">
              <a:off x="1198086" y="4331998"/>
              <a:ext cx="9047426" cy="1392908"/>
              <a:chOff x="2159706" y="4823879"/>
              <a:chExt cx="9047426" cy="1392908"/>
            </a:xfrm>
          </p:grpSpPr>
          <p:pic>
            <p:nvPicPr>
              <p:cNvPr id="42" name="Picture 12">
                <a:extLst>
                  <a:ext uri="{FF2B5EF4-FFF2-40B4-BE49-F238E27FC236}">
                    <a16:creationId xmlns:a16="http://schemas.microsoft.com/office/drawing/2014/main" xmlns="" id="{7F5E9055-4278-4C06-86D8-47259064122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800000">
                <a:off x="2196919" y="4823879"/>
                <a:ext cx="9010213" cy="1392908"/>
              </a:xfrm>
              <a:prstGeom prst="rect">
                <a:avLst/>
              </a:prstGeom>
            </p:spPr>
          </p:pic>
          <p:pic>
            <p:nvPicPr>
              <p:cNvPr id="41" name="图片 3">
                <a:extLst>
                  <a:ext uri="{FF2B5EF4-FFF2-40B4-BE49-F238E27FC236}">
                    <a16:creationId xmlns:a16="http://schemas.microsoft.com/office/drawing/2014/main" xmlns="" id="{6ECF98B3-8CF9-49D2-83F2-C61B2848F38F}"/>
                  </a:ext>
                </a:extLst>
              </p:cNvPr>
              <p:cNvPicPr>
                <a:picLocks noChangeAspect="1"/>
              </p:cNvPicPr>
              <p:nvPr/>
            </p:nvPicPr>
            <p:blipFill>
              <a:blip r:embed="rId6"/>
              <a:stretch>
                <a:fillRect/>
              </a:stretch>
            </p:blipFill>
            <p:spPr>
              <a:xfrm>
                <a:off x="2159706" y="4947788"/>
                <a:ext cx="736118" cy="728058"/>
              </a:xfrm>
              <a:prstGeom prst="rect">
                <a:avLst/>
              </a:prstGeom>
            </p:spPr>
          </p:pic>
        </p:grpSp>
        <p:sp>
          <p:nvSpPr>
            <p:cNvPr id="46" name="TextBox 45">
              <a:extLst>
                <a:ext uri="{FF2B5EF4-FFF2-40B4-BE49-F238E27FC236}">
                  <a16:creationId xmlns:a16="http://schemas.microsoft.com/office/drawing/2014/main" xmlns="" id="{00345827-40C8-4714-8A30-0786E873527F}"/>
                </a:ext>
              </a:extLst>
            </p:cNvPr>
            <p:cNvSpPr txBox="1"/>
            <p:nvPr/>
          </p:nvSpPr>
          <p:spPr>
            <a:xfrm>
              <a:off x="1547514" y="4537817"/>
              <a:ext cx="7543407"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 nhỏ đến bể bơi với mẹ. Bạn nhỏ được mẹ chuẩn bị cho một chiếc mũ bơi cùng cặp</a:t>
              </a:r>
              <a:endParaRPr kumimoji="0" lang="en-US" sz="3200" b="0" i="0" u="none" strike="noStrike" kern="1200" cap="none" spc="0" normalizeH="0" baseline="0" noProof="0" dirty="0">
                <a:ln>
                  <a:no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2" name="图片 1">
            <a:extLst>
              <a:ext uri="{FF2B5EF4-FFF2-40B4-BE49-F238E27FC236}">
                <a16:creationId xmlns:a16="http://schemas.microsoft.com/office/drawing/2014/main" xmlns="" id="{903FF0B2-2F23-42D8-83AF-30BEEE6C0CC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54331" y="5340044"/>
            <a:ext cx="1738220" cy="1738220"/>
          </a:xfrm>
          <a:prstGeom prst="rect">
            <a:avLst/>
          </a:prstGeom>
        </p:spPr>
      </p:pic>
      <p:cxnSp>
        <p:nvCxnSpPr>
          <p:cNvPr id="37" name="Straight Connector 36">
            <a:extLst>
              <a:ext uri="{FF2B5EF4-FFF2-40B4-BE49-F238E27FC236}">
                <a16:creationId xmlns:a16="http://schemas.microsoft.com/office/drawing/2014/main" xmlns="" id="{D30575D1-4DDD-41ED-A8A1-2F08DC1933DE}"/>
              </a:ext>
            </a:extLst>
          </p:cNvPr>
          <p:cNvCxnSpPr>
            <a:cxnSpLocks/>
          </p:cNvCxnSpPr>
          <p:nvPr/>
        </p:nvCxnSpPr>
        <p:spPr>
          <a:xfrm>
            <a:off x="7998074" y="2351757"/>
            <a:ext cx="298425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7E966D78-3138-4C93-A4F5-50884E10D8AF}"/>
              </a:ext>
            </a:extLst>
          </p:cNvPr>
          <p:cNvCxnSpPr>
            <a:cxnSpLocks/>
          </p:cNvCxnSpPr>
          <p:nvPr/>
        </p:nvCxnSpPr>
        <p:spPr>
          <a:xfrm>
            <a:off x="816824" y="2656557"/>
            <a:ext cx="4679101"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075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14:presetBounceEnd="80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80000">
                                          <p:cBhvr additive="base">
                                            <p:cTn id="12" dur="500" fill="hold"/>
                                            <p:tgtEl>
                                              <p:spTgt spid="9"/>
                                            </p:tgtEl>
                                            <p:attrNameLst>
                                              <p:attrName>ppt_x</p:attrName>
                                            </p:attrNameLst>
                                          </p:cBhvr>
                                          <p:tavLst>
                                            <p:tav tm="0">
                                              <p:val>
                                                <p:strVal val="0-#ppt_w/2"/>
                                              </p:val>
                                            </p:tav>
                                            <p:tav tm="100000">
                                              <p:val>
                                                <p:strVal val="#ppt_x"/>
                                              </p:val>
                                            </p:tav>
                                          </p:tavLst>
                                        </p:anim>
                                        <p:anim calcmode="lin" valueType="num" p14:bounceEnd="80000">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14:presetBounceEnd="80000">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14:bounceEnd="80000">
                                          <p:cBhvr additive="base">
                                            <p:cTn id="16" dur="500" fill="hold"/>
                                            <p:tgtEl>
                                              <p:spTgt spid="17"/>
                                            </p:tgtEl>
                                            <p:attrNameLst>
                                              <p:attrName>ppt_x</p:attrName>
                                            </p:attrNameLst>
                                          </p:cBhvr>
                                          <p:tavLst>
                                            <p:tav tm="0">
                                              <p:val>
                                                <p:strVal val="0-#ppt_w/2"/>
                                              </p:val>
                                            </p:tav>
                                            <p:tav tm="100000">
                                              <p:val>
                                                <p:strVal val="#ppt_x"/>
                                              </p:val>
                                            </p:tav>
                                          </p:tavLst>
                                        </p:anim>
                                        <p:anim calcmode="lin" valueType="num" p14:bounceEnd="80000">
                                          <p:cBhvr additive="base">
                                            <p:cTn id="17" dur="500" fill="hold"/>
                                            <p:tgtEl>
                                              <p:spTgt spid="17"/>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wipe(down)">
                                          <p:cBhvr>
                                            <p:cTn id="21" dur="500"/>
                                            <p:tgtEl>
                                              <p:spTgt spid="55"/>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p:cTn id="25" dur="500" fill="hold"/>
                                            <p:tgtEl>
                                              <p:spTgt spid="53"/>
                                            </p:tgtEl>
                                            <p:attrNameLst>
                                              <p:attrName>ppt_w</p:attrName>
                                            </p:attrNameLst>
                                          </p:cBhvr>
                                          <p:tavLst>
                                            <p:tav tm="0">
                                              <p:val>
                                                <p:fltVal val="0"/>
                                              </p:val>
                                            </p:tav>
                                            <p:tav tm="100000">
                                              <p:val>
                                                <p:strVal val="#ppt_w"/>
                                              </p:val>
                                            </p:tav>
                                          </p:tavLst>
                                        </p:anim>
                                        <p:anim calcmode="lin" valueType="num">
                                          <p:cBhvr>
                                            <p:cTn id="26" dur="500" fill="hold"/>
                                            <p:tgtEl>
                                              <p:spTgt spid="53"/>
                                            </p:tgtEl>
                                            <p:attrNameLst>
                                              <p:attrName>ppt_h</p:attrName>
                                            </p:attrNameLst>
                                          </p:cBhvr>
                                          <p:tavLst>
                                            <p:tav tm="0">
                                              <p:val>
                                                <p:fltVal val="0"/>
                                              </p:val>
                                            </p:tav>
                                            <p:tav tm="100000">
                                              <p:val>
                                                <p:strVal val="#ppt_h"/>
                                              </p:val>
                                            </p:tav>
                                          </p:tavLst>
                                        </p:anim>
                                        <p:animEffect transition="in" filter="fade">
                                          <p:cBhvr>
                                            <p:cTn id="27" dur="500"/>
                                            <p:tgtEl>
                                              <p:spTgt spid="53"/>
                                            </p:tgtEl>
                                          </p:cBhvr>
                                        </p:animEffect>
                                      </p:childTnLst>
                                    </p:cTn>
                                  </p:par>
                                  <p:par>
                                    <p:cTn id="28" presetID="53" presetClass="entr" presetSubtype="16" fill="hold" nodeType="withEffect">
                                      <p:stCondLst>
                                        <p:cond delay="0"/>
                                      </p:stCondLst>
                                      <p:childTnLst>
                                        <p:set>
                                          <p:cBhvr>
                                            <p:cTn id="29" dur="1" fill="hold">
                                              <p:stCondLst>
                                                <p:cond delay="0"/>
                                              </p:stCondLst>
                                            </p:cTn>
                                            <p:tgtEl>
                                              <p:spTgt spid="54"/>
                                            </p:tgtEl>
                                            <p:attrNameLst>
                                              <p:attrName>style.visibility</p:attrName>
                                            </p:attrNameLst>
                                          </p:cBhvr>
                                          <p:to>
                                            <p:strVal val="visible"/>
                                          </p:to>
                                        </p:set>
                                        <p:anim calcmode="lin" valueType="num">
                                          <p:cBhvr>
                                            <p:cTn id="30" dur="500" fill="hold"/>
                                            <p:tgtEl>
                                              <p:spTgt spid="54"/>
                                            </p:tgtEl>
                                            <p:attrNameLst>
                                              <p:attrName>ppt_w</p:attrName>
                                            </p:attrNameLst>
                                          </p:cBhvr>
                                          <p:tavLst>
                                            <p:tav tm="0">
                                              <p:val>
                                                <p:fltVal val="0"/>
                                              </p:val>
                                            </p:tav>
                                            <p:tav tm="100000">
                                              <p:val>
                                                <p:strVal val="#ppt_w"/>
                                              </p:val>
                                            </p:tav>
                                          </p:tavLst>
                                        </p:anim>
                                        <p:anim calcmode="lin" valueType="num">
                                          <p:cBhvr>
                                            <p:cTn id="31" dur="500" fill="hold"/>
                                            <p:tgtEl>
                                              <p:spTgt spid="54"/>
                                            </p:tgtEl>
                                            <p:attrNameLst>
                                              <p:attrName>ppt_h</p:attrName>
                                            </p:attrNameLst>
                                          </p:cBhvr>
                                          <p:tavLst>
                                            <p:tav tm="0">
                                              <p:val>
                                                <p:fltVal val="0"/>
                                              </p:val>
                                            </p:tav>
                                            <p:tav tm="100000">
                                              <p:val>
                                                <p:strVal val="#ppt_h"/>
                                              </p:val>
                                            </p:tav>
                                          </p:tavLst>
                                        </p:anim>
                                        <p:animEffect transition="in" filter="fade">
                                          <p:cBhvr>
                                            <p:cTn id="32" dur="500"/>
                                            <p:tgtEl>
                                              <p:spTgt spid="54"/>
                                            </p:tgtEl>
                                          </p:cBhvr>
                                        </p:animEffect>
                                      </p:childTnLst>
                                    </p:cTn>
                                  </p:par>
                                  <p:par>
                                    <p:cTn id="33" presetID="53" presetClass="entr" presetSubtype="16" fill="hold" nodeType="withEffect">
                                      <p:stCondLst>
                                        <p:cond delay="0"/>
                                      </p:stCondLst>
                                      <p:childTnLst>
                                        <p:set>
                                          <p:cBhvr>
                                            <p:cTn id="34" dur="1" fill="hold">
                                              <p:stCondLst>
                                                <p:cond delay="0"/>
                                              </p:stCondLst>
                                            </p:cTn>
                                            <p:tgtEl>
                                              <p:spTgt spid="57"/>
                                            </p:tgtEl>
                                            <p:attrNameLst>
                                              <p:attrName>style.visibility</p:attrName>
                                            </p:attrNameLst>
                                          </p:cBhvr>
                                          <p:to>
                                            <p:strVal val="visible"/>
                                          </p:to>
                                        </p:set>
                                        <p:anim calcmode="lin" valueType="num">
                                          <p:cBhvr>
                                            <p:cTn id="35" dur="500" fill="hold"/>
                                            <p:tgtEl>
                                              <p:spTgt spid="57"/>
                                            </p:tgtEl>
                                            <p:attrNameLst>
                                              <p:attrName>ppt_w</p:attrName>
                                            </p:attrNameLst>
                                          </p:cBhvr>
                                          <p:tavLst>
                                            <p:tav tm="0">
                                              <p:val>
                                                <p:fltVal val="0"/>
                                              </p:val>
                                            </p:tav>
                                            <p:tav tm="100000">
                                              <p:val>
                                                <p:strVal val="#ppt_w"/>
                                              </p:val>
                                            </p:tav>
                                          </p:tavLst>
                                        </p:anim>
                                        <p:anim calcmode="lin" valueType="num">
                                          <p:cBhvr>
                                            <p:cTn id="36" dur="500" fill="hold"/>
                                            <p:tgtEl>
                                              <p:spTgt spid="57"/>
                                            </p:tgtEl>
                                            <p:attrNameLst>
                                              <p:attrName>ppt_h</p:attrName>
                                            </p:attrNameLst>
                                          </p:cBhvr>
                                          <p:tavLst>
                                            <p:tav tm="0">
                                              <p:val>
                                                <p:fltVal val="0"/>
                                              </p:val>
                                            </p:tav>
                                            <p:tav tm="100000">
                                              <p:val>
                                                <p:strVal val="#ppt_h"/>
                                              </p:val>
                                            </p:tav>
                                          </p:tavLst>
                                        </p:anim>
                                        <p:animEffect transition="in" filter="fade">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left)">
                                          <p:cBhvr>
                                            <p:cTn id="49" dur="500"/>
                                            <p:tgtEl>
                                              <p:spTgt spid="3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left)">
                                          <p:cBhvr>
                                            <p:cTn id="54" dur="500"/>
                                            <p:tgtEl>
                                              <p:spTgt spid="3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p:cTn id="59" dur="500" fill="hold"/>
                                            <p:tgtEl>
                                              <p:spTgt spid="60"/>
                                            </p:tgtEl>
                                            <p:attrNameLst>
                                              <p:attrName>ppt_w</p:attrName>
                                            </p:attrNameLst>
                                          </p:cBhvr>
                                          <p:tavLst>
                                            <p:tav tm="0">
                                              <p:val>
                                                <p:fltVal val="0"/>
                                              </p:val>
                                            </p:tav>
                                            <p:tav tm="100000">
                                              <p:val>
                                                <p:strVal val="#ppt_w"/>
                                              </p:val>
                                            </p:tav>
                                          </p:tavLst>
                                        </p:anim>
                                        <p:anim calcmode="lin" valueType="num">
                                          <p:cBhvr>
                                            <p:cTn id="60" dur="500" fill="hold"/>
                                            <p:tgtEl>
                                              <p:spTgt spid="60"/>
                                            </p:tgtEl>
                                            <p:attrNameLst>
                                              <p:attrName>ppt_h</p:attrName>
                                            </p:attrNameLst>
                                          </p:cBhvr>
                                          <p:tavLst>
                                            <p:tav tm="0">
                                              <p:val>
                                                <p:fltVal val="0"/>
                                              </p:val>
                                            </p:tav>
                                            <p:tav tm="100000">
                                              <p:val>
                                                <p:strVal val="#ppt_h"/>
                                              </p:val>
                                            </p:tav>
                                          </p:tavLst>
                                        </p:anim>
                                        <p:animEffect transition="in" filter="fade">
                                          <p:cBhvr>
                                            <p:cTn id="61" dur="500"/>
                                            <p:tgtEl>
                                              <p:spTgt spid="60"/>
                                            </p:tgtEl>
                                          </p:cBhvr>
                                        </p:animEffect>
                                      </p:childTnLst>
                                    </p:cTn>
                                  </p:par>
                                </p:childTnLst>
                              </p:cTn>
                            </p:par>
                          </p:childTnLst>
                        </p:cTn>
                      </p:par>
                      <p:par>
                        <p:cTn id="62" fill="hold">
                          <p:stCondLst>
                            <p:cond delay="indefinite"/>
                          </p:stCondLst>
                          <p:childTnLst>
                            <p:par>
                              <p:cTn id="63" fill="hold">
                                <p:stCondLst>
                                  <p:cond delay="0"/>
                                </p:stCondLst>
                                <p:childTnLst>
                                  <p:par>
                                    <p:cTn id="64" presetID="0" presetClass="path" presetSubtype="0" accel="50000" decel="50000" fill="hold" nodeType="clickEffect">
                                      <p:stCondLst>
                                        <p:cond delay="0"/>
                                      </p:stCondLst>
                                      <p:childTnLst>
                                        <p:animMotion origin="layout" path="M 0.00039 -0.05578 L 0.00039 -0.05555 C 0.00104 -0.05625 0.00339 -0.05763 0.0043 -0.05833 C 0.0043 -0.0581 0.00586 -0.06041 0.00612 -0.06111 C 0.00625 -0.06134 0.00638 -0.06203 0.00664 -0.0625 C 0.00677 -0.06296 0.0069 -0.06319 0.00716 -0.06365 C 0.00756 -0.06481 0.00847 -0.06921 0.00899 -0.0699 C 0.01185 -0.0743 0.00782 -0.06805 0.01016 -0.07199 C 0.01042 -0.07245 0.01055 -0.07268 0.01094 -0.07291 C 0.01133 -0.07384 0.01185 -0.075 0.01237 -0.07592 C 0.01276 -0.07662 0.01315 -0.07731 0.01328 -0.07801 C 0.01368 -0.07847 0.01381 -0.0787 0.01407 -0.07916 C 0.01433 -0.07939 0.01472 -0.07963 0.01485 -0.07986 C 0.01563 -0.08078 0.01615 -0.08171 0.01667 -0.08287 C 0.01693 -0.0831 0.01706 -0.08356 0.01706 -0.08379 C 0.01745 -0.08402 0.01784 -0.08402 0.01797 -0.08449 C 0.0181 -0.08495 0.01836 -0.08518 0.01849 -0.08564 C 0.01875 -0.08588 0.01888 -0.08588 0.01901 -0.08611 C 0.0194 -0.08634 0.01966 -0.08657 0.01993 -0.0868 C 0.02123 -0.09027 0.01993 -0.08773 0.02162 -0.08935 C 0.02175 -0.08981 0.02201 -0.09027 0.02227 -0.09074 C 0.02266 -0.09097 0.02292 -0.09097 0.02305 -0.09143 C 0.02344 -0.09189 0.02344 -0.09213 0.0237 -0.09259 C 0.02396 -0.09305 0.02435 -0.09305 0.02461 -0.09328 C 0.02552 -0.09421 0.02552 -0.09467 0.02604 -0.09583 C 0.02748 -0.09814 0.02696 -0.09699 0.02891 -0.09953 C 0.02969 -0.10046 0.0293 -0.1 0.03021 -0.10069 C 0.03073 -0.10138 0.03099 -0.10162 0.03138 -0.10231 C 0.03151 -0.10277 0.0319 -0.10301 0.03203 -0.10347 C 0.03256 -0.10416 0.03321 -0.10463 0.03373 -0.10486 C 0.03451 -0.10555 0.03503 -0.10578 0.03581 -0.10648 C 0.03633 -0.10671 0.03659 -0.1074 0.03685 -0.10763 C 0.03737 -0.1081 0.03789 -0.1081 0.03815 -0.10833 C 0.03894 -0.10879 0.03946 -0.10949 0.03998 -0.10995 C 0.03998 -0.11018 0.04024 -0.11064 0.0405 -0.11088 C 0.04076 -0.11088 0.04089 -0.11088 0.04115 -0.11111 C 0.04141 -0.11134 0.0418 -0.1118 0.04206 -0.11203 C 0.04232 -0.11226 0.04271 -0.11226 0.0431 -0.11226 C 0.04506 -0.11481 0.04414 -0.11412 0.04545 -0.11481 C 0.04558 -0.11527 0.04584 -0.11597 0.04597 -0.1162 C 0.04649 -0.11643 0.04688 -0.11666 0.04727 -0.11689 L 0.04779 -0.11736 L 0.04831 -0.11759 L 0.0487 -0.11805 C 0.04961 -0.11967 0.0487 -0.11828 0.05078 -0.11921 C 0.05105 -0.11921 0.05131 -0.1199 0.05144 -0.12013 C 0.05157 -0.12013 0.05196 -0.12037 0.05235 -0.12037 C 0.05365 -0.12083 0.05391 -0.12083 0.0556 -0.12106 L 0.05651 -0.12152 C 0.05756 -0.12176 0.05743 -0.12176 0.05847 -0.12222 C 0.06172 -0.12384 0.05743 -0.12176 0.0599 -0.12291 C 0.06029 -0.12314 0.06042 -0.12338 0.06068 -0.12338 C 0.06341 -0.1243 0.06368 -0.1243 0.06589 -0.12453 C 0.06628 -0.12476 0.06641 -0.12476 0.0668 -0.125 C 0.06719 -0.12523 0.06758 -0.12569 0.0681 -0.12569 C 0.06836 -0.12592 0.06927 -0.12615 0.06993 -0.12662 C 0.07071 -0.12708 0.07097 -0.12708 0.07188 -0.12731 C 0.0724 -0.12731 0.07279 -0.12754 0.07331 -0.12777 C 0.07383 -0.12801 0.07435 -0.12824 0.07487 -0.12824 C 0.07526 -0.12824 0.08164 -0.12801 0.08308 -0.12777 C 0.0836 -0.12754 0.08438 -0.12708 0.08464 -0.12708 C 0.08516 -0.12685 0.08555 -0.12662 0.08607 -0.12662 C 0.08672 -0.12615 0.08724 -0.12569 0.08815 -0.12546 C 0.0892 -0.125 0.08959 -0.125 0.0905 -0.12453 C 0.09349 -0.12314 0.0905 -0.12407 0.0948 -0.12338 C 0.09493 -0.12314 0.09558 -0.12314 0.09571 -0.12291 C 0.09727 -0.12245 0.09896 -0.12222 0.10052 -0.12176 C 0.10326 -0.12037 0.10052 -0.12152 0.10547 -0.1206 C 0.10586 -0.1206 0.10599 -0.12037 0.10612 -0.12037 C 0.10677 -0.12013 0.10703 -0.1199 0.10756 -0.11967 C 0.10782 -0.11921 0.10821 -0.11898 0.10847 -0.11898 C 0.10964 -0.11805 0.10964 -0.11782 0.11055 -0.11759 C 0.11068 -0.11759 0.11081 -0.11713 0.1112 -0.11689 C 0.11172 -0.11643 0.11211 -0.1162 0.11289 -0.1162 C 0.11315 -0.11597 0.11381 -0.11551 0.11407 -0.11527 C 0.11433 -0.11504 0.11446 -0.11504 0.11485 -0.11481 C 0.11849 -0.1125 0.11667 -0.11365 0.11862 -0.1125 C 0.11901 -0.11226 0.11953 -0.11203 0.11993 -0.11157 C 0.12032 -0.11088 0.12084 -0.11041 0.12123 -0.10995 C 0.1224 -0.10879 0.1237 -0.10856 0.12513 -0.1081 C 0.12552 -0.10763 0.12605 -0.10717 0.12644 -0.10671 C 0.12683 -0.10671 0.1293 -0.10601 0.1293 -0.10578 C 0.12982 -0.10578 0.13021 -0.10555 0.1306 -0.10532 C 0.13073 -0.10532 0.13112 -0.10509 0.13125 -0.10486 C 0.13151 -0.10463 0.13164 -0.10416 0.13177 -0.10416 C 0.13243 -0.10393 0.13347 -0.10347 0.13386 -0.10347 C 0.13438 -0.10301 0.1349 -0.10277 0.13529 -0.10277 C 0.13555 -0.10231 0.13581 -0.10162 0.1362 -0.10138 C 0.13633 -0.10138 0.13672 -0.10138 0.13685 -0.10115 C 0.13711 -0.10092 0.13724 -0.10092 0.13737 -0.10069 C 0.13907 -0.09838 0.13737 -0.10046 0.1392 -0.09884 C 0.1392 -0.09861 0.13946 -0.09814 0.13972 -0.09791 C 0.13998 -0.09768 0.14011 -0.09768 0.14037 -0.09745 C 0.14102 -0.09699 0.1418 -0.09606 0.14271 -0.09583 C 0.14297 -0.09537 0.14362 -0.09513 0.14388 -0.0949 C 0.14701 -0.09282 0.14336 -0.09513 0.14532 -0.09328 C 0.14597 -0.09305 0.1461 -0.09305 0.14662 -0.09259 C 0.14753 -0.09166 0.14701 -0.09189 0.14831 -0.09143 C 0.14844 -0.0912 0.14857 -0.09097 0.14896 -0.09074 C 0.15065 -0.08865 0.15091 -0.08773 0.15274 -0.08657 C 0.15313 -0.08611 0.15391 -0.08588 0.15443 -0.08564 C 0.15586 -0.08426 0.15743 -0.08333 0.15886 -0.08171 C 0.15964 -0.08101 0.16042 -0.07986 0.1612 -0.07963 C 0.16198 -0.07916 0.16276 -0.0787 0.16341 -0.07847 C 0.16433 -0.07777 0.16511 -0.07708 0.16602 -0.07638 C 0.16667 -0.07592 0.16719 -0.07592 0.16758 -0.07569 C 0.1681 -0.07546 0.16849 -0.075 0.16901 -0.07476 C 0.17045 -0.0743 0.1724 -0.0743 0.1737 -0.07407 C 0.17878 -0.07291 0.17032 -0.07476 0.1819 -0.07291 C 0.18282 -0.07291 0.18243 -0.07245 0.18308 -0.07199 C 0.18438 -0.07176 0.18542 -0.07129 0.18672 -0.07106 C 0.1875 -0.07037 0.18802 -0.06967 0.18868 -0.06944 C 0.18946 -0.06921 0.18998 -0.06921 0.19076 -0.06921 C 0.19167 -0.06875 0.19245 -0.06851 0.19362 -0.06782 C 0.19401 -0.06782 0.19453 -0.06736 0.1948 -0.06713 C 0.19545 -0.06689 0.19597 -0.06689 0.19662 -0.06666 L 0.19805 -0.06643 C 0.20039 -0.06458 0.19883 -0.06551 0.20157 -0.06481 C 0.20287 -0.06458 0.20404 -0.06388 0.20547 -0.06365 C 0.20599 -0.06365 0.20847 -0.06296 0.20912 -0.06296 C 0.20964 -0.0625 0.21055 -0.06203 0.21133 -0.0618 C 0.21185 -0.06157 0.21224 -0.06134 0.21276 -0.06134 L 0.23008 -0.06064 C 0.23203 -0.05972 0.23086 -0.06018 0.23412 -0.06018 L 0.23412 -0.05995 " pathEditMode="relative" rAng="0" ptsTypes="AAAAAAAAAAAAAAAAAAAAAAAAAAAAAAAAAAAAAAAAAAAAAAAAAAAAAAAAAAAAAAAAAAAAAAAAAAAAAAAAAAAAAAAAAAAAAAAAAAAAAAAAAAAAAAAAAAAAAAAAAAAAA">
                                          <p:cBhvr>
                                            <p:cTn id="65" dur="2250" fill="hold"/>
                                            <p:tgtEl>
                                              <p:spTgt spid="52"/>
                                            </p:tgtEl>
                                            <p:attrNameLst>
                                              <p:attrName>ppt_x</p:attrName>
                                              <p:attrName>ppt_y</p:attrName>
                                            </p:attrNameLst>
                                          </p:cBhvr>
                                          <p:rCtr x="11680" y="-3611"/>
                                        </p:animMotion>
                                      </p:childTnLst>
                                    </p:cTn>
                                  </p:par>
                                  <p:par>
                                    <p:cTn id="66" presetID="32" presetClass="emph" presetSubtype="0" repeatCount="1000000" fill="hold" nodeType="withEffect">
                                      <p:stCondLst>
                                        <p:cond delay="0"/>
                                      </p:stCondLst>
                                      <p:childTnLst>
                                        <p:animRot by="120000">
                                          <p:cBhvr>
                                            <p:cTn id="67" dur="50" fill="hold">
                                              <p:stCondLst>
                                                <p:cond delay="0"/>
                                              </p:stCondLst>
                                            </p:cTn>
                                            <p:tgtEl>
                                              <p:spTgt spid="52"/>
                                            </p:tgtEl>
                                            <p:attrNameLst>
                                              <p:attrName>r</p:attrName>
                                            </p:attrNameLst>
                                          </p:cBhvr>
                                        </p:animRot>
                                        <p:animRot by="-240000">
                                          <p:cBhvr>
                                            <p:cTn id="68" dur="100" fill="hold">
                                              <p:stCondLst>
                                                <p:cond delay="100"/>
                                              </p:stCondLst>
                                            </p:cTn>
                                            <p:tgtEl>
                                              <p:spTgt spid="52"/>
                                            </p:tgtEl>
                                            <p:attrNameLst>
                                              <p:attrName>r</p:attrName>
                                            </p:attrNameLst>
                                          </p:cBhvr>
                                        </p:animRot>
                                        <p:animRot by="240000">
                                          <p:cBhvr>
                                            <p:cTn id="69" dur="100" fill="hold">
                                              <p:stCondLst>
                                                <p:cond delay="200"/>
                                              </p:stCondLst>
                                            </p:cTn>
                                            <p:tgtEl>
                                              <p:spTgt spid="52"/>
                                            </p:tgtEl>
                                            <p:attrNameLst>
                                              <p:attrName>r</p:attrName>
                                            </p:attrNameLst>
                                          </p:cBhvr>
                                        </p:animRot>
                                        <p:animRot by="-240000">
                                          <p:cBhvr>
                                            <p:cTn id="70" dur="100" fill="hold">
                                              <p:stCondLst>
                                                <p:cond delay="300"/>
                                              </p:stCondLst>
                                            </p:cTn>
                                            <p:tgtEl>
                                              <p:spTgt spid="52"/>
                                            </p:tgtEl>
                                            <p:attrNameLst>
                                              <p:attrName>r</p:attrName>
                                            </p:attrNameLst>
                                          </p:cBhvr>
                                        </p:animRot>
                                        <p:animRot by="120000">
                                          <p:cBhvr>
                                            <p:cTn id="71"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0-#ppt_w/2"/>
                                              </p:val>
                                            </p:tav>
                                            <p:tav tm="100000">
                                              <p:val>
                                                <p:strVal val="#ppt_x"/>
                                              </p:val>
                                            </p:tav>
                                          </p:tavLst>
                                        </p:anim>
                                        <p:anim calcmode="lin" valueType="num">
                                          <p:cBhvr additive="base">
                                            <p:cTn id="17" dur="500" fill="hold"/>
                                            <p:tgtEl>
                                              <p:spTgt spid="17"/>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wipe(down)">
                                          <p:cBhvr>
                                            <p:cTn id="21" dur="500"/>
                                            <p:tgtEl>
                                              <p:spTgt spid="55"/>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p:cTn id="25" dur="500" fill="hold"/>
                                            <p:tgtEl>
                                              <p:spTgt spid="53"/>
                                            </p:tgtEl>
                                            <p:attrNameLst>
                                              <p:attrName>ppt_w</p:attrName>
                                            </p:attrNameLst>
                                          </p:cBhvr>
                                          <p:tavLst>
                                            <p:tav tm="0">
                                              <p:val>
                                                <p:fltVal val="0"/>
                                              </p:val>
                                            </p:tav>
                                            <p:tav tm="100000">
                                              <p:val>
                                                <p:strVal val="#ppt_w"/>
                                              </p:val>
                                            </p:tav>
                                          </p:tavLst>
                                        </p:anim>
                                        <p:anim calcmode="lin" valueType="num">
                                          <p:cBhvr>
                                            <p:cTn id="26" dur="500" fill="hold"/>
                                            <p:tgtEl>
                                              <p:spTgt spid="53"/>
                                            </p:tgtEl>
                                            <p:attrNameLst>
                                              <p:attrName>ppt_h</p:attrName>
                                            </p:attrNameLst>
                                          </p:cBhvr>
                                          <p:tavLst>
                                            <p:tav tm="0">
                                              <p:val>
                                                <p:fltVal val="0"/>
                                              </p:val>
                                            </p:tav>
                                            <p:tav tm="100000">
                                              <p:val>
                                                <p:strVal val="#ppt_h"/>
                                              </p:val>
                                            </p:tav>
                                          </p:tavLst>
                                        </p:anim>
                                        <p:animEffect transition="in" filter="fade">
                                          <p:cBhvr>
                                            <p:cTn id="27" dur="500"/>
                                            <p:tgtEl>
                                              <p:spTgt spid="53"/>
                                            </p:tgtEl>
                                          </p:cBhvr>
                                        </p:animEffect>
                                      </p:childTnLst>
                                    </p:cTn>
                                  </p:par>
                                  <p:par>
                                    <p:cTn id="28" presetID="53" presetClass="entr" presetSubtype="16" fill="hold" nodeType="withEffect">
                                      <p:stCondLst>
                                        <p:cond delay="0"/>
                                      </p:stCondLst>
                                      <p:childTnLst>
                                        <p:set>
                                          <p:cBhvr>
                                            <p:cTn id="29" dur="1" fill="hold">
                                              <p:stCondLst>
                                                <p:cond delay="0"/>
                                              </p:stCondLst>
                                            </p:cTn>
                                            <p:tgtEl>
                                              <p:spTgt spid="54"/>
                                            </p:tgtEl>
                                            <p:attrNameLst>
                                              <p:attrName>style.visibility</p:attrName>
                                            </p:attrNameLst>
                                          </p:cBhvr>
                                          <p:to>
                                            <p:strVal val="visible"/>
                                          </p:to>
                                        </p:set>
                                        <p:anim calcmode="lin" valueType="num">
                                          <p:cBhvr>
                                            <p:cTn id="30" dur="500" fill="hold"/>
                                            <p:tgtEl>
                                              <p:spTgt spid="54"/>
                                            </p:tgtEl>
                                            <p:attrNameLst>
                                              <p:attrName>ppt_w</p:attrName>
                                            </p:attrNameLst>
                                          </p:cBhvr>
                                          <p:tavLst>
                                            <p:tav tm="0">
                                              <p:val>
                                                <p:fltVal val="0"/>
                                              </p:val>
                                            </p:tav>
                                            <p:tav tm="100000">
                                              <p:val>
                                                <p:strVal val="#ppt_w"/>
                                              </p:val>
                                            </p:tav>
                                          </p:tavLst>
                                        </p:anim>
                                        <p:anim calcmode="lin" valueType="num">
                                          <p:cBhvr>
                                            <p:cTn id="31" dur="500" fill="hold"/>
                                            <p:tgtEl>
                                              <p:spTgt spid="54"/>
                                            </p:tgtEl>
                                            <p:attrNameLst>
                                              <p:attrName>ppt_h</p:attrName>
                                            </p:attrNameLst>
                                          </p:cBhvr>
                                          <p:tavLst>
                                            <p:tav tm="0">
                                              <p:val>
                                                <p:fltVal val="0"/>
                                              </p:val>
                                            </p:tav>
                                            <p:tav tm="100000">
                                              <p:val>
                                                <p:strVal val="#ppt_h"/>
                                              </p:val>
                                            </p:tav>
                                          </p:tavLst>
                                        </p:anim>
                                        <p:animEffect transition="in" filter="fade">
                                          <p:cBhvr>
                                            <p:cTn id="32" dur="500"/>
                                            <p:tgtEl>
                                              <p:spTgt spid="54"/>
                                            </p:tgtEl>
                                          </p:cBhvr>
                                        </p:animEffect>
                                      </p:childTnLst>
                                    </p:cTn>
                                  </p:par>
                                  <p:par>
                                    <p:cTn id="33" presetID="53" presetClass="entr" presetSubtype="16" fill="hold" nodeType="withEffect">
                                      <p:stCondLst>
                                        <p:cond delay="0"/>
                                      </p:stCondLst>
                                      <p:childTnLst>
                                        <p:set>
                                          <p:cBhvr>
                                            <p:cTn id="34" dur="1" fill="hold">
                                              <p:stCondLst>
                                                <p:cond delay="0"/>
                                              </p:stCondLst>
                                            </p:cTn>
                                            <p:tgtEl>
                                              <p:spTgt spid="57"/>
                                            </p:tgtEl>
                                            <p:attrNameLst>
                                              <p:attrName>style.visibility</p:attrName>
                                            </p:attrNameLst>
                                          </p:cBhvr>
                                          <p:to>
                                            <p:strVal val="visible"/>
                                          </p:to>
                                        </p:set>
                                        <p:anim calcmode="lin" valueType="num">
                                          <p:cBhvr>
                                            <p:cTn id="35" dur="500" fill="hold"/>
                                            <p:tgtEl>
                                              <p:spTgt spid="57"/>
                                            </p:tgtEl>
                                            <p:attrNameLst>
                                              <p:attrName>ppt_w</p:attrName>
                                            </p:attrNameLst>
                                          </p:cBhvr>
                                          <p:tavLst>
                                            <p:tav tm="0">
                                              <p:val>
                                                <p:fltVal val="0"/>
                                              </p:val>
                                            </p:tav>
                                            <p:tav tm="100000">
                                              <p:val>
                                                <p:strVal val="#ppt_w"/>
                                              </p:val>
                                            </p:tav>
                                          </p:tavLst>
                                        </p:anim>
                                        <p:anim calcmode="lin" valueType="num">
                                          <p:cBhvr>
                                            <p:cTn id="36" dur="500" fill="hold"/>
                                            <p:tgtEl>
                                              <p:spTgt spid="57"/>
                                            </p:tgtEl>
                                            <p:attrNameLst>
                                              <p:attrName>ppt_h</p:attrName>
                                            </p:attrNameLst>
                                          </p:cBhvr>
                                          <p:tavLst>
                                            <p:tav tm="0">
                                              <p:val>
                                                <p:fltVal val="0"/>
                                              </p:val>
                                            </p:tav>
                                            <p:tav tm="100000">
                                              <p:val>
                                                <p:strVal val="#ppt_h"/>
                                              </p:val>
                                            </p:tav>
                                          </p:tavLst>
                                        </p:anim>
                                        <p:animEffect transition="in" filter="fade">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left)">
                                          <p:cBhvr>
                                            <p:cTn id="49" dur="500"/>
                                            <p:tgtEl>
                                              <p:spTgt spid="3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left)">
                                          <p:cBhvr>
                                            <p:cTn id="54" dur="500"/>
                                            <p:tgtEl>
                                              <p:spTgt spid="3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p:cTn id="59" dur="500" fill="hold"/>
                                            <p:tgtEl>
                                              <p:spTgt spid="60"/>
                                            </p:tgtEl>
                                            <p:attrNameLst>
                                              <p:attrName>ppt_w</p:attrName>
                                            </p:attrNameLst>
                                          </p:cBhvr>
                                          <p:tavLst>
                                            <p:tav tm="0">
                                              <p:val>
                                                <p:fltVal val="0"/>
                                              </p:val>
                                            </p:tav>
                                            <p:tav tm="100000">
                                              <p:val>
                                                <p:strVal val="#ppt_w"/>
                                              </p:val>
                                            </p:tav>
                                          </p:tavLst>
                                        </p:anim>
                                        <p:anim calcmode="lin" valueType="num">
                                          <p:cBhvr>
                                            <p:cTn id="60" dur="500" fill="hold"/>
                                            <p:tgtEl>
                                              <p:spTgt spid="60"/>
                                            </p:tgtEl>
                                            <p:attrNameLst>
                                              <p:attrName>ppt_h</p:attrName>
                                            </p:attrNameLst>
                                          </p:cBhvr>
                                          <p:tavLst>
                                            <p:tav tm="0">
                                              <p:val>
                                                <p:fltVal val="0"/>
                                              </p:val>
                                            </p:tav>
                                            <p:tav tm="100000">
                                              <p:val>
                                                <p:strVal val="#ppt_h"/>
                                              </p:val>
                                            </p:tav>
                                          </p:tavLst>
                                        </p:anim>
                                        <p:animEffect transition="in" filter="fade">
                                          <p:cBhvr>
                                            <p:cTn id="61" dur="500"/>
                                            <p:tgtEl>
                                              <p:spTgt spid="60"/>
                                            </p:tgtEl>
                                          </p:cBhvr>
                                        </p:animEffect>
                                      </p:childTnLst>
                                    </p:cTn>
                                  </p:par>
                                </p:childTnLst>
                              </p:cTn>
                            </p:par>
                          </p:childTnLst>
                        </p:cTn>
                      </p:par>
                      <p:par>
                        <p:cTn id="62" fill="hold">
                          <p:stCondLst>
                            <p:cond delay="indefinite"/>
                          </p:stCondLst>
                          <p:childTnLst>
                            <p:par>
                              <p:cTn id="63" fill="hold">
                                <p:stCondLst>
                                  <p:cond delay="0"/>
                                </p:stCondLst>
                                <p:childTnLst>
                                  <p:par>
                                    <p:cTn id="64" presetID="0" presetClass="path" presetSubtype="0" accel="50000" decel="50000" fill="hold" nodeType="clickEffect">
                                      <p:stCondLst>
                                        <p:cond delay="0"/>
                                      </p:stCondLst>
                                      <p:childTnLst>
                                        <p:animMotion origin="layout" path="M 0.00039 -0.05578 L 0.00039 -0.05555 C 0.00104 -0.05625 0.00339 -0.05763 0.0043 -0.05833 C 0.0043 -0.0581 0.00586 -0.06041 0.00612 -0.06111 C 0.00625 -0.06134 0.00638 -0.06203 0.00664 -0.0625 C 0.00677 -0.06296 0.0069 -0.06319 0.00716 -0.06365 C 0.00756 -0.06481 0.00847 -0.06921 0.00899 -0.0699 C 0.01185 -0.0743 0.00782 -0.06805 0.01016 -0.07199 C 0.01042 -0.07245 0.01055 -0.07268 0.01094 -0.07291 C 0.01133 -0.07384 0.01185 -0.075 0.01237 -0.07592 C 0.01276 -0.07662 0.01315 -0.07731 0.01328 -0.07801 C 0.01368 -0.07847 0.01381 -0.0787 0.01407 -0.07916 C 0.01433 -0.07939 0.01472 -0.07963 0.01485 -0.07986 C 0.01563 -0.08078 0.01615 -0.08171 0.01667 -0.08287 C 0.01693 -0.0831 0.01706 -0.08356 0.01706 -0.08379 C 0.01745 -0.08402 0.01784 -0.08402 0.01797 -0.08449 C 0.0181 -0.08495 0.01836 -0.08518 0.01849 -0.08564 C 0.01875 -0.08588 0.01888 -0.08588 0.01901 -0.08611 C 0.0194 -0.08634 0.01966 -0.08657 0.01993 -0.0868 C 0.02123 -0.09027 0.01993 -0.08773 0.02162 -0.08935 C 0.02175 -0.08981 0.02201 -0.09027 0.02227 -0.09074 C 0.02266 -0.09097 0.02292 -0.09097 0.02305 -0.09143 C 0.02344 -0.09189 0.02344 -0.09213 0.0237 -0.09259 C 0.02396 -0.09305 0.02435 -0.09305 0.02461 -0.09328 C 0.02552 -0.09421 0.02552 -0.09467 0.02604 -0.09583 C 0.02748 -0.09814 0.02696 -0.09699 0.02891 -0.09953 C 0.02969 -0.10046 0.0293 -0.1 0.03021 -0.10069 C 0.03073 -0.10138 0.03099 -0.10162 0.03138 -0.10231 C 0.03151 -0.10277 0.0319 -0.10301 0.03203 -0.10347 C 0.03256 -0.10416 0.03321 -0.10463 0.03373 -0.10486 C 0.03451 -0.10555 0.03503 -0.10578 0.03581 -0.10648 C 0.03633 -0.10671 0.03659 -0.1074 0.03685 -0.10763 C 0.03737 -0.1081 0.03789 -0.1081 0.03815 -0.10833 C 0.03894 -0.10879 0.03946 -0.10949 0.03998 -0.10995 C 0.03998 -0.11018 0.04024 -0.11064 0.0405 -0.11088 C 0.04076 -0.11088 0.04089 -0.11088 0.04115 -0.11111 C 0.04141 -0.11134 0.0418 -0.1118 0.04206 -0.11203 C 0.04232 -0.11226 0.04271 -0.11226 0.0431 -0.11226 C 0.04506 -0.11481 0.04414 -0.11412 0.04545 -0.11481 C 0.04558 -0.11527 0.04584 -0.11597 0.04597 -0.1162 C 0.04649 -0.11643 0.04688 -0.11666 0.04727 -0.11689 L 0.04779 -0.11736 L 0.04831 -0.11759 L 0.0487 -0.11805 C 0.04961 -0.11967 0.0487 -0.11828 0.05078 -0.11921 C 0.05105 -0.11921 0.05131 -0.1199 0.05144 -0.12013 C 0.05157 -0.12013 0.05196 -0.12037 0.05235 -0.12037 C 0.05365 -0.12083 0.05391 -0.12083 0.0556 -0.12106 L 0.05651 -0.12152 C 0.05756 -0.12176 0.05743 -0.12176 0.05847 -0.12222 C 0.06172 -0.12384 0.05743 -0.12176 0.0599 -0.12291 C 0.06029 -0.12314 0.06042 -0.12338 0.06068 -0.12338 C 0.06341 -0.1243 0.06368 -0.1243 0.06589 -0.12453 C 0.06628 -0.12476 0.06641 -0.12476 0.0668 -0.125 C 0.06719 -0.12523 0.06758 -0.12569 0.0681 -0.12569 C 0.06836 -0.12592 0.06927 -0.12615 0.06993 -0.12662 C 0.07071 -0.12708 0.07097 -0.12708 0.07188 -0.12731 C 0.0724 -0.12731 0.07279 -0.12754 0.07331 -0.12777 C 0.07383 -0.12801 0.07435 -0.12824 0.07487 -0.12824 C 0.07526 -0.12824 0.08164 -0.12801 0.08308 -0.12777 C 0.0836 -0.12754 0.08438 -0.12708 0.08464 -0.12708 C 0.08516 -0.12685 0.08555 -0.12662 0.08607 -0.12662 C 0.08672 -0.12615 0.08724 -0.12569 0.08815 -0.12546 C 0.0892 -0.125 0.08959 -0.125 0.0905 -0.12453 C 0.09349 -0.12314 0.0905 -0.12407 0.0948 -0.12338 C 0.09493 -0.12314 0.09558 -0.12314 0.09571 -0.12291 C 0.09727 -0.12245 0.09896 -0.12222 0.10052 -0.12176 C 0.10326 -0.12037 0.10052 -0.12152 0.10547 -0.1206 C 0.10586 -0.1206 0.10599 -0.12037 0.10612 -0.12037 C 0.10677 -0.12013 0.10703 -0.1199 0.10756 -0.11967 C 0.10782 -0.11921 0.10821 -0.11898 0.10847 -0.11898 C 0.10964 -0.11805 0.10964 -0.11782 0.11055 -0.11759 C 0.11068 -0.11759 0.11081 -0.11713 0.1112 -0.11689 C 0.11172 -0.11643 0.11211 -0.1162 0.11289 -0.1162 C 0.11315 -0.11597 0.11381 -0.11551 0.11407 -0.11527 C 0.11433 -0.11504 0.11446 -0.11504 0.11485 -0.11481 C 0.11849 -0.1125 0.11667 -0.11365 0.11862 -0.1125 C 0.11901 -0.11226 0.11953 -0.11203 0.11993 -0.11157 C 0.12032 -0.11088 0.12084 -0.11041 0.12123 -0.10995 C 0.1224 -0.10879 0.1237 -0.10856 0.12513 -0.1081 C 0.12552 -0.10763 0.12605 -0.10717 0.12644 -0.10671 C 0.12683 -0.10671 0.1293 -0.10601 0.1293 -0.10578 C 0.12982 -0.10578 0.13021 -0.10555 0.1306 -0.10532 C 0.13073 -0.10532 0.13112 -0.10509 0.13125 -0.10486 C 0.13151 -0.10463 0.13164 -0.10416 0.13177 -0.10416 C 0.13243 -0.10393 0.13347 -0.10347 0.13386 -0.10347 C 0.13438 -0.10301 0.1349 -0.10277 0.13529 -0.10277 C 0.13555 -0.10231 0.13581 -0.10162 0.1362 -0.10138 C 0.13633 -0.10138 0.13672 -0.10138 0.13685 -0.10115 C 0.13711 -0.10092 0.13724 -0.10092 0.13737 -0.10069 C 0.13907 -0.09838 0.13737 -0.10046 0.1392 -0.09884 C 0.1392 -0.09861 0.13946 -0.09814 0.13972 -0.09791 C 0.13998 -0.09768 0.14011 -0.09768 0.14037 -0.09745 C 0.14102 -0.09699 0.1418 -0.09606 0.14271 -0.09583 C 0.14297 -0.09537 0.14362 -0.09513 0.14388 -0.0949 C 0.14701 -0.09282 0.14336 -0.09513 0.14532 -0.09328 C 0.14597 -0.09305 0.1461 -0.09305 0.14662 -0.09259 C 0.14753 -0.09166 0.14701 -0.09189 0.14831 -0.09143 C 0.14844 -0.0912 0.14857 -0.09097 0.14896 -0.09074 C 0.15065 -0.08865 0.15091 -0.08773 0.15274 -0.08657 C 0.15313 -0.08611 0.15391 -0.08588 0.15443 -0.08564 C 0.15586 -0.08426 0.15743 -0.08333 0.15886 -0.08171 C 0.15964 -0.08101 0.16042 -0.07986 0.1612 -0.07963 C 0.16198 -0.07916 0.16276 -0.0787 0.16341 -0.07847 C 0.16433 -0.07777 0.16511 -0.07708 0.16602 -0.07638 C 0.16667 -0.07592 0.16719 -0.07592 0.16758 -0.07569 C 0.1681 -0.07546 0.16849 -0.075 0.16901 -0.07476 C 0.17045 -0.0743 0.1724 -0.0743 0.1737 -0.07407 C 0.17878 -0.07291 0.17032 -0.07476 0.1819 -0.07291 C 0.18282 -0.07291 0.18243 -0.07245 0.18308 -0.07199 C 0.18438 -0.07176 0.18542 -0.07129 0.18672 -0.07106 C 0.1875 -0.07037 0.18802 -0.06967 0.18868 -0.06944 C 0.18946 -0.06921 0.18998 -0.06921 0.19076 -0.06921 C 0.19167 -0.06875 0.19245 -0.06851 0.19362 -0.06782 C 0.19401 -0.06782 0.19453 -0.06736 0.1948 -0.06713 C 0.19545 -0.06689 0.19597 -0.06689 0.19662 -0.06666 L 0.19805 -0.06643 C 0.20039 -0.06458 0.19883 -0.06551 0.20157 -0.06481 C 0.20287 -0.06458 0.20404 -0.06388 0.20547 -0.06365 C 0.20599 -0.06365 0.20847 -0.06296 0.20912 -0.06296 C 0.20964 -0.0625 0.21055 -0.06203 0.21133 -0.0618 C 0.21185 -0.06157 0.21224 -0.06134 0.21276 -0.06134 L 0.23008 -0.06064 C 0.23203 -0.05972 0.23086 -0.06018 0.23412 -0.06018 L 0.23412 -0.05995 " pathEditMode="relative" rAng="0" ptsTypes="AAAAAAAAAAAAAAAAAAAAAAAAAAAAAAAAAAAAAAAAAAAAAAAAAAAAAAAAAAAAAAAAAAAAAAAAAAAAAAAAAAAAAAAAAAAAAAAAAAAAAAAAAAAAAAAAAAAAAAAAAAAAA">
                                          <p:cBhvr>
                                            <p:cTn id="65" dur="2250" fill="hold"/>
                                            <p:tgtEl>
                                              <p:spTgt spid="52"/>
                                            </p:tgtEl>
                                            <p:attrNameLst>
                                              <p:attrName>ppt_x</p:attrName>
                                              <p:attrName>ppt_y</p:attrName>
                                            </p:attrNameLst>
                                          </p:cBhvr>
                                          <p:rCtr x="11680" y="-3611"/>
                                        </p:animMotion>
                                      </p:childTnLst>
                                    </p:cTn>
                                  </p:par>
                                  <p:par>
                                    <p:cTn id="66" presetID="32" presetClass="emph" presetSubtype="0" repeatCount="1000000" fill="hold" nodeType="withEffect">
                                      <p:stCondLst>
                                        <p:cond delay="0"/>
                                      </p:stCondLst>
                                      <p:childTnLst>
                                        <p:animRot by="120000">
                                          <p:cBhvr>
                                            <p:cTn id="67" dur="50" fill="hold">
                                              <p:stCondLst>
                                                <p:cond delay="0"/>
                                              </p:stCondLst>
                                            </p:cTn>
                                            <p:tgtEl>
                                              <p:spTgt spid="52"/>
                                            </p:tgtEl>
                                            <p:attrNameLst>
                                              <p:attrName>r</p:attrName>
                                            </p:attrNameLst>
                                          </p:cBhvr>
                                        </p:animRot>
                                        <p:animRot by="-240000">
                                          <p:cBhvr>
                                            <p:cTn id="68" dur="100" fill="hold">
                                              <p:stCondLst>
                                                <p:cond delay="100"/>
                                              </p:stCondLst>
                                            </p:cTn>
                                            <p:tgtEl>
                                              <p:spTgt spid="52"/>
                                            </p:tgtEl>
                                            <p:attrNameLst>
                                              <p:attrName>r</p:attrName>
                                            </p:attrNameLst>
                                          </p:cBhvr>
                                        </p:animRot>
                                        <p:animRot by="240000">
                                          <p:cBhvr>
                                            <p:cTn id="69" dur="100" fill="hold">
                                              <p:stCondLst>
                                                <p:cond delay="200"/>
                                              </p:stCondLst>
                                            </p:cTn>
                                            <p:tgtEl>
                                              <p:spTgt spid="52"/>
                                            </p:tgtEl>
                                            <p:attrNameLst>
                                              <p:attrName>r</p:attrName>
                                            </p:attrNameLst>
                                          </p:cBhvr>
                                        </p:animRot>
                                        <p:animRot by="-240000">
                                          <p:cBhvr>
                                            <p:cTn id="70" dur="100" fill="hold">
                                              <p:stCondLst>
                                                <p:cond delay="300"/>
                                              </p:stCondLst>
                                            </p:cTn>
                                            <p:tgtEl>
                                              <p:spTgt spid="52"/>
                                            </p:tgtEl>
                                            <p:attrNameLst>
                                              <p:attrName>r</p:attrName>
                                            </p:attrNameLst>
                                          </p:cBhvr>
                                        </p:animRot>
                                        <p:animRot by="120000">
                                          <p:cBhvr>
                                            <p:cTn id="71"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4A0FDAB-01ED-45E6-964A-5EC0D95B8604}"/>
              </a:ext>
            </a:extLst>
          </p:cNvPr>
          <p:cNvPicPr>
            <a:picLocks noChangeAspect="1"/>
          </p:cNvPicPr>
          <p:nvPr/>
        </p:nvPicPr>
        <p:blipFill>
          <a:blip r:embed="rId3"/>
          <a:stretch>
            <a:fillRect/>
          </a:stretch>
        </p:blipFill>
        <p:spPr>
          <a:xfrm>
            <a:off x="97043" y="76220"/>
            <a:ext cx="3005588" cy="798645"/>
          </a:xfrm>
          <a:prstGeom prst="rect">
            <a:avLst/>
          </a:prstGeom>
        </p:spPr>
      </p:pic>
      <p:sp>
        <p:nvSpPr>
          <p:cNvPr id="51" name="Freeform: Shape 50">
            <a:extLst>
              <a:ext uri="{FF2B5EF4-FFF2-40B4-BE49-F238E27FC236}">
                <a16:creationId xmlns:a16="http://schemas.microsoft.com/office/drawing/2014/main" xmlns="" id="{316CBE9C-102C-4483-AE4C-1A795397C4EE}"/>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3" name="图片 3">
            <a:extLst>
              <a:ext uri="{FF2B5EF4-FFF2-40B4-BE49-F238E27FC236}">
                <a16:creationId xmlns:a16="http://schemas.microsoft.com/office/drawing/2014/main" xmlns="" id="{C6B8AB36-82AB-413B-96F0-4F9CB3159577}"/>
              </a:ext>
            </a:extLst>
          </p:cNvPr>
          <p:cNvPicPr>
            <a:picLocks noChangeAspect="1"/>
          </p:cNvPicPr>
          <p:nvPr/>
        </p:nvPicPr>
        <p:blipFill>
          <a:blip r:embed="rId4"/>
          <a:stretch>
            <a:fillRect/>
          </a:stretch>
        </p:blipFill>
        <p:spPr>
          <a:xfrm>
            <a:off x="2587288" y="6114881"/>
            <a:ext cx="531028" cy="525213"/>
          </a:xfrm>
          <a:prstGeom prst="rect">
            <a:avLst/>
          </a:prstGeom>
        </p:spPr>
      </p:pic>
      <p:pic>
        <p:nvPicPr>
          <p:cNvPr id="54" name="图片 3">
            <a:extLst>
              <a:ext uri="{FF2B5EF4-FFF2-40B4-BE49-F238E27FC236}">
                <a16:creationId xmlns:a16="http://schemas.microsoft.com/office/drawing/2014/main" xmlns="" id="{197F9D10-399B-488A-BDD8-9946BE7B88D8}"/>
              </a:ext>
            </a:extLst>
          </p:cNvPr>
          <p:cNvPicPr>
            <a:picLocks noChangeAspect="1"/>
          </p:cNvPicPr>
          <p:nvPr/>
        </p:nvPicPr>
        <p:blipFill>
          <a:blip r:embed="rId4"/>
          <a:stretch>
            <a:fillRect/>
          </a:stretch>
        </p:blipFill>
        <p:spPr>
          <a:xfrm>
            <a:off x="5628220" y="6168189"/>
            <a:ext cx="531028" cy="525213"/>
          </a:xfrm>
          <a:prstGeom prst="rect">
            <a:avLst/>
          </a:prstGeom>
        </p:spPr>
      </p:pic>
      <p:pic>
        <p:nvPicPr>
          <p:cNvPr id="55" name="图片 3">
            <a:extLst>
              <a:ext uri="{FF2B5EF4-FFF2-40B4-BE49-F238E27FC236}">
                <a16:creationId xmlns:a16="http://schemas.microsoft.com/office/drawing/2014/main" xmlns="" id="{55044ED7-519E-4623-AD10-BE2E1CE10743}"/>
              </a:ext>
            </a:extLst>
          </p:cNvPr>
          <p:cNvPicPr>
            <a:picLocks noChangeAspect="1"/>
          </p:cNvPicPr>
          <p:nvPr/>
        </p:nvPicPr>
        <p:blipFill>
          <a:blip r:embed="rId5"/>
          <a:stretch>
            <a:fillRect/>
          </a:stretch>
        </p:blipFill>
        <p:spPr>
          <a:xfrm>
            <a:off x="10366148" y="3015681"/>
            <a:ext cx="1808763" cy="3313533"/>
          </a:xfrm>
          <a:prstGeom prst="rect">
            <a:avLst/>
          </a:prstGeom>
        </p:spPr>
      </p:pic>
      <p:pic>
        <p:nvPicPr>
          <p:cNvPr id="57" name="图片 3">
            <a:extLst>
              <a:ext uri="{FF2B5EF4-FFF2-40B4-BE49-F238E27FC236}">
                <a16:creationId xmlns:a16="http://schemas.microsoft.com/office/drawing/2014/main" xmlns="" id="{BA70332E-62CD-440A-9200-CE49F75CAF4E}"/>
              </a:ext>
            </a:extLst>
          </p:cNvPr>
          <p:cNvPicPr>
            <a:picLocks noChangeAspect="1"/>
          </p:cNvPicPr>
          <p:nvPr/>
        </p:nvPicPr>
        <p:blipFill>
          <a:blip r:embed="rId4"/>
          <a:stretch>
            <a:fillRect/>
          </a:stretch>
        </p:blipFill>
        <p:spPr>
          <a:xfrm>
            <a:off x="8390382" y="5945204"/>
            <a:ext cx="531028" cy="525213"/>
          </a:xfrm>
          <a:prstGeom prst="rect">
            <a:avLst/>
          </a:prstGeom>
        </p:spPr>
      </p:pic>
      <p:grpSp>
        <p:nvGrpSpPr>
          <p:cNvPr id="60" name="Group 59">
            <a:extLst>
              <a:ext uri="{FF2B5EF4-FFF2-40B4-BE49-F238E27FC236}">
                <a16:creationId xmlns:a16="http://schemas.microsoft.com/office/drawing/2014/main" xmlns="" id="{0ED8AEAF-88A7-4AE4-8045-2E347E649367}"/>
              </a:ext>
            </a:extLst>
          </p:cNvPr>
          <p:cNvGrpSpPr/>
          <p:nvPr/>
        </p:nvGrpSpPr>
        <p:grpSpPr>
          <a:xfrm>
            <a:off x="1391820" y="4312937"/>
            <a:ext cx="8645675" cy="2159889"/>
            <a:chOff x="1599837" y="4331998"/>
            <a:chExt cx="8645675" cy="2159889"/>
          </a:xfrm>
        </p:grpSpPr>
        <p:grpSp>
          <p:nvGrpSpPr>
            <p:cNvPr id="43" name="Group 42">
              <a:extLst>
                <a:ext uri="{FF2B5EF4-FFF2-40B4-BE49-F238E27FC236}">
                  <a16:creationId xmlns:a16="http://schemas.microsoft.com/office/drawing/2014/main" xmlns="" id="{204092FF-8646-40D3-BBF5-254D550AB935}"/>
                </a:ext>
              </a:extLst>
            </p:cNvPr>
            <p:cNvGrpSpPr/>
            <p:nvPr/>
          </p:nvGrpSpPr>
          <p:grpSpPr>
            <a:xfrm rot="10800000">
              <a:off x="1599837" y="4331998"/>
              <a:ext cx="8645675" cy="1392908"/>
              <a:chOff x="2159706" y="4823879"/>
              <a:chExt cx="8645675" cy="1392908"/>
            </a:xfrm>
          </p:grpSpPr>
          <p:pic>
            <p:nvPicPr>
              <p:cNvPr id="42" name="Picture 12">
                <a:extLst>
                  <a:ext uri="{FF2B5EF4-FFF2-40B4-BE49-F238E27FC236}">
                    <a16:creationId xmlns:a16="http://schemas.microsoft.com/office/drawing/2014/main" xmlns="" id="{7F5E9055-4278-4C06-86D8-47259064122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800000">
                <a:off x="2196919" y="4823879"/>
                <a:ext cx="8608462" cy="1392908"/>
              </a:xfrm>
              <a:prstGeom prst="rect">
                <a:avLst/>
              </a:prstGeom>
            </p:spPr>
          </p:pic>
          <p:pic>
            <p:nvPicPr>
              <p:cNvPr id="41" name="图片 3">
                <a:extLst>
                  <a:ext uri="{FF2B5EF4-FFF2-40B4-BE49-F238E27FC236}">
                    <a16:creationId xmlns:a16="http://schemas.microsoft.com/office/drawing/2014/main" xmlns="" id="{6ECF98B3-8CF9-49D2-83F2-C61B2848F38F}"/>
                  </a:ext>
                </a:extLst>
              </p:cNvPr>
              <p:cNvPicPr>
                <a:picLocks noChangeAspect="1"/>
              </p:cNvPicPr>
              <p:nvPr/>
            </p:nvPicPr>
            <p:blipFill>
              <a:blip r:embed="rId4"/>
              <a:stretch>
                <a:fillRect/>
              </a:stretch>
            </p:blipFill>
            <p:spPr>
              <a:xfrm>
                <a:off x="2159706" y="4947788"/>
                <a:ext cx="736118" cy="728058"/>
              </a:xfrm>
              <a:prstGeom prst="rect">
                <a:avLst/>
              </a:prstGeom>
            </p:spPr>
          </p:pic>
        </p:grpSp>
        <p:sp>
          <p:nvSpPr>
            <p:cNvPr id="46" name="TextBox 45">
              <a:extLst>
                <a:ext uri="{FF2B5EF4-FFF2-40B4-BE49-F238E27FC236}">
                  <a16:creationId xmlns:a16="http://schemas.microsoft.com/office/drawing/2014/main" xmlns="" id="{00345827-40C8-4714-8A30-0786E873527F}"/>
                </a:ext>
              </a:extLst>
            </p:cNvPr>
            <p:cNvSpPr txBox="1"/>
            <p:nvPr/>
          </p:nvSpPr>
          <p:spPr>
            <a:xfrm>
              <a:off x="1983701" y="4429784"/>
              <a:ext cx="7150828"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 ngày đầu đến bể bơi, bạn nhỏ cảm thấy rất sợ, không dám xuống nước nữa.</a:t>
              </a:r>
              <a:b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endParaRPr kumimoji="0" lang="en-US" sz="3200" b="0" i="0" u="none" strike="noStrike" kern="1200" cap="none" spc="0" normalizeH="0" baseline="0" noProof="0" dirty="0">
                <a:ln>
                  <a:no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2" name="图片 1">
            <a:extLst>
              <a:ext uri="{FF2B5EF4-FFF2-40B4-BE49-F238E27FC236}">
                <a16:creationId xmlns:a16="http://schemas.microsoft.com/office/drawing/2014/main" xmlns="" id="{903FF0B2-2F23-42D8-83AF-30BEEE6C0CC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91820" y="5010265"/>
            <a:ext cx="1738220" cy="1738220"/>
          </a:xfrm>
          <a:prstGeom prst="rect">
            <a:avLst/>
          </a:prstGeom>
        </p:spPr>
      </p:pic>
      <p:grpSp>
        <p:nvGrpSpPr>
          <p:cNvPr id="14" name="Group 13">
            <a:extLst>
              <a:ext uri="{FF2B5EF4-FFF2-40B4-BE49-F238E27FC236}">
                <a16:creationId xmlns:a16="http://schemas.microsoft.com/office/drawing/2014/main" xmlns="" id="{EB77A71C-4132-4C5C-8EFD-8E84D50E93DB}"/>
              </a:ext>
            </a:extLst>
          </p:cNvPr>
          <p:cNvGrpSpPr/>
          <p:nvPr/>
        </p:nvGrpSpPr>
        <p:grpSpPr>
          <a:xfrm>
            <a:off x="188300" y="756873"/>
            <a:ext cx="12130973" cy="786942"/>
            <a:chOff x="1563939" y="771353"/>
            <a:chExt cx="12130973" cy="786942"/>
          </a:xfrm>
        </p:grpSpPr>
        <p:sp>
          <p:nvSpPr>
            <p:cNvPr id="37" name="TextBox 36">
              <a:extLst>
                <a:ext uri="{FF2B5EF4-FFF2-40B4-BE49-F238E27FC236}">
                  <a16:creationId xmlns:a16="http://schemas.microsoft.com/office/drawing/2014/main" xmlns="" id="{C6569417-CB8D-4526-B81F-1135F177A89F}"/>
                </a:ext>
              </a:extLst>
            </p:cNvPr>
            <p:cNvSpPr txBox="1"/>
            <p:nvPr/>
          </p:nvSpPr>
          <p:spPr>
            <a:xfrm>
              <a:off x="2367955" y="973520"/>
              <a:ext cx="11326957" cy="584775"/>
            </a:xfrm>
            <a:prstGeom prst="rect">
              <a:avLst/>
            </a:prstGeom>
            <a:noFill/>
          </p:spPr>
          <p:txBody>
            <a:bodyPr wrap="square" rtlCol="0">
              <a:spAutoFit/>
            </a:bodyPr>
            <a:lstStyle/>
            <a:p>
              <a:pPr lvl="0">
                <a:defRPr/>
              </a:pPr>
              <a:r>
                <a:rPr lang="vi-VN"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Bạn nhỏ cảm thấy thế nào trong ngày đầu đến bể bơi?</a:t>
              </a:r>
            </a:p>
          </p:txBody>
        </p:sp>
        <p:grpSp>
          <p:nvGrpSpPr>
            <p:cNvPr id="38" name="Group 37">
              <a:extLst>
                <a:ext uri="{FF2B5EF4-FFF2-40B4-BE49-F238E27FC236}">
                  <a16:creationId xmlns:a16="http://schemas.microsoft.com/office/drawing/2014/main" xmlns="" id="{C9FA1782-11A1-42CA-9423-0475DC441CE7}"/>
                </a:ext>
              </a:extLst>
            </p:cNvPr>
            <p:cNvGrpSpPr/>
            <p:nvPr/>
          </p:nvGrpSpPr>
          <p:grpSpPr>
            <a:xfrm>
              <a:off x="1563939" y="771353"/>
              <a:ext cx="828387" cy="737953"/>
              <a:chOff x="1833014" y="2061054"/>
              <a:chExt cx="828387" cy="737953"/>
            </a:xfrm>
          </p:grpSpPr>
          <p:pic>
            <p:nvPicPr>
              <p:cNvPr id="39" name="图片 12">
                <a:extLst>
                  <a:ext uri="{FF2B5EF4-FFF2-40B4-BE49-F238E27FC236}">
                    <a16:creationId xmlns:a16="http://schemas.microsoft.com/office/drawing/2014/main" xmlns="" id="{9B91C6A3-BC0A-49B7-B665-73E9300A871C}"/>
                  </a:ext>
                </a:extLst>
              </p:cNvPr>
              <p:cNvPicPr>
                <a:picLocks noChangeAspect="1"/>
              </p:cNvPicPr>
              <p:nvPr/>
            </p:nvPicPr>
            <p:blipFill>
              <a:blip r:embed="rId9"/>
              <a:stretch>
                <a:fillRect/>
              </a:stretch>
            </p:blipFill>
            <p:spPr>
              <a:xfrm>
                <a:off x="1994178" y="2061054"/>
                <a:ext cx="667223" cy="698995"/>
              </a:xfrm>
              <a:prstGeom prst="rect">
                <a:avLst/>
              </a:prstGeom>
            </p:spPr>
          </p:pic>
          <p:pic>
            <p:nvPicPr>
              <p:cNvPr id="40" name="Picture 39">
                <a:extLst>
                  <a:ext uri="{FF2B5EF4-FFF2-40B4-BE49-F238E27FC236}">
                    <a16:creationId xmlns:a16="http://schemas.microsoft.com/office/drawing/2014/main" xmlns="" id="{40ED37A8-34F0-4E01-B952-1BB080994500}"/>
                  </a:ext>
                </a:extLst>
              </p:cNvPr>
              <p:cNvPicPr>
                <a:picLocks noChangeAspect="1"/>
              </p:cNvPicPr>
              <p:nvPr/>
            </p:nvPicPr>
            <p:blipFill>
              <a:blip r:embed="rId10"/>
              <a:stretch>
                <a:fillRect/>
              </a:stretch>
            </p:blipFill>
            <p:spPr>
              <a:xfrm>
                <a:off x="1833014" y="2326856"/>
                <a:ext cx="394456" cy="472151"/>
              </a:xfrm>
              <a:prstGeom prst="rect">
                <a:avLst/>
              </a:prstGeom>
            </p:spPr>
          </p:pic>
        </p:grpSp>
      </p:grpSp>
      <p:grpSp>
        <p:nvGrpSpPr>
          <p:cNvPr id="3" name="Group 2">
            <a:extLst>
              <a:ext uri="{FF2B5EF4-FFF2-40B4-BE49-F238E27FC236}">
                <a16:creationId xmlns:a16="http://schemas.microsoft.com/office/drawing/2014/main" xmlns="" id="{2B63B7D4-3683-47E3-87A4-3CA3D21C133C}"/>
              </a:ext>
            </a:extLst>
          </p:cNvPr>
          <p:cNvGrpSpPr/>
          <p:nvPr/>
        </p:nvGrpSpPr>
        <p:grpSpPr>
          <a:xfrm>
            <a:off x="440721" y="1434948"/>
            <a:ext cx="10492662" cy="2730939"/>
            <a:chOff x="1223411" y="1442044"/>
            <a:chExt cx="10492662" cy="2162720"/>
          </a:xfrm>
        </p:grpSpPr>
        <p:sp>
          <p:nvSpPr>
            <p:cNvPr id="65" name="圆角矩形 2">
              <a:extLst>
                <a:ext uri="{FF2B5EF4-FFF2-40B4-BE49-F238E27FC236}">
                  <a16:creationId xmlns:a16="http://schemas.microsoft.com/office/drawing/2014/main" xmlns="" id="{961D9A3F-226D-4DC8-B35D-C950211D4EBB}"/>
                </a:ext>
              </a:extLst>
            </p:cNvPr>
            <p:cNvSpPr/>
            <p:nvPr/>
          </p:nvSpPr>
          <p:spPr>
            <a:xfrm>
              <a:off x="1368525" y="1606086"/>
              <a:ext cx="10337850" cy="1953057"/>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6" name="TextBox 65">
              <a:extLst>
                <a:ext uri="{FF2B5EF4-FFF2-40B4-BE49-F238E27FC236}">
                  <a16:creationId xmlns:a16="http://schemas.microsoft.com/office/drawing/2014/main" xmlns="" id="{B0EB8FFB-BF68-41FD-B442-70F05A2D73DE}"/>
                </a:ext>
              </a:extLst>
            </p:cNvPr>
            <p:cNvSpPr txBox="1"/>
            <p:nvPr/>
          </p:nvSpPr>
          <p:spPr>
            <a:xfrm>
              <a:off x="1460821" y="1684777"/>
              <a:ext cx="10255252" cy="1779290"/>
            </a:xfrm>
            <a:prstGeom prst="rect">
              <a:avLst/>
            </a:prstGeom>
            <a:noFill/>
          </p:spPr>
          <p:txBody>
            <a:bodyPr wrap="square" rtlCol="0">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p>
          </p:txBody>
        </p:sp>
        <p:grpSp>
          <p:nvGrpSpPr>
            <p:cNvPr id="69" name="Group 68">
              <a:extLst>
                <a:ext uri="{FF2B5EF4-FFF2-40B4-BE49-F238E27FC236}">
                  <a16:creationId xmlns:a16="http://schemas.microsoft.com/office/drawing/2014/main" xmlns="" id="{D8EBA6C7-A2E1-44A2-B046-BBA5BC00AA32}"/>
                </a:ext>
              </a:extLst>
            </p:cNvPr>
            <p:cNvGrpSpPr/>
            <p:nvPr/>
          </p:nvGrpSpPr>
          <p:grpSpPr>
            <a:xfrm>
              <a:off x="1223411" y="1442044"/>
              <a:ext cx="10492662" cy="2162720"/>
              <a:chOff x="846766" y="932775"/>
              <a:chExt cx="10492662" cy="2162720"/>
            </a:xfrm>
          </p:grpSpPr>
          <p:sp>
            <p:nvSpPr>
              <p:cNvPr id="70" name="Rounded Rectangle 15">
                <a:extLst>
                  <a:ext uri="{FF2B5EF4-FFF2-40B4-BE49-F238E27FC236}">
                    <a16:creationId xmlns:a16="http://schemas.microsoft.com/office/drawing/2014/main" xmlns="" id="{9BB639ED-B220-44C3-AAED-0A6466D73932}"/>
                  </a:ext>
                </a:extLst>
              </p:cNvPr>
              <p:cNvSpPr/>
              <p:nvPr/>
            </p:nvSpPr>
            <p:spPr>
              <a:xfrm>
                <a:off x="1001578" y="1120260"/>
                <a:ext cx="10337850" cy="1975235"/>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71" name="Group 70">
                <a:extLst>
                  <a:ext uri="{FF2B5EF4-FFF2-40B4-BE49-F238E27FC236}">
                    <a16:creationId xmlns:a16="http://schemas.microsoft.com/office/drawing/2014/main" xmlns="" id="{9E643622-7130-4AB3-953F-D2E21DE7F15B}"/>
                  </a:ext>
                </a:extLst>
              </p:cNvPr>
              <p:cNvGrpSpPr/>
              <p:nvPr/>
            </p:nvGrpSpPr>
            <p:grpSpPr>
              <a:xfrm>
                <a:off x="846766" y="932775"/>
                <a:ext cx="404249" cy="415845"/>
                <a:chOff x="942302" y="782647"/>
                <a:chExt cx="404249" cy="415845"/>
              </a:xfrm>
            </p:grpSpPr>
            <p:sp>
              <p:nvSpPr>
                <p:cNvPr id="72" name="MH_SubTitle_1">
                  <a:extLst>
                    <a:ext uri="{FF2B5EF4-FFF2-40B4-BE49-F238E27FC236}">
                      <a16:creationId xmlns:a16="http://schemas.microsoft.com/office/drawing/2014/main" xmlns="" id="{8F7381E0-F15E-4CF3-8461-BFD0B3C6D390}"/>
                    </a:ext>
                  </a:extLst>
                </p:cNvPr>
                <p:cNvSpPr>
                  <a:spLocks/>
                </p:cNvSpPr>
                <p:nvPr>
                  <p:custDataLst>
                    <p:tags r:id="rId1"/>
                  </p:custDataLst>
                </p:nvPr>
              </p:nvSpPr>
              <p:spPr bwMode="auto">
                <a:xfrm>
                  <a:off x="942302" y="828468"/>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3" name="TextBox 72">
                  <a:extLst>
                    <a:ext uri="{FF2B5EF4-FFF2-40B4-BE49-F238E27FC236}">
                      <a16:creationId xmlns:a16="http://schemas.microsoft.com/office/drawing/2014/main" xmlns="" id="{C7327DD8-334D-4EBD-884F-4ED9A86E9A93}"/>
                    </a:ext>
                  </a:extLst>
                </p:cNvPr>
                <p:cNvSpPr txBox="1"/>
                <p:nvPr/>
              </p:nvSpPr>
              <p:spPr>
                <a:xfrm>
                  <a:off x="998391" y="782647"/>
                  <a:ext cx="307264" cy="36560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grpSp>
      <p:cxnSp>
        <p:nvCxnSpPr>
          <p:cNvPr id="74" name="Straight Connector 73">
            <a:extLst>
              <a:ext uri="{FF2B5EF4-FFF2-40B4-BE49-F238E27FC236}">
                <a16:creationId xmlns:a16="http://schemas.microsoft.com/office/drawing/2014/main" xmlns="" id="{B7A9FA9D-CD3D-4D7E-AB3A-940940D03468}"/>
              </a:ext>
            </a:extLst>
          </p:cNvPr>
          <p:cNvCxnSpPr>
            <a:cxnSpLocks/>
          </p:cNvCxnSpPr>
          <p:nvPr/>
        </p:nvCxnSpPr>
        <p:spPr>
          <a:xfrm>
            <a:off x="7959974" y="2637507"/>
            <a:ext cx="277769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xmlns="" id="{AD445763-788E-4801-81DC-406B699C2D47}"/>
              </a:ext>
            </a:extLst>
          </p:cNvPr>
          <p:cNvCxnSpPr>
            <a:cxnSpLocks/>
          </p:cNvCxnSpPr>
          <p:nvPr/>
        </p:nvCxnSpPr>
        <p:spPr>
          <a:xfrm flipV="1">
            <a:off x="800458" y="3007305"/>
            <a:ext cx="6867167" cy="2212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34005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80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80000">
                                          <p:cBhvr additive="base">
                                            <p:cTn id="11" dur="500" fill="hold"/>
                                            <p:tgtEl>
                                              <p:spTgt spid="14"/>
                                            </p:tgtEl>
                                            <p:attrNameLst>
                                              <p:attrName>ppt_x</p:attrName>
                                            </p:attrNameLst>
                                          </p:cBhvr>
                                          <p:tavLst>
                                            <p:tav tm="0">
                                              <p:val>
                                                <p:strVal val="0-#ppt_w/2"/>
                                              </p:val>
                                            </p:tav>
                                            <p:tav tm="100000">
                                              <p:val>
                                                <p:strVal val="#ppt_x"/>
                                              </p:val>
                                            </p:tav>
                                          </p:tavLst>
                                        </p:anim>
                                        <p:anim calcmode="lin" valueType="num" p14:bounceEnd="80000">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down)">
                                          <p:cBhvr>
                                            <p:cTn id="16" dur="500"/>
                                            <p:tgtEl>
                                              <p:spTgt spid="55"/>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anim calcmode="lin" valueType="num">
                                          <p:cBhvr>
                                            <p:cTn id="20" dur="500" fill="hold"/>
                                            <p:tgtEl>
                                              <p:spTgt spid="53"/>
                                            </p:tgtEl>
                                            <p:attrNameLst>
                                              <p:attrName>ppt_w</p:attrName>
                                            </p:attrNameLst>
                                          </p:cBhvr>
                                          <p:tavLst>
                                            <p:tav tm="0">
                                              <p:val>
                                                <p:fltVal val="0"/>
                                              </p:val>
                                            </p:tav>
                                            <p:tav tm="100000">
                                              <p:val>
                                                <p:strVal val="#ppt_w"/>
                                              </p:val>
                                            </p:tav>
                                          </p:tavLst>
                                        </p:anim>
                                        <p:anim calcmode="lin" valueType="num">
                                          <p:cBhvr>
                                            <p:cTn id="21" dur="500" fill="hold"/>
                                            <p:tgtEl>
                                              <p:spTgt spid="53"/>
                                            </p:tgtEl>
                                            <p:attrNameLst>
                                              <p:attrName>ppt_h</p:attrName>
                                            </p:attrNameLst>
                                          </p:cBhvr>
                                          <p:tavLst>
                                            <p:tav tm="0">
                                              <p:val>
                                                <p:fltVal val="0"/>
                                              </p:val>
                                            </p:tav>
                                            <p:tav tm="100000">
                                              <p:val>
                                                <p:strVal val="#ppt_h"/>
                                              </p:val>
                                            </p:tav>
                                          </p:tavLst>
                                        </p:anim>
                                        <p:animEffect transition="in" filter="fade">
                                          <p:cBhvr>
                                            <p:cTn id="22" dur="500"/>
                                            <p:tgtEl>
                                              <p:spTgt spid="53"/>
                                            </p:tgtEl>
                                          </p:cBhvr>
                                        </p:animEffect>
                                      </p:childTnLst>
                                    </p:cTn>
                                  </p:par>
                                  <p:par>
                                    <p:cTn id="23" presetID="32" presetClass="emph" presetSubtype="0" repeatCount="1000000" fill="hold" nodeType="withEffect">
                                      <p:stCondLst>
                                        <p:cond delay="0"/>
                                      </p:stCondLst>
                                      <p:childTnLst>
                                        <p:animRot by="120000">
                                          <p:cBhvr>
                                            <p:cTn id="24" dur="50" fill="hold">
                                              <p:stCondLst>
                                                <p:cond delay="0"/>
                                              </p:stCondLst>
                                            </p:cTn>
                                            <p:tgtEl>
                                              <p:spTgt spid="52"/>
                                            </p:tgtEl>
                                            <p:attrNameLst>
                                              <p:attrName>r</p:attrName>
                                            </p:attrNameLst>
                                          </p:cBhvr>
                                        </p:animRot>
                                        <p:animRot by="-240000">
                                          <p:cBhvr>
                                            <p:cTn id="25" dur="100" fill="hold">
                                              <p:stCondLst>
                                                <p:cond delay="100"/>
                                              </p:stCondLst>
                                            </p:cTn>
                                            <p:tgtEl>
                                              <p:spTgt spid="52"/>
                                            </p:tgtEl>
                                            <p:attrNameLst>
                                              <p:attrName>r</p:attrName>
                                            </p:attrNameLst>
                                          </p:cBhvr>
                                        </p:animRot>
                                        <p:animRot by="240000">
                                          <p:cBhvr>
                                            <p:cTn id="26" dur="100" fill="hold">
                                              <p:stCondLst>
                                                <p:cond delay="200"/>
                                              </p:stCondLst>
                                            </p:cTn>
                                            <p:tgtEl>
                                              <p:spTgt spid="52"/>
                                            </p:tgtEl>
                                            <p:attrNameLst>
                                              <p:attrName>r</p:attrName>
                                            </p:attrNameLst>
                                          </p:cBhvr>
                                        </p:animRot>
                                        <p:animRot by="-240000">
                                          <p:cBhvr>
                                            <p:cTn id="27" dur="100" fill="hold">
                                              <p:stCondLst>
                                                <p:cond delay="300"/>
                                              </p:stCondLst>
                                            </p:cTn>
                                            <p:tgtEl>
                                              <p:spTgt spid="52"/>
                                            </p:tgtEl>
                                            <p:attrNameLst>
                                              <p:attrName>r</p:attrName>
                                            </p:attrNameLst>
                                          </p:cBhvr>
                                        </p:animRot>
                                        <p:animRot by="120000">
                                          <p:cBhvr>
                                            <p:cTn id="28" dur="100" fill="hold">
                                              <p:stCondLst>
                                                <p:cond delay="400"/>
                                              </p:stCondLst>
                                            </p:cTn>
                                            <p:tgtEl>
                                              <p:spTgt spid="52"/>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14:presetBounceEnd="80000">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14:bounceEnd="80000">
                                          <p:cBhvr additive="base">
                                            <p:cTn id="33" dur="500" fill="hold"/>
                                            <p:tgtEl>
                                              <p:spTgt spid="3"/>
                                            </p:tgtEl>
                                            <p:attrNameLst>
                                              <p:attrName>ppt_x</p:attrName>
                                            </p:attrNameLst>
                                          </p:cBhvr>
                                          <p:tavLst>
                                            <p:tav tm="0">
                                              <p:val>
                                                <p:strVal val="0-#ppt_w/2"/>
                                              </p:val>
                                            </p:tav>
                                            <p:tav tm="100000">
                                              <p:val>
                                                <p:strVal val="#ppt_x"/>
                                              </p:val>
                                            </p:tav>
                                          </p:tavLst>
                                        </p:anim>
                                        <p:anim calcmode="lin" valueType="num" p14:bounceEnd="80000">
                                          <p:cBhvr additive="base">
                                            <p:cTn id="3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4"/>
                                            </p:tgtEl>
                                            <p:attrNameLst>
                                              <p:attrName>style.visibility</p:attrName>
                                            </p:attrNameLst>
                                          </p:cBhvr>
                                          <p:to>
                                            <p:strVal val="visible"/>
                                          </p:to>
                                        </p:set>
                                        <p:animEffect transition="in" filter="wipe(left)">
                                          <p:cBhvr>
                                            <p:cTn id="39" dur="500"/>
                                            <p:tgtEl>
                                              <p:spTgt spid="74"/>
                                            </p:tgtEl>
                                          </p:cBhvr>
                                        </p:animEffec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wipe(down)">
                                          <p:cBhvr>
                                            <p:cTn id="43" dur="500"/>
                                            <p:tgtEl>
                                              <p:spTgt spid="7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60"/>
                                            </p:tgtEl>
                                            <p:attrNameLst>
                                              <p:attrName>style.visibility</p:attrName>
                                            </p:attrNameLst>
                                          </p:cBhvr>
                                          <p:to>
                                            <p:strVal val="visible"/>
                                          </p:to>
                                        </p:set>
                                        <p:anim calcmode="lin" valueType="num">
                                          <p:cBhvr>
                                            <p:cTn id="48" dur="500" fill="hold"/>
                                            <p:tgtEl>
                                              <p:spTgt spid="60"/>
                                            </p:tgtEl>
                                            <p:attrNameLst>
                                              <p:attrName>ppt_w</p:attrName>
                                            </p:attrNameLst>
                                          </p:cBhvr>
                                          <p:tavLst>
                                            <p:tav tm="0">
                                              <p:val>
                                                <p:fltVal val="0"/>
                                              </p:val>
                                            </p:tav>
                                            <p:tav tm="100000">
                                              <p:val>
                                                <p:strVal val="#ppt_w"/>
                                              </p:val>
                                            </p:tav>
                                          </p:tavLst>
                                        </p:anim>
                                        <p:anim calcmode="lin" valueType="num">
                                          <p:cBhvr>
                                            <p:cTn id="49" dur="500" fill="hold"/>
                                            <p:tgtEl>
                                              <p:spTgt spid="60"/>
                                            </p:tgtEl>
                                            <p:attrNameLst>
                                              <p:attrName>ppt_h</p:attrName>
                                            </p:attrNameLst>
                                          </p:cBhvr>
                                          <p:tavLst>
                                            <p:tav tm="0">
                                              <p:val>
                                                <p:fltVal val="0"/>
                                              </p:val>
                                            </p:tav>
                                            <p:tav tm="100000">
                                              <p:val>
                                                <p:strVal val="#ppt_h"/>
                                              </p:val>
                                            </p:tav>
                                          </p:tavLst>
                                        </p:anim>
                                        <p:animEffect transition="in" filter="fade">
                                          <p:cBhvr>
                                            <p:cTn id="50" dur="500"/>
                                            <p:tgtEl>
                                              <p:spTgt spid="60"/>
                                            </p:tgtEl>
                                          </p:cBhvr>
                                        </p:animEffect>
                                      </p:childTnLst>
                                    </p:cTn>
                                  </p:par>
                                </p:childTnLst>
                              </p:cTn>
                            </p:par>
                          </p:childTnLst>
                        </p:cTn>
                      </p:par>
                      <p:par>
                        <p:cTn id="51" fill="hold">
                          <p:stCondLst>
                            <p:cond delay="indefinite"/>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0.00144 0.01435 L -0.00144 0.01435 C -0.00065 0.00995 3.33333E-6 0.00555 0.00117 0.00162 C 0.00221 -0.00162 0.00494 -0.0044 0.00651 -0.00649 C 0.00716 -0.00857 0.00742 -0.01112 0.00833 -0.01274 C 0.00898 -0.01389 0.01015 -0.01343 0.01093 -0.01436 C 0.02096 -0.02616 0.0026 -0.01112 0.01992 -0.02246 C 0.02929 -0.02848 0.01627 -0.02269 0.0289 -0.02871 C 0.03151 -0.02987 0.03424 -0.03079 0.03685 -0.03195 C 0.03984 -0.03311 0.04583 -0.03496 0.04583 -0.03496 C 0.06093 -0.03449 0.07617 -0.03519 0.09127 -0.03357 C 0.09557 -0.03311 0.09961 -0.02963 0.10377 -0.02871 L 0.11093 -0.02709 C 0.11276 -0.02616 0.11458 -0.025 0.11627 -0.02385 C 0.11784 -0.02292 0.11927 -0.02176 0.12083 -0.02084 C 0.12343 -0.01899 0.1263 -0.01829 0.12877 -0.01598 C 0.13346 -0.01181 0.13112 -0.01343 0.13593 -0.01112 C 0.13685 -0.01019 0.13763 -0.0088 0.13867 -0.00811 C 0.13971 -0.00718 0.14583 -0.0051 0.14661 -0.00487 C 0.14778 -0.00371 0.14896 -0.00232 0.15026 -0.00162 C 0.15781 0.00185 0.1638 0.00208 0.17161 0.00301 C 0.17278 0.0037 0.17409 0.00416 0.17526 0.00463 C 0.17617 0.00509 0.17695 0.00601 0.17786 0.00625 C 0.20273 0.01319 0.21093 0.00949 0.24401 0.00949 L 0.24401 0.00949 " pathEditMode="relative" ptsTypes="AAAAAAAAAAAAAAAAAAAAAAAAA">
                                          <p:cBhvr>
                                            <p:cTn id="54" dur="2000" fill="hold"/>
                                            <p:tgtEl>
                                              <p:spTgt spid="52"/>
                                            </p:tgtEl>
                                            <p:attrNameLst>
                                              <p:attrName>ppt_x</p:attrName>
                                              <p:attrName>ppt_y</p:attrName>
                                            </p:attrNameLst>
                                          </p:cBhvr>
                                        </p:animMotion>
                                      </p:childTnLst>
                                    </p:cTn>
                                  </p:par>
                                  <p:par>
                                    <p:cTn id="55" presetID="32" presetClass="emph" presetSubtype="0" repeatCount="100000" fill="hold" nodeType="withEffect">
                                      <p:stCondLst>
                                        <p:cond delay="0"/>
                                      </p:stCondLst>
                                      <p:childTnLst>
                                        <p:animRot by="120000">
                                          <p:cBhvr>
                                            <p:cTn id="56" dur="50" fill="hold">
                                              <p:stCondLst>
                                                <p:cond delay="0"/>
                                              </p:stCondLst>
                                            </p:cTn>
                                            <p:tgtEl>
                                              <p:spTgt spid="52"/>
                                            </p:tgtEl>
                                            <p:attrNameLst>
                                              <p:attrName>r</p:attrName>
                                            </p:attrNameLst>
                                          </p:cBhvr>
                                        </p:animRot>
                                        <p:animRot by="-240000">
                                          <p:cBhvr>
                                            <p:cTn id="57" dur="100" fill="hold">
                                              <p:stCondLst>
                                                <p:cond delay="100"/>
                                              </p:stCondLst>
                                            </p:cTn>
                                            <p:tgtEl>
                                              <p:spTgt spid="52"/>
                                            </p:tgtEl>
                                            <p:attrNameLst>
                                              <p:attrName>r</p:attrName>
                                            </p:attrNameLst>
                                          </p:cBhvr>
                                        </p:animRot>
                                        <p:animRot by="240000">
                                          <p:cBhvr>
                                            <p:cTn id="58" dur="100" fill="hold">
                                              <p:stCondLst>
                                                <p:cond delay="200"/>
                                              </p:stCondLst>
                                            </p:cTn>
                                            <p:tgtEl>
                                              <p:spTgt spid="52"/>
                                            </p:tgtEl>
                                            <p:attrNameLst>
                                              <p:attrName>r</p:attrName>
                                            </p:attrNameLst>
                                          </p:cBhvr>
                                        </p:animRot>
                                        <p:animRot by="-240000">
                                          <p:cBhvr>
                                            <p:cTn id="59" dur="100" fill="hold">
                                              <p:stCondLst>
                                                <p:cond delay="300"/>
                                              </p:stCondLst>
                                            </p:cTn>
                                            <p:tgtEl>
                                              <p:spTgt spid="52"/>
                                            </p:tgtEl>
                                            <p:attrNameLst>
                                              <p:attrName>r</p:attrName>
                                            </p:attrNameLst>
                                          </p:cBhvr>
                                        </p:animRot>
                                        <p:animRot by="120000">
                                          <p:cBhvr>
                                            <p:cTn id="60"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down)">
                                          <p:cBhvr>
                                            <p:cTn id="16" dur="500"/>
                                            <p:tgtEl>
                                              <p:spTgt spid="55"/>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anim calcmode="lin" valueType="num">
                                          <p:cBhvr>
                                            <p:cTn id="20" dur="500" fill="hold"/>
                                            <p:tgtEl>
                                              <p:spTgt spid="53"/>
                                            </p:tgtEl>
                                            <p:attrNameLst>
                                              <p:attrName>ppt_w</p:attrName>
                                            </p:attrNameLst>
                                          </p:cBhvr>
                                          <p:tavLst>
                                            <p:tav tm="0">
                                              <p:val>
                                                <p:fltVal val="0"/>
                                              </p:val>
                                            </p:tav>
                                            <p:tav tm="100000">
                                              <p:val>
                                                <p:strVal val="#ppt_w"/>
                                              </p:val>
                                            </p:tav>
                                          </p:tavLst>
                                        </p:anim>
                                        <p:anim calcmode="lin" valueType="num">
                                          <p:cBhvr>
                                            <p:cTn id="21" dur="500" fill="hold"/>
                                            <p:tgtEl>
                                              <p:spTgt spid="53"/>
                                            </p:tgtEl>
                                            <p:attrNameLst>
                                              <p:attrName>ppt_h</p:attrName>
                                            </p:attrNameLst>
                                          </p:cBhvr>
                                          <p:tavLst>
                                            <p:tav tm="0">
                                              <p:val>
                                                <p:fltVal val="0"/>
                                              </p:val>
                                            </p:tav>
                                            <p:tav tm="100000">
                                              <p:val>
                                                <p:strVal val="#ppt_h"/>
                                              </p:val>
                                            </p:tav>
                                          </p:tavLst>
                                        </p:anim>
                                        <p:animEffect transition="in" filter="fade">
                                          <p:cBhvr>
                                            <p:cTn id="22" dur="500"/>
                                            <p:tgtEl>
                                              <p:spTgt spid="53"/>
                                            </p:tgtEl>
                                          </p:cBhvr>
                                        </p:animEffect>
                                      </p:childTnLst>
                                    </p:cTn>
                                  </p:par>
                                  <p:par>
                                    <p:cTn id="23" presetID="32" presetClass="emph" presetSubtype="0" repeatCount="1000000" fill="hold" nodeType="withEffect">
                                      <p:stCondLst>
                                        <p:cond delay="0"/>
                                      </p:stCondLst>
                                      <p:childTnLst>
                                        <p:animRot by="120000">
                                          <p:cBhvr>
                                            <p:cTn id="24" dur="50" fill="hold">
                                              <p:stCondLst>
                                                <p:cond delay="0"/>
                                              </p:stCondLst>
                                            </p:cTn>
                                            <p:tgtEl>
                                              <p:spTgt spid="52"/>
                                            </p:tgtEl>
                                            <p:attrNameLst>
                                              <p:attrName>r</p:attrName>
                                            </p:attrNameLst>
                                          </p:cBhvr>
                                        </p:animRot>
                                        <p:animRot by="-240000">
                                          <p:cBhvr>
                                            <p:cTn id="25" dur="100" fill="hold">
                                              <p:stCondLst>
                                                <p:cond delay="100"/>
                                              </p:stCondLst>
                                            </p:cTn>
                                            <p:tgtEl>
                                              <p:spTgt spid="52"/>
                                            </p:tgtEl>
                                            <p:attrNameLst>
                                              <p:attrName>r</p:attrName>
                                            </p:attrNameLst>
                                          </p:cBhvr>
                                        </p:animRot>
                                        <p:animRot by="240000">
                                          <p:cBhvr>
                                            <p:cTn id="26" dur="100" fill="hold">
                                              <p:stCondLst>
                                                <p:cond delay="200"/>
                                              </p:stCondLst>
                                            </p:cTn>
                                            <p:tgtEl>
                                              <p:spTgt spid="52"/>
                                            </p:tgtEl>
                                            <p:attrNameLst>
                                              <p:attrName>r</p:attrName>
                                            </p:attrNameLst>
                                          </p:cBhvr>
                                        </p:animRot>
                                        <p:animRot by="-240000">
                                          <p:cBhvr>
                                            <p:cTn id="27" dur="100" fill="hold">
                                              <p:stCondLst>
                                                <p:cond delay="300"/>
                                              </p:stCondLst>
                                            </p:cTn>
                                            <p:tgtEl>
                                              <p:spTgt spid="52"/>
                                            </p:tgtEl>
                                            <p:attrNameLst>
                                              <p:attrName>r</p:attrName>
                                            </p:attrNameLst>
                                          </p:cBhvr>
                                        </p:animRot>
                                        <p:animRot by="120000">
                                          <p:cBhvr>
                                            <p:cTn id="28" dur="100" fill="hold">
                                              <p:stCondLst>
                                                <p:cond delay="400"/>
                                              </p:stCondLst>
                                            </p:cTn>
                                            <p:tgtEl>
                                              <p:spTgt spid="52"/>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0-#ppt_w/2"/>
                                              </p:val>
                                            </p:tav>
                                            <p:tav tm="100000">
                                              <p:val>
                                                <p:strVal val="#ppt_x"/>
                                              </p:val>
                                            </p:tav>
                                          </p:tavLst>
                                        </p:anim>
                                        <p:anim calcmode="lin" valueType="num">
                                          <p:cBhvr additive="base">
                                            <p:cTn id="3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4"/>
                                            </p:tgtEl>
                                            <p:attrNameLst>
                                              <p:attrName>style.visibility</p:attrName>
                                            </p:attrNameLst>
                                          </p:cBhvr>
                                          <p:to>
                                            <p:strVal val="visible"/>
                                          </p:to>
                                        </p:set>
                                        <p:animEffect transition="in" filter="wipe(left)">
                                          <p:cBhvr>
                                            <p:cTn id="39" dur="500"/>
                                            <p:tgtEl>
                                              <p:spTgt spid="74"/>
                                            </p:tgtEl>
                                          </p:cBhvr>
                                        </p:animEffec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wipe(down)">
                                          <p:cBhvr>
                                            <p:cTn id="43" dur="500"/>
                                            <p:tgtEl>
                                              <p:spTgt spid="7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60"/>
                                            </p:tgtEl>
                                            <p:attrNameLst>
                                              <p:attrName>style.visibility</p:attrName>
                                            </p:attrNameLst>
                                          </p:cBhvr>
                                          <p:to>
                                            <p:strVal val="visible"/>
                                          </p:to>
                                        </p:set>
                                        <p:anim calcmode="lin" valueType="num">
                                          <p:cBhvr>
                                            <p:cTn id="48" dur="500" fill="hold"/>
                                            <p:tgtEl>
                                              <p:spTgt spid="60"/>
                                            </p:tgtEl>
                                            <p:attrNameLst>
                                              <p:attrName>ppt_w</p:attrName>
                                            </p:attrNameLst>
                                          </p:cBhvr>
                                          <p:tavLst>
                                            <p:tav tm="0">
                                              <p:val>
                                                <p:fltVal val="0"/>
                                              </p:val>
                                            </p:tav>
                                            <p:tav tm="100000">
                                              <p:val>
                                                <p:strVal val="#ppt_w"/>
                                              </p:val>
                                            </p:tav>
                                          </p:tavLst>
                                        </p:anim>
                                        <p:anim calcmode="lin" valueType="num">
                                          <p:cBhvr>
                                            <p:cTn id="49" dur="500" fill="hold"/>
                                            <p:tgtEl>
                                              <p:spTgt spid="60"/>
                                            </p:tgtEl>
                                            <p:attrNameLst>
                                              <p:attrName>ppt_h</p:attrName>
                                            </p:attrNameLst>
                                          </p:cBhvr>
                                          <p:tavLst>
                                            <p:tav tm="0">
                                              <p:val>
                                                <p:fltVal val="0"/>
                                              </p:val>
                                            </p:tav>
                                            <p:tav tm="100000">
                                              <p:val>
                                                <p:strVal val="#ppt_h"/>
                                              </p:val>
                                            </p:tav>
                                          </p:tavLst>
                                        </p:anim>
                                        <p:animEffect transition="in" filter="fade">
                                          <p:cBhvr>
                                            <p:cTn id="50" dur="500"/>
                                            <p:tgtEl>
                                              <p:spTgt spid="60"/>
                                            </p:tgtEl>
                                          </p:cBhvr>
                                        </p:animEffect>
                                      </p:childTnLst>
                                    </p:cTn>
                                  </p:par>
                                </p:childTnLst>
                              </p:cTn>
                            </p:par>
                          </p:childTnLst>
                        </p:cTn>
                      </p:par>
                      <p:par>
                        <p:cTn id="51" fill="hold">
                          <p:stCondLst>
                            <p:cond delay="indefinite"/>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0.00144 0.01435 L -0.00144 0.01435 C -0.00065 0.00995 3.33333E-6 0.00555 0.00117 0.00162 C 0.00221 -0.00162 0.00494 -0.0044 0.00651 -0.00649 C 0.00716 -0.00857 0.00742 -0.01112 0.00833 -0.01274 C 0.00898 -0.01389 0.01015 -0.01343 0.01093 -0.01436 C 0.02096 -0.02616 0.0026 -0.01112 0.01992 -0.02246 C 0.02929 -0.02848 0.01627 -0.02269 0.0289 -0.02871 C 0.03151 -0.02987 0.03424 -0.03079 0.03685 -0.03195 C 0.03984 -0.03311 0.04583 -0.03496 0.04583 -0.03496 C 0.06093 -0.03449 0.07617 -0.03519 0.09127 -0.03357 C 0.09557 -0.03311 0.09961 -0.02963 0.10377 -0.02871 L 0.11093 -0.02709 C 0.11276 -0.02616 0.11458 -0.025 0.11627 -0.02385 C 0.11784 -0.02292 0.11927 -0.02176 0.12083 -0.02084 C 0.12343 -0.01899 0.1263 -0.01829 0.12877 -0.01598 C 0.13346 -0.01181 0.13112 -0.01343 0.13593 -0.01112 C 0.13685 -0.01019 0.13763 -0.0088 0.13867 -0.00811 C 0.13971 -0.00718 0.14583 -0.0051 0.14661 -0.00487 C 0.14778 -0.00371 0.14896 -0.00232 0.15026 -0.00162 C 0.15781 0.00185 0.1638 0.00208 0.17161 0.00301 C 0.17278 0.0037 0.17409 0.00416 0.17526 0.00463 C 0.17617 0.00509 0.17695 0.00601 0.17786 0.00625 C 0.20273 0.01319 0.21093 0.00949 0.24401 0.00949 L 0.24401 0.00949 " pathEditMode="relative" ptsTypes="AAAAAAAAAAAAAAAAAAAAAAAAA">
                                          <p:cBhvr>
                                            <p:cTn id="54" dur="2000" fill="hold"/>
                                            <p:tgtEl>
                                              <p:spTgt spid="52"/>
                                            </p:tgtEl>
                                            <p:attrNameLst>
                                              <p:attrName>ppt_x</p:attrName>
                                              <p:attrName>ppt_y</p:attrName>
                                            </p:attrNameLst>
                                          </p:cBhvr>
                                        </p:animMotion>
                                      </p:childTnLst>
                                    </p:cTn>
                                  </p:par>
                                  <p:par>
                                    <p:cTn id="55" presetID="32" presetClass="emph" presetSubtype="0" repeatCount="100000" fill="hold" nodeType="withEffect">
                                      <p:stCondLst>
                                        <p:cond delay="0"/>
                                      </p:stCondLst>
                                      <p:childTnLst>
                                        <p:animRot by="120000">
                                          <p:cBhvr>
                                            <p:cTn id="56" dur="50" fill="hold">
                                              <p:stCondLst>
                                                <p:cond delay="0"/>
                                              </p:stCondLst>
                                            </p:cTn>
                                            <p:tgtEl>
                                              <p:spTgt spid="52"/>
                                            </p:tgtEl>
                                            <p:attrNameLst>
                                              <p:attrName>r</p:attrName>
                                            </p:attrNameLst>
                                          </p:cBhvr>
                                        </p:animRot>
                                        <p:animRot by="-240000">
                                          <p:cBhvr>
                                            <p:cTn id="57" dur="100" fill="hold">
                                              <p:stCondLst>
                                                <p:cond delay="100"/>
                                              </p:stCondLst>
                                            </p:cTn>
                                            <p:tgtEl>
                                              <p:spTgt spid="52"/>
                                            </p:tgtEl>
                                            <p:attrNameLst>
                                              <p:attrName>r</p:attrName>
                                            </p:attrNameLst>
                                          </p:cBhvr>
                                        </p:animRot>
                                        <p:animRot by="240000">
                                          <p:cBhvr>
                                            <p:cTn id="58" dur="100" fill="hold">
                                              <p:stCondLst>
                                                <p:cond delay="200"/>
                                              </p:stCondLst>
                                            </p:cTn>
                                            <p:tgtEl>
                                              <p:spTgt spid="52"/>
                                            </p:tgtEl>
                                            <p:attrNameLst>
                                              <p:attrName>r</p:attrName>
                                            </p:attrNameLst>
                                          </p:cBhvr>
                                        </p:animRot>
                                        <p:animRot by="-240000">
                                          <p:cBhvr>
                                            <p:cTn id="59" dur="100" fill="hold">
                                              <p:stCondLst>
                                                <p:cond delay="300"/>
                                              </p:stCondLst>
                                            </p:cTn>
                                            <p:tgtEl>
                                              <p:spTgt spid="52"/>
                                            </p:tgtEl>
                                            <p:attrNameLst>
                                              <p:attrName>r</p:attrName>
                                            </p:attrNameLst>
                                          </p:cBhvr>
                                        </p:animRot>
                                        <p:animRot by="120000">
                                          <p:cBhvr>
                                            <p:cTn id="60"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4A0FDAB-01ED-45E6-964A-5EC0D95B8604}"/>
              </a:ext>
            </a:extLst>
          </p:cNvPr>
          <p:cNvPicPr>
            <a:picLocks noChangeAspect="1"/>
          </p:cNvPicPr>
          <p:nvPr/>
        </p:nvPicPr>
        <p:blipFill>
          <a:blip r:embed="rId2"/>
          <a:stretch>
            <a:fillRect/>
          </a:stretch>
        </p:blipFill>
        <p:spPr>
          <a:xfrm>
            <a:off x="97043" y="76220"/>
            <a:ext cx="3005588" cy="798645"/>
          </a:xfrm>
          <a:prstGeom prst="rect">
            <a:avLst/>
          </a:prstGeom>
        </p:spPr>
      </p:pic>
      <p:sp>
        <p:nvSpPr>
          <p:cNvPr id="51" name="Freeform: Shape 50">
            <a:extLst>
              <a:ext uri="{FF2B5EF4-FFF2-40B4-BE49-F238E27FC236}">
                <a16:creationId xmlns:a16="http://schemas.microsoft.com/office/drawing/2014/main" xmlns="" id="{316CBE9C-102C-4483-AE4C-1A795397C4EE}"/>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3" name="图片 3">
            <a:extLst>
              <a:ext uri="{FF2B5EF4-FFF2-40B4-BE49-F238E27FC236}">
                <a16:creationId xmlns:a16="http://schemas.microsoft.com/office/drawing/2014/main" xmlns="" id="{C6B8AB36-82AB-413B-96F0-4F9CB3159577}"/>
              </a:ext>
            </a:extLst>
          </p:cNvPr>
          <p:cNvPicPr>
            <a:picLocks noChangeAspect="1"/>
          </p:cNvPicPr>
          <p:nvPr/>
        </p:nvPicPr>
        <p:blipFill>
          <a:blip r:embed="rId3"/>
          <a:stretch>
            <a:fillRect/>
          </a:stretch>
        </p:blipFill>
        <p:spPr>
          <a:xfrm>
            <a:off x="2587288" y="6114881"/>
            <a:ext cx="531028" cy="525213"/>
          </a:xfrm>
          <a:prstGeom prst="rect">
            <a:avLst/>
          </a:prstGeom>
        </p:spPr>
      </p:pic>
      <p:pic>
        <p:nvPicPr>
          <p:cNvPr id="54" name="图片 3">
            <a:extLst>
              <a:ext uri="{FF2B5EF4-FFF2-40B4-BE49-F238E27FC236}">
                <a16:creationId xmlns:a16="http://schemas.microsoft.com/office/drawing/2014/main" xmlns="" id="{197F9D10-399B-488A-BDD8-9946BE7B88D8}"/>
              </a:ext>
            </a:extLst>
          </p:cNvPr>
          <p:cNvPicPr>
            <a:picLocks noChangeAspect="1"/>
          </p:cNvPicPr>
          <p:nvPr/>
        </p:nvPicPr>
        <p:blipFill>
          <a:blip r:embed="rId3"/>
          <a:stretch>
            <a:fillRect/>
          </a:stretch>
        </p:blipFill>
        <p:spPr>
          <a:xfrm>
            <a:off x="5628220" y="6168189"/>
            <a:ext cx="531028" cy="525213"/>
          </a:xfrm>
          <a:prstGeom prst="rect">
            <a:avLst/>
          </a:prstGeom>
        </p:spPr>
      </p:pic>
      <p:pic>
        <p:nvPicPr>
          <p:cNvPr id="55" name="图片 3">
            <a:extLst>
              <a:ext uri="{FF2B5EF4-FFF2-40B4-BE49-F238E27FC236}">
                <a16:creationId xmlns:a16="http://schemas.microsoft.com/office/drawing/2014/main" xmlns="" id="{55044ED7-519E-4623-AD10-BE2E1CE10743}"/>
              </a:ext>
            </a:extLst>
          </p:cNvPr>
          <p:cNvPicPr>
            <a:picLocks noChangeAspect="1"/>
          </p:cNvPicPr>
          <p:nvPr/>
        </p:nvPicPr>
        <p:blipFill>
          <a:blip r:embed="rId4"/>
          <a:stretch>
            <a:fillRect/>
          </a:stretch>
        </p:blipFill>
        <p:spPr>
          <a:xfrm>
            <a:off x="10366148" y="3015681"/>
            <a:ext cx="1808763" cy="3313533"/>
          </a:xfrm>
          <a:prstGeom prst="rect">
            <a:avLst/>
          </a:prstGeom>
        </p:spPr>
      </p:pic>
      <p:pic>
        <p:nvPicPr>
          <p:cNvPr id="57" name="图片 3">
            <a:extLst>
              <a:ext uri="{FF2B5EF4-FFF2-40B4-BE49-F238E27FC236}">
                <a16:creationId xmlns:a16="http://schemas.microsoft.com/office/drawing/2014/main" xmlns="" id="{BA70332E-62CD-440A-9200-CE49F75CAF4E}"/>
              </a:ext>
            </a:extLst>
          </p:cNvPr>
          <p:cNvPicPr>
            <a:picLocks noChangeAspect="1"/>
          </p:cNvPicPr>
          <p:nvPr/>
        </p:nvPicPr>
        <p:blipFill>
          <a:blip r:embed="rId3"/>
          <a:stretch>
            <a:fillRect/>
          </a:stretch>
        </p:blipFill>
        <p:spPr>
          <a:xfrm>
            <a:off x="8390382" y="5945204"/>
            <a:ext cx="531028" cy="525213"/>
          </a:xfrm>
          <a:prstGeom prst="rect">
            <a:avLst/>
          </a:prstGeom>
        </p:spPr>
      </p:pic>
      <p:grpSp>
        <p:nvGrpSpPr>
          <p:cNvPr id="60" name="Group 59">
            <a:extLst>
              <a:ext uri="{FF2B5EF4-FFF2-40B4-BE49-F238E27FC236}">
                <a16:creationId xmlns:a16="http://schemas.microsoft.com/office/drawing/2014/main" xmlns="" id="{0ED8AEAF-88A7-4AE4-8045-2E347E649367}"/>
              </a:ext>
            </a:extLst>
          </p:cNvPr>
          <p:cNvGrpSpPr/>
          <p:nvPr/>
        </p:nvGrpSpPr>
        <p:grpSpPr>
          <a:xfrm>
            <a:off x="595533" y="2436383"/>
            <a:ext cx="10370431" cy="2835973"/>
            <a:chOff x="1599837" y="4331998"/>
            <a:chExt cx="8645675" cy="1392908"/>
          </a:xfrm>
        </p:grpSpPr>
        <p:grpSp>
          <p:nvGrpSpPr>
            <p:cNvPr id="43" name="Group 42">
              <a:extLst>
                <a:ext uri="{FF2B5EF4-FFF2-40B4-BE49-F238E27FC236}">
                  <a16:creationId xmlns:a16="http://schemas.microsoft.com/office/drawing/2014/main" xmlns="" id="{204092FF-8646-40D3-BBF5-254D550AB935}"/>
                </a:ext>
              </a:extLst>
            </p:cNvPr>
            <p:cNvGrpSpPr/>
            <p:nvPr/>
          </p:nvGrpSpPr>
          <p:grpSpPr>
            <a:xfrm rot="10800000">
              <a:off x="1599837" y="4331998"/>
              <a:ext cx="8645675" cy="1392908"/>
              <a:chOff x="2159706" y="4823879"/>
              <a:chExt cx="8645675" cy="1392908"/>
            </a:xfrm>
          </p:grpSpPr>
          <p:pic>
            <p:nvPicPr>
              <p:cNvPr id="42" name="Picture 12">
                <a:extLst>
                  <a:ext uri="{FF2B5EF4-FFF2-40B4-BE49-F238E27FC236}">
                    <a16:creationId xmlns:a16="http://schemas.microsoft.com/office/drawing/2014/main" xmlns="" id="{7F5E9055-4278-4C06-86D8-47259064122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00000">
                <a:off x="2196919" y="4823879"/>
                <a:ext cx="8608462" cy="1392908"/>
              </a:xfrm>
              <a:prstGeom prst="rect">
                <a:avLst/>
              </a:prstGeom>
            </p:spPr>
          </p:pic>
          <p:pic>
            <p:nvPicPr>
              <p:cNvPr id="41" name="图片 3">
                <a:extLst>
                  <a:ext uri="{FF2B5EF4-FFF2-40B4-BE49-F238E27FC236}">
                    <a16:creationId xmlns:a16="http://schemas.microsoft.com/office/drawing/2014/main" xmlns="" id="{6ECF98B3-8CF9-49D2-83F2-C61B2848F38F}"/>
                  </a:ext>
                </a:extLst>
              </p:cNvPr>
              <p:cNvPicPr>
                <a:picLocks noChangeAspect="1"/>
              </p:cNvPicPr>
              <p:nvPr/>
            </p:nvPicPr>
            <p:blipFill>
              <a:blip r:embed="rId3"/>
              <a:stretch>
                <a:fillRect/>
              </a:stretch>
            </p:blipFill>
            <p:spPr>
              <a:xfrm>
                <a:off x="2159706" y="4947788"/>
                <a:ext cx="736118" cy="728058"/>
              </a:xfrm>
              <a:prstGeom prst="rect">
                <a:avLst/>
              </a:prstGeom>
            </p:spPr>
          </p:pic>
        </p:grpSp>
        <p:sp>
          <p:nvSpPr>
            <p:cNvPr id="46" name="TextBox 45">
              <a:extLst>
                <a:ext uri="{FF2B5EF4-FFF2-40B4-BE49-F238E27FC236}">
                  <a16:creationId xmlns:a16="http://schemas.microsoft.com/office/drawing/2014/main" xmlns="" id="{00345827-40C8-4714-8A30-0786E873527F}"/>
                </a:ext>
              </a:extLst>
            </p:cNvPr>
            <p:cNvSpPr txBox="1"/>
            <p:nvPr/>
          </p:nvSpPr>
          <p:spPr>
            <a:xfrm>
              <a:off x="1893453" y="4558005"/>
              <a:ext cx="6647545" cy="1043049"/>
            </a:xfrm>
            <a:prstGeom prst="rect">
              <a:avLst/>
            </a:prstGeom>
            <a:noFill/>
          </p:spPr>
          <p:txBody>
            <a:bodyPr wrap="square" rtlCol="0">
              <a:spAutoFit/>
            </a:bodyPr>
            <a:lstStyle/>
            <a:p>
              <a:pPr algn="just"/>
              <a:r>
                <a:rPr lang="en-US"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Ngày đầu tiên, bạn nhỏ được cô dạy tập thở. Nhưng khi thở dưới nước, bạn ấy toàn bị sặc. Vì thế mà bạn nhỏ rất sợ.</a:t>
              </a:r>
            </a:p>
            <a:p>
              <a:pPr algn="just"/>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Ngày thứ hai, bạn nhỏ đã có cảm giác thích bơi. Bạn không còn bị sặc nước nữa. Bạn được học động tác bơi ếch.</a:t>
              </a:r>
            </a:p>
            <a:p>
              <a:pPr algn="just"/>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Ngày thứ ba, bạn nhỏ đã biết bơi. Bạn rất thích thú với việc được bơi dưới nước</a:t>
              </a:r>
              <a:r>
                <a:rPr lang="en-US"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2" name="图片 1">
            <a:extLst>
              <a:ext uri="{FF2B5EF4-FFF2-40B4-BE49-F238E27FC236}">
                <a16:creationId xmlns:a16="http://schemas.microsoft.com/office/drawing/2014/main" xmlns="" id="{903FF0B2-2F23-42D8-83AF-30BEEE6C0C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32992" y="4901874"/>
            <a:ext cx="1738220" cy="1738220"/>
          </a:xfrm>
          <a:prstGeom prst="rect">
            <a:avLst/>
          </a:prstGeom>
        </p:spPr>
      </p:pic>
      <p:grpSp>
        <p:nvGrpSpPr>
          <p:cNvPr id="2" name="Group 1">
            <a:extLst>
              <a:ext uri="{FF2B5EF4-FFF2-40B4-BE49-F238E27FC236}">
                <a16:creationId xmlns:a16="http://schemas.microsoft.com/office/drawing/2014/main" xmlns="" id="{FC3BC09C-C5C2-43BB-A5EB-1D55A0C86DAB}"/>
              </a:ext>
            </a:extLst>
          </p:cNvPr>
          <p:cNvGrpSpPr/>
          <p:nvPr/>
        </p:nvGrpSpPr>
        <p:grpSpPr>
          <a:xfrm>
            <a:off x="2666414" y="612356"/>
            <a:ext cx="11665536" cy="821357"/>
            <a:chOff x="1193023" y="2540038"/>
            <a:chExt cx="11665536" cy="821357"/>
          </a:xfrm>
        </p:grpSpPr>
        <p:sp>
          <p:nvSpPr>
            <p:cNvPr id="29" name="TextBox 28">
              <a:extLst>
                <a:ext uri="{FF2B5EF4-FFF2-40B4-BE49-F238E27FC236}">
                  <a16:creationId xmlns:a16="http://schemas.microsoft.com/office/drawing/2014/main" xmlns="" id="{CC51547F-B4AF-45F4-B667-0B226842AA0E}"/>
                </a:ext>
              </a:extLst>
            </p:cNvPr>
            <p:cNvSpPr txBox="1"/>
            <p:nvPr/>
          </p:nvSpPr>
          <p:spPr>
            <a:xfrm>
              <a:off x="1860082" y="2776620"/>
              <a:ext cx="10998477" cy="584775"/>
            </a:xfrm>
            <a:prstGeom prst="rect">
              <a:avLst/>
            </a:prstGeom>
            <a:noFill/>
          </p:spPr>
          <p:txBody>
            <a:bodyPr wrap="square" rtlCol="0">
              <a:spAutoFit/>
            </a:bodyPr>
            <a:lstStyle/>
            <a:p>
              <a:pPr lvl="0">
                <a:defRPr/>
              </a:pPr>
              <a:r>
                <a:rPr lang="vi-VN"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Kể lại việc học bơi của bạn ấy.</a:t>
              </a:r>
            </a:p>
          </p:txBody>
        </p:sp>
        <p:grpSp>
          <p:nvGrpSpPr>
            <p:cNvPr id="30" name="Group 29">
              <a:extLst>
                <a:ext uri="{FF2B5EF4-FFF2-40B4-BE49-F238E27FC236}">
                  <a16:creationId xmlns:a16="http://schemas.microsoft.com/office/drawing/2014/main" xmlns="" id="{51C9C0AE-6628-4AA7-BD09-4A9297497367}"/>
                </a:ext>
              </a:extLst>
            </p:cNvPr>
            <p:cNvGrpSpPr/>
            <p:nvPr/>
          </p:nvGrpSpPr>
          <p:grpSpPr>
            <a:xfrm>
              <a:off x="1193023" y="2540038"/>
              <a:ext cx="667223" cy="746337"/>
              <a:chOff x="2403430" y="2614714"/>
              <a:chExt cx="667223" cy="746337"/>
            </a:xfrm>
          </p:grpSpPr>
          <p:pic>
            <p:nvPicPr>
              <p:cNvPr id="31" name="图片 12">
                <a:extLst>
                  <a:ext uri="{FF2B5EF4-FFF2-40B4-BE49-F238E27FC236}">
                    <a16:creationId xmlns:a16="http://schemas.microsoft.com/office/drawing/2014/main" xmlns="" id="{95D8A403-E909-498B-9F03-8356D461735D}"/>
                  </a:ext>
                </a:extLst>
              </p:cNvPr>
              <p:cNvPicPr>
                <a:picLocks noChangeAspect="1"/>
              </p:cNvPicPr>
              <p:nvPr/>
            </p:nvPicPr>
            <p:blipFill>
              <a:blip r:embed="rId8"/>
              <a:stretch>
                <a:fillRect/>
              </a:stretch>
            </p:blipFill>
            <p:spPr>
              <a:xfrm>
                <a:off x="2403430" y="2614714"/>
                <a:ext cx="667223" cy="698995"/>
              </a:xfrm>
              <a:prstGeom prst="rect">
                <a:avLst/>
              </a:prstGeom>
            </p:spPr>
          </p:pic>
          <p:pic>
            <p:nvPicPr>
              <p:cNvPr id="32" name="Picture 31">
                <a:extLst>
                  <a:ext uri="{FF2B5EF4-FFF2-40B4-BE49-F238E27FC236}">
                    <a16:creationId xmlns:a16="http://schemas.microsoft.com/office/drawing/2014/main" xmlns="" id="{AFBEAEAD-DF90-4E64-9D24-93EDD31A87A9}"/>
                  </a:ext>
                </a:extLst>
              </p:cNvPr>
              <p:cNvPicPr>
                <a:picLocks noChangeAspect="1"/>
              </p:cNvPicPr>
              <p:nvPr/>
            </p:nvPicPr>
            <p:blipFill>
              <a:blip r:embed="rId9"/>
              <a:stretch>
                <a:fillRect/>
              </a:stretch>
            </p:blipFill>
            <p:spPr>
              <a:xfrm>
                <a:off x="2463861" y="2837830"/>
                <a:ext cx="431081" cy="523221"/>
              </a:xfrm>
              <a:prstGeom prst="rect">
                <a:avLst/>
              </a:prstGeom>
            </p:spPr>
          </p:pic>
        </p:grpSp>
      </p:grpSp>
      <p:grpSp>
        <p:nvGrpSpPr>
          <p:cNvPr id="56" name="Group 55">
            <a:extLst>
              <a:ext uri="{FF2B5EF4-FFF2-40B4-BE49-F238E27FC236}">
                <a16:creationId xmlns:a16="http://schemas.microsoft.com/office/drawing/2014/main" xmlns="" id="{0523DC65-6373-4371-81EF-C88D282BD9E9}"/>
              </a:ext>
            </a:extLst>
          </p:cNvPr>
          <p:cNvGrpSpPr/>
          <p:nvPr/>
        </p:nvGrpSpPr>
        <p:grpSpPr>
          <a:xfrm>
            <a:off x="496810" y="1428763"/>
            <a:ext cx="10469155" cy="1177119"/>
            <a:chOff x="1279500" y="1442044"/>
            <a:chExt cx="10469155" cy="2117099"/>
          </a:xfrm>
        </p:grpSpPr>
        <p:sp>
          <p:nvSpPr>
            <p:cNvPr id="58" name="圆角矩形 2">
              <a:extLst>
                <a:ext uri="{FF2B5EF4-FFF2-40B4-BE49-F238E27FC236}">
                  <a16:creationId xmlns:a16="http://schemas.microsoft.com/office/drawing/2014/main" xmlns="" id="{261CDF54-5ECD-4097-AF14-2D7EBAD0F2A2}"/>
                </a:ext>
              </a:extLst>
            </p:cNvPr>
            <p:cNvSpPr/>
            <p:nvPr/>
          </p:nvSpPr>
          <p:spPr>
            <a:xfrm>
              <a:off x="1368525" y="1606086"/>
              <a:ext cx="10337850" cy="1953057"/>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9" name="TextBox 58">
              <a:extLst>
                <a:ext uri="{FF2B5EF4-FFF2-40B4-BE49-F238E27FC236}">
                  <a16:creationId xmlns:a16="http://schemas.microsoft.com/office/drawing/2014/main" xmlns="" id="{97192C6D-BA31-49BB-B1D1-9C4F0E9DCABC}"/>
                </a:ext>
              </a:extLst>
            </p:cNvPr>
            <p:cNvSpPr txBox="1"/>
            <p:nvPr/>
          </p:nvSpPr>
          <p:spPr>
            <a:xfrm>
              <a:off x="1493403" y="1783978"/>
              <a:ext cx="10255252" cy="17160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dựa vào các bức tranh minh họa và nhớ lại nội dung bài đọc để kể lại việc học bơi của bạn nhỏ.</a:t>
              </a:r>
            </a:p>
          </p:txBody>
        </p:sp>
        <p:grpSp>
          <p:nvGrpSpPr>
            <p:cNvPr id="61" name="Group 60">
              <a:extLst>
                <a:ext uri="{FF2B5EF4-FFF2-40B4-BE49-F238E27FC236}">
                  <a16:creationId xmlns:a16="http://schemas.microsoft.com/office/drawing/2014/main" xmlns="" id="{A9D64877-0682-4F18-BDF5-18F72D583B68}"/>
                </a:ext>
              </a:extLst>
            </p:cNvPr>
            <p:cNvGrpSpPr/>
            <p:nvPr/>
          </p:nvGrpSpPr>
          <p:grpSpPr>
            <a:xfrm>
              <a:off x="1279500" y="1442044"/>
              <a:ext cx="10436573" cy="2093558"/>
              <a:chOff x="902855" y="932775"/>
              <a:chExt cx="10436573" cy="2093558"/>
            </a:xfrm>
          </p:grpSpPr>
          <p:sp>
            <p:nvSpPr>
              <p:cNvPr id="62" name="Rounded Rectangle 15">
                <a:extLst>
                  <a:ext uri="{FF2B5EF4-FFF2-40B4-BE49-F238E27FC236}">
                    <a16:creationId xmlns:a16="http://schemas.microsoft.com/office/drawing/2014/main" xmlns="" id="{6802042F-CA15-40E1-B7C2-970F50B3FB78}"/>
                  </a:ext>
                </a:extLst>
              </p:cNvPr>
              <p:cNvSpPr/>
              <p:nvPr/>
            </p:nvSpPr>
            <p:spPr>
              <a:xfrm>
                <a:off x="1001578" y="1120261"/>
                <a:ext cx="10337850" cy="1906072"/>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7" name="TextBox 66">
                <a:extLst>
                  <a:ext uri="{FF2B5EF4-FFF2-40B4-BE49-F238E27FC236}">
                    <a16:creationId xmlns:a16="http://schemas.microsoft.com/office/drawing/2014/main" xmlns="" id="{C6F3AB32-E5DB-454C-A265-83266E316F41}"/>
                  </a:ext>
                </a:extLst>
              </p:cNvPr>
              <p:cNvSpPr txBox="1"/>
              <p:nvPr/>
            </p:nvSpPr>
            <p:spPr>
              <a:xfrm>
                <a:off x="902855" y="932775"/>
                <a:ext cx="307264" cy="8303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grpSp>
    </p:spTree>
    <p:extLst>
      <p:ext uri="{BB962C8B-B14F-4D97-AF65-F5344CB8AC3E}">
        <p14:creationId xmlns:p14="http://schemas.microsoft.com/office/powerpoint/2010/main" val="87516855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14:presetBounceEnd="80000">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14:bounceEnd="80000">
                                          <p:cBhvr additive="base">
                                            <p:cTn id="12" dur="500" fill="hold"/>
                                            <p:tgtEl>
                                              <p:spTgt spid="2"/>
                                            </p:tgtEl>
                                            <p:attrNameLst>
                                              <p:attrName>ppt_x</p:attrName>
                                            </p:attrNameLst>
                                          </p:cBhvr>
                                          <p:tavLst>
                                            <p:tav tm="0">
                                              <p:val>
                                                <p:strVal val="0-#ppt_w/2"/>
                                              </p:val>
                                            </p:tav>
                                            <p:tav tm="100000">
                                              <p:val>
                                                <p:strVal val="#ppt_x"/>
                                              </p:val>
                                            </p:tav>
                                          </p:tavLst>
                                        </p:anim>
                                        <p:anim calcmode="lin" valueType="num" p14:bounceEnd="80000">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14:presetBounceEnd="80000">
                                      <p:stCondLst>
                                        <p:cond delay="0"/>
                                      </p:stCondLst>
                                      <p:childTnLst>
                                        <p:set>
                                          <p:cBhvr>
                                            <p:cTn id="17" dur="1" fill="hold">
                                              <p:stCondLst>
                                                <p:cond delay="0"/>
                                              </p:stCondLst>
                                            </p:cTn>
                                            <p:tgtEl>
                                              <p:spTgt spid="56"/>
                                            </p:tgtEl>
                                            <p:attrNameLst>
                                              <p:attrName>style.visibility</p:attrName>
                                            </p:attrNameLst>
                                          </p:cBhvr>
                                          <p:to>
                                            <p:strVal val="visible"/>
                                          </p:to>
                                        </p:set>
                                        <p:anim calcmode="lin" valueType="num" p14:bounceEnd="80000">
                                          <p:cBhvr additive="base">
                                            <p:cTn id="18" dur="500" fill="hold"/>
                                            <p:tgtEl>
                                              <p:spTgt spid="56"/>
                                            </p:tgtEl>
                                            <p:attrNameLst>
                                              <p:attrName>ppt_x</p:attrName>
                                            </p:attrNameLst>
                                          </p:cBhvr>
                                          <p:tavLst>
                                            <p:tav tm="0">
                                              <p:val>
                                                <p:strVal val="0-#ppt_w/2"/>
                                              </p:val>
                                            </p:tav>
                                            <p:tav tm="100000">
                                              <p:val>
                                                <p:strVal val="#ppt_x"/>
                                              </p:val>
                                            </p:tav>
                                          </p:tavLst>
                                        </p:anim>
                                        <p:anim calcmode="lin" valueType="num" p14:bounceEnd="80000">
                                          <p:cBhvr additive="base">
                                            <p:cTn id="19"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0"/>
                                            </p:tgtEl>
                                            <p:attrNameLst>
                                              <p:attrName>style.visibility</p:attrName>
                                            </p:attrNameLst>
                                          </p:cBhvr>
                                          <p:to>
                                            <p:strVal val="visible"/>
                                          </p:to>
                                        </p:set>
                                        <p:anim calcmode="lin" valueType="num">
                                          <p:cBhvr>
                                            <p:cTn id="24" dur="500" fill="hold"/>
                                            <p:tgtEl>
                                              <p:spTgt spid="60"/>
                                            </p:tgtEl>
                                            <p:attrNameLst>
                                              <p:attrName>ppt_w</p:attrName>
                                            </p:attrNameLst>
                                          </p:cBhvr>
                                          <p:tavLst>
                                            <p:tav tm="0">
                                              <p:val>
                                                <p:fltVal val="0"/>
                                              </p:val>
                                            </p:tav>
                                            <p:tav tm="100000">
                                              <p:val>
                                                <p:strVal val="#ppt_w"/>
                                              </p:val>
                                            </p:tav>
                                          </p:tavLst>
                                        </p:anim>
                                        <p:anim calcmode="lin" valueType="num">
                                          <p:cBhvr>
                                            <p:cTn id="25" dur="500" fill="hold"/>
                                            <p:tgtEl>
                                              <p:spTgt spid="60"/>
                                            </p:tgtEl>
                                            <p:attrNameLst>
                                              <p:attrName>ppt_h</p:attrName>
                                            </p:attrNameLst>
                                          </p:cBhvr>
                                          <p:tavLst>
                                            <p:tav tm="0">
                                              <p:val>
                                                <p:fltVal val="0"/>
                                              </p:val>
                                            </p:tav>
                                            <p:tav tm="100000">
                                              <p:val>
                                                <p:strVal val="#ppt_h"/>
                                              </p:val>
                                            </p:tav>
                                          </p:tavLst>
                                        </p:anim>
                                        <p:animEffect transition="in" filter="fade">
                                          <p:cBhvr>
                                            <p:cTn id="26" dur="500"/>
                                            <p:tgtEl>
                                              <p:spTgt spid="60"/>
                                            </p:tgtEl>
                                          </p:cBhvr>
                                        </p:animEffect>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00807 0.03148 L 0.00807 0.03148 C 0.01093 0.02916 0.01393 0.02731 0.01692 0.025 C 0.01809 0.02407 0.01914 0.02222 0.02057 0.02199 C 0.02461 0.02083 0.0289 0.02083 0.03307 0.02037 C 0.10755 0.02175 0.10976 0.02314 0.175 0.02037 C 0.18398 0.0199 0.19856 0.01828 0.20807 0.01712 C 0.21692 0.01087 0.2108 0.01412 0.22682 0.01412 L 0.22682 0.01412 " pathEditMode="relative" ptsTypes="AAAAAAAAA">
                                          <p:cBhvr>
                                            <p:cTn id="30" dur="2000" fill="hold"/>
                                            <p:tgtEl>
                                              <p:spTgt spid="52"/>
                                            </p:tgtEl>
                                            <p:attrNameLst>
                                              <p:attrName>ppt_x</p:attrName>
                                              <p:attrName>ppt_y</p:attrName>
                                            </p:attrNameLst>
                                          </p:cBhvr>
                                        </p:animMotion>
                                      </p:childTnLst>
                                    </p:cTn>
                                  </p:par>
                                  <p:par>
                                    <p:cTn id="31" presetID="32" presetClass="emph" presetSubtype="0" repeatCount="1000000" fill="hold" nodeType="withEffect">
                                      <p:stCondLst>
                                        <p:cond delay="0"/>
                                      </p:stCondLst>
                                      <p:childTnLst>
                                        <p:animRot by="120000">
                                          <p:cBhvr>
                                            <p:cTn id="32" dur="50" fill="hold">
                                              <p:stCondLst>
                                                <p:cond delay="0"/>
                                              </p:stCondLst>
                                            </p:cTn>
                                            <p:tgtEl>
                                              <p:spTgt spid="52"/>
                                            </p:tgtEl>
                                            <p:attrNameLst>
                                              <p:attrName>r</p:attrName>
                                            </p:attrNameLst>
                                          </p:cBhvr>
                                        </p:animRot>
                                        <p:animRot by="-240000">
                                          <p:cBhvr>
                                            <p:cTn id="33" dur="100" fill="hold">
                                              <p:stCondLst>
                                                <p:cond delay="100"/>
                                              </p:stCondLst>
                                            </p:cTn>
                                            <p:tgtEl>
                                              <p:spTgt spid="52"/>
                                            </p:tgtEl>
                                            <p:attrNameLst>
                                              <p:attrName>r</p:attrName>
                                            </p:attrNameLst>
                                          </p:cBhvr>
                                        </p:animRot>
                                        <p:animRot by="240000">
                                          <p:cBhvr>
                                            <p:cTn id="34" dur="100" fill="hold">
                                              <p:stCondLst>
                                                <p:cond delay="200"/>
                                              </p:stCondLst>
                                            </p:cTn>
                                            <p:tgtEl>
                                              <p:spTgt spid="52"/>
                                            </p:tgtEl>
                                            <p:attrNameLst>
                                              <p:attrName>r</p:attrName>
                                            </p:attrNameLst>
                                          </p:cBhvr>
                                        </p:animRot>
                                        <p:animRot by="-240000">
                                          <p:cBhvr>
                                            <p:cTn id="35" dur="100" fill="hold">
                                              <p:stCondLst>
                                                <p:cond delay="300"/>
                                              </p:stCondLst>
                                            </p:cTn>
                                            <p:tgtEl>
                                              <p:spTgt spid="52"/>
                                            </p:tgtEl>
                                            <p:attrNameLst>
                                              <p:attrName>r</p:attrName>
                                            </p:attrNameLst>
                                          </p:cBhvr>
                                        </p:animRot>
                                        <p:animRot by="120000">
                                          <p:cBhvr>
                                            <p:cTn id="36"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56"/>
                                            </p:tgtEl>
                                            <p:attrNameLst>
                                              <p:attrName>style.visibility</p:attrName>
                                            </p:attrNameLst>
                                          </p:cBhvr>
                                          <p:to>
                                            <p:strVal val="visible"/>
                                          </p:to>
                                        </p:set>
                                        <p:anim calcmode="lin" valueType="num">
                                          <p:cBhvr additive="base">
                                            <p:cTn id="18" dur="500" fill="hold"/>
                                            <p:tgtEl>
                                              <p:spTgt spid="56"/>
                                            </p:tgtEl>
                                            <p:attrNameLst>
                                              <p:attrName>ppt_x</p:attrName>
                                            </p:attrNameLst>
                                          </p:cBhvr>
                                          <p:tavLst>
                                            <p:tav tm="0">
                                              <p:val>
                                                <p:strVal val="0-#ppt_w/2"/>
                                              </p:val>
                                            </p:tav>
                                            <p:tav tm="100000">
                                              <p:val>
                                                <p:strVal val="#ppt_x"/>
                                              </p:val>
                                            </p:tav>
                                          </p:tavLst>
                                        </p:anim>
                                        <p:anim calcmode="lin" valueType="num">
                                          <p:cBhvr additive="base">
                                            <p:cTn id="19"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75"/>
                                            </p:tgtEl>
                                            <p:attrNameLst>
                                              <p:attrName>style.visibility</p:attrName>
                                            </p:attrNameLst>
                                          </p:cBhvr>
                                          <p:to>
                                            <p:strVal val="visible"/>
                                          </p:to>
                                        </p:set>
                                        <p:animEffect transition="in" filter="wipe(left)">
                                          <p:cBhvr>
                                            <p:cTn id="24" dur="500"/>
                                            <p:tgtEl>
                                              <p:spTgt spid="75"/>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74"/>
                                            </p:tgtEl>
                                            <p:attrNameLst>
                                              <p:attrName>style.visibility</p:attrName>
                                            </p:attrNameLst>
                                          </p:cBhvr>
                                          <p:to>
                                            <p:strVal val="visible"/>
                                          </p:to>
                                        </p:set>
                                        <p:animEffect transition="in" filter="wipe(left)">
                                          <p:cBhvr>
                                            <p:cTn id="28" dur="500"/>
                                            <p:tgtEl>
                                              <p:spTgt spid="7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60"/>
                                            </p:tgtEl>
                                            <p:attrNameLst>
                                              <p:attrName>style.visibility</p:attrName>
                                            </p:attrNameLst>
                                          </p:cBhvr>
                                          <p:to>
                                            <p:strVal val="visible"/>
                                          </p:to>
                                        </p:set>
                                        <p:anim calcmode="lin" valueType="num">
                                          <p:cBhvr>
                                            <p:cTn id="33" dur="500" fill="hold"/>
                                            <p:tgtEl>
                                              <p:spTgt spid="60"/>
                                            </p:tgtEl>
                                            <p:attrNameLst>
                                              <p:attrName>ppt_w</p:attrName>
                                            </p:attrNameLst>
                                          </p:cBhvr>
                                          <p:tavLst>
                                            <p:tav tm="0">
                                              <p:val>
                                                <p:fltVal val="0"/>
                                              </p:val>
                                            </p:tav>
                                            <p:tav tm="100000">
                                              <p:val>
                                                <p:strVal val="#ppt_w"/>
                                              </p:val>
                                            </p:tav>
                                          </p:tavLst>
                                        </p:anim>
                                        <p:anim calcmode="lin" valueType="num">
                                          <p:cBhvr>
                                            <p:cTn id="34" dur="500" fill="hold"/>
                                            <p:tgtEl>
                                              <p:spTgt spid="60"/>
                                            </p:tgtEl>
                                            <p:attrNameLst>
                                              <p:attrName>ppt_h</p:attrName>
                                            </p:attrNameLst>
                                          </p:cBhvr>
                                          <p:tavLst>
                                            <p:tav tm="0">
                                              <p:val>
                                                <p:fltVal val="0"/>
                                              </p:val>
                                            </p:tav>
                                            <p:tav tm="100000">
                                              <p:val>
                                                <p:strVal val="#ppt_h"/>
                                              </p:val>
                                            </p:tav>
                                          </p:tavLst>
                                        </p:anim>
                                        <p:animEffect transition="in" filter="fade">
                                          <p:cBhvr>
                                            <p:cTn id="35" dur="500"/>
                                            <p:tgtEl>
                                              <p:spTgt spid="60"/>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0807 0.03148 L 0.00807 0.03148 C 0.01093 0.02916 0.01393 0.02731 0.01692 0.025 C 0.01809 0.02407 0.01914 0.02222 0.02057 0.02199 C 0.02461 0.02083 0.0289 0.02083 0.03307 0.02037 C 0.10755 0.02175 0.10976 0.02314 0.175 0.02037 C 0.18398 0.0199 0.19856 0.01828 0.20807 0.01712 C 0.21692 0.01087 0.2108 0.01412 0.22682 0.01412 L 0.22682 0.01412 " pathEditMode="relative" ptsTypes="AAAAAAAAA">
                                          <p:cBhvr>
                                            <p:cTn id="39" dur="2000" fill="hold"/>
                                            <p:tgtEl>
                                              <p:spTgt spid="52"/>
                                            </p:tgtEl>
                                            <p:attrNameLst>
                                              <p:attrName>ppt_x</p:attrName>
                                              <p:attrName>ppt_y</p:attrName>
                                            </p:attrNameLst>
                                          </p:cBhvr>
                                        </p:animMotion>
                                      </p:childTnLst>
                                    </p:cTn>
                                  </p:par>
                                  <p:par>
                                    <p:cTn id="40" presetID="32" presetClass="emph" presetSubtype="0" repeatCount="1000000" fill="hold" nodeType="withEffect">
                                      <p:stCondLst>
                                        <p:cond delay="0"/>
                                      </p:stCondLst>
                                      <p:childTnLst>
                                        <p:animRot by="120000">
                                          <p:cBhvr>
                                            <p:cTn id="41" dur="50" fill="hold">
                                              <p:stCondLst>
                                                <p:cond delay="0"/>
                                              </p:stCondLst>
                                            </p:cTn>
                                            <p:tgtEl>
                                              <p:spTgt spid="52"/>
                                            </p:tgtEl>
                                            <p:attrNameLst>
                                              <p:attrName>r</p:attrName>
                                            </p:attrNameLst>
                                          </p:cBhvr>
                                        </p:animRot>
                                        <p:animRot by="-240000">
                                          <p:cBhvr>
                                            <p:cTn id="42" dur="100" fill="hold">
                                              <p:stCondLst>
                                                <p:cond delay="100"/>
                                              </p:stCondLst>
                                            </p:cTn>
                                            <p:tgtEl>
                                              <p:spTgt spid="52"/>
                                            </p:tgtEl>
                                            <p:attrNameLst>
                                              <p:attrName>r</p:attrName>
                                            </p:attrNameLst>
                                          </p:cBhvr>
                                        </p:animRot>
                                        <p:animRot by="240000">
                                          <p:cBhvr>
                                            <p:cTn id="43" dur="100" fill="hold">
                                              <p:stCondLst>
                                                <p:cond delay="200"/>
                                              </p:stCondLst>
                                            </p:cTn>
                                            <p:tgtEl>
                                              <p:spTgt spid="52"/>
                                            </p:tgtEl>
                                            <p:attrNameLst>
                                              <p:attrName>r</p:attrName>
                                            </p:attrNameLst>
                                          </p:cBhvr>
                                        </p:animRot>
                                        <p:animRot by="-240000">
                                          <p:cBhvr>
                                            <p:cTn id="44" dur="100" fill="hold">
                                              <p:stCondLst>
                                                <p:cond delay="300"/>
                                              </p:stCondLst>
                                            </p:cTn>
                                            <p:tgtEl>
                                              <p:spTgt spid="52"/>
                                            </p:tgtEl>
                                            <p:attrNameLst>
                                              <p:attrName>r</p:attrName>
                                            </p:attrNameLst>
                                          </p:cBhvr>
                                        </p:animRot>
                                        <p:animRot by="120000">
                                          <p:cBhvr>
                                            <p:cTn id="45"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4A0FDAB-01ED-45E6-964A-5EC0D95B8604}"/>
              </a:ext>
            </a:extLst>
          </p:cNvPr>
          <p:cNvPicPr>
            <a:picLocks noChangeAspect="1"/>
          </p:cNvPicPr>
          <p:nvPr/>
        </p:nvPicPr>
        <p:blipFill>
          <a:blip r:embed="rId3"/>
          <a:stretch>
            <a:fillRect/>
          </a:stretch>
        </p:blipFill>
        <p:spPr>
          <a:xfrm>
            <a:off x="97043" y="76220"/>
            <a:ext cx="3005588" cy="798645"/>
          </a:xfrm>
          <a:prstGeom prst="rect">
            <a:avLst/>
          </a:prstGeom>
        </p:spPr>
      </p:pic>
      <p:sp>
        <p:nvSpPr>
          <p:cNvPr id="51" name="Freeform: Shape 50">
            <a:extLst>
              <a:ext uri="{FF2B5EF4-FFF2-40B4-BE49-F238E27FC236}">
                <a16:creationId xmlns:a16="http://schemas.microsoft.com/office/drawing/2014/main" xmlns="" id="{316CBE9C-102C-4483-AE4C-1A795397C4EE}"/>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3" name="图片 3">
            <a:extLst>
              <a:ext uri="{FF2B5EF4-FFF2-40B4-BE49-F238E27FC236}">
                <a16:creationId xmlns:a16="http://schemas.microsoft.com/office/drawing/2014/main" xmlns="" id="{C6B8AB36-82AB-413B-96F0-4F9CB3159577}"/>
              </a:ext>
            </a:extLst>
          </p:cNvPr>
          <p:cNvPicPr>
            <a:picLocks noChangeAspect="1"/>
          </p:cNvPicPr>
          <p:nvPr/>
        </p:nvPicPr>
        <p:blipFill>
          <a:blip r:embed="rId4"/>
          <a:stretch>
            <a:fillRect/>
          </a:stretch>
        </p:blipFill>
        <p:spPr>
          <a:xfrm>
            <a:off x="2587288" y="6114881"/>
            <a:ext cx="531028" cy="525213"/>
          </a:xfrm>
          <a:prstGeom prst="rect">
            <a:avLst/>
          </a:prstGeom>
        </p:spPr>
      </p:pic>
      <p:pic>
        <p:nvPicPr>
          <p:cNvPr id="54" name="图片 3">
            <a:extLst>
              <a:ext uri="{FF2B5EF4-FFF2-40B4-BE49-F238E27FC236}">
                <a16:creationId xmlns:a16="http://schemas.microsoft.com/office/drawing/2014/main" xmlns="" id="{197F9D10-399B-488A-BDD8-9946BE7B88D8}"/>
              </a:ext>
            </a:extLst>
          </p:cNvPr>
          <p:cNvPicPr>
            <a:picLocks noChangeAspect="1"/>
          </p:cNvPicPr>
          <p:nvPr/>
        </p:nvPicPr>
        <p:blipFill>
          <a:blip r:embed="rId4"/>
          <a:stretch>
            <a:fillRect/>
          </a:stretch>
        </p:blipFill>
        <p:spPr>
          <a:xfrm>
            <a:off x="5628220" y="6168189"/>
            <a:ext cx="531028" cy="525213"/>
          </a:xfrm>
          <a:prstGeom prst="rect">
            <a:avLst/>
          </a:prstGeom>
        </p:spPr>
      </p:pic>
      <p:pic>
        <p:nvPicPr>
          <p:cNvPr id="55" name="图片 3">
            <a:extLst>
              <a:ext uri="{FF2B5EF4-FFF2-40B4-BE49-F238E27FC236}">
                <a16:creationId xmlns:a16="http://schemas.microsoft.com/office/drawing/2014/main" xmlns="" id="{55044ED7-519E-4623-AD10-BE2E1CE10743}"/>
              </a:ext>
            </a:extLst>
          </p:cNvPr>
          <p:cNvPicPr>
            <a:picLocks noChangeAspect="1"/>
          </p:cNvPicPr>
          <p:nvPr/>
        </p:nvPicPr>
        <p:blipFill>
          <a:blip r:embed="rId5"/>
          <a:stretch>
            <a:fillRect/>
          </a:stretch>
        </p:blipFill>
        <p:spPr>
          <a:xfrm>
            <a:off x="10366148" y="3015681"/>
            <a:ext cx="1808763" cy="3313533"/>
          </a:xfrm>
          <a:prstGeom prst="rect">
            <a:avLst/>
          </a:prstGeom>
        </p:spPr>
      </p:pic>
      <p:pic>
        <p:nvPicPr>
          <p:cNvPr id="57" name="图片 3">
            <a:extLst>
              <a:ext uri="{FF2B5EF4-FFF2-40B4-BE49-F238E27FC236}">
                <a16:creationId xmlns:a16="http://schemas.microsoft.com/office/drawing/2014/main" xmlns="" id="{BA70332E-62CD-440A-9200-CE49F75CAF4E}"/>
              </a:ext>
            </a:extLst>
          </p:cNvPr>
          <p:cNvPicPr>
            <a:picLocks noChangeAspect="1"/>
          </p:cNvPicPr>
          <p:nvPr/>
        </p:nvPicPr>
        <p:blipFill>
          <a:blip r:embed="rId4"/>
          <a:stretch>
            <a:fillRect/>
          </a:stretch>
        </p:blipFill>
        <p:spPr>
          <a:xfrm>
            <a:off x="8390382" y="5945204"/>
            <a:ext cx="531028" cy="525213"/>
          </a:xfrm>
          <a:prstGeom prst="rect">
            <a:avLst/>
          </a:prstGeom>
        </p:spPr>
      </p:pic>
      <p:grpSp>
        <p:nvGrpSpPr>
          <p:cNvPr id="3" name="Group 2">
            <a:extLst>
              <a:ext uri="{FF2B5EF4-FFF2-40B4-BE49-F238E27FC236}">
                <a16:creationId xmlns:a16="http://schemas.microsoft.com/office/drawing/2014/main" xmlns="" id="{6169D2AA-CB26-4FB1-A4F3-1BB98E3566F7}"/>
              </a:ext>
            </a:extLst>
          </p:cNvPr>
          <p:cNvGrpSpPr/>
          <p:nvPr/>
        </p:nvGrpSpPr>
        <p:grpSpPr>
          <a:xfrm>
            <a:off x="1412201" y="702460"/>
            <a:ext cx="10532603" cy="772156"/>
            <a:chOff x="564250" y="3667836"/>
            <a:chExt cx="9163631" cy="772156"/>
          </a:xfrm>
        </p:grpSpPr>
        <p:sp>
          <p:nvSpPr>
            <p:cNvPr id="33" name="TextBox 32">
              <a:extLst>
                <a:ext uri="{FF2B5EF4-FFF2-40B4-BE49-F238E27FC236}">
                  <a16:creationId xmlns:a16="http://schemas.microsoft.com/office/drawing/2014/main" xmlns="" id="{CC812287-5498-4A13-804A-09BB2238DF04}"/>
                </a:ext>
              </a:extLst>
            </p:cNvPr>
            <p:cNvSpPr txBox="1"/>
            <p:nvPr/>
          </p:nvSpPr>
          <p:spPr>
            <a:xfrm>
              <a:off x="1367742" y="3761723"/>
              <a:ext cx="8360139" cy="646331"/>
            </a:xfrm>
            <a:prstGeom prst="rect">
              <a:avLst/>
            </a:prstGeom>
            <a:noFill/>
          </p:spPr>
          <p:txBody>
            <a:bodyPr wrap="square" rtlCol="0">
              <a:spAutoFit/>
            </a:bodyPr>
            <a:lstStyle/>
            <a:p>
              <a:pPr lvl="0">
                <a:defRPr/>
              </a:pPr>
              <a:r>
                <a:rPr lang="vi-V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Bạn nhỏ nhận ra điều gì thú vị khi biết bơi?</a:t>
              </a:r>
            </a:p>
          </p:txBody>
        </p:sp>
        <p:grpSp>
          <p:nvGrpSpPr>
            <p:cNvPr id="34" name="Group 33">
              <a:extLst>
                <a:ext uri="{FF2B5EF4-FFF2-40B4-BE49-F238E27FC236}">
                  <a16:creationId xmlns:a16="http://schemas.microsoft.com/office/drawing/2014/main" xmlns="" id="{1D65935F-CD9F-4C02-8343-08BFDA1E5AB5}"/>
                </a:ext>
              </a:extLst>
            </p:cNvPr>
            <p:cNvGrpSpPr/>
            <p:nvPr/>
          </p:nvGrpSpPr>
          <p:grpSpPr>
            <a:xfrm>
              <a:off x="564250" y="3667836"/>
              <a:ext cx="803492" cy="772156"/>
              <a:chOff x="2254348" y="2498439"/>
              <a:chExt cx="803492" cy="772156"/>
            </a:xfrm>
          </p:grpSpPr>
          <p:pic>
            <p:nvPicPr>
              <p:cNvPr id="35" name="图片 12">
                <a:extLst>
                  <a:ext uri="{FF2B5EF4-FFF2-40B4-BE49-F238E27FC236}">
                    <a16:creationId xmlns:a16="http://schemas.microsoft.com/office/drawing/2014/main" xmlns="" id="{47F1B379-A1A4-4A8F-A580-D4034AE71889}"/>
                  </a:ext>
                </a:extLst>
              </p:cNvPr>
              <p:cNvPicPr>
                <a:picLocks noChangeAspect="1"/>
              </p:cNvPicPr>
              <p:nvPr/>
            </p:nvPicPr>
            <p:blipFill>
              <a:blip r:embed="rId6"/>
              <a:stretch>
                <a:fillRect/>
              </a:stretch>
            </p:blipFill>
            <p:spPr>
              <a:xfrm>
                <a:off x="2390617" y="2498439"/>
                <a:ext cx="667223" cy="698995"/>
              </a:xfrm>
              <a:prstGeom prst="rect">
                <a:avLst/>
              </a:prstGeom>
            </p:spPr>
          </p:pic>
          <p:pic>
            <p:nvPicPr>
              <p:cNvPr id="36" name="Picture 35">
                <a:extLst>
                  <a:ext uri="{FF2B5EF4-FFF2-40B4-BE49-F238E27FC236}">
                    <a16:creationId xmlns:a16="http://schemas.microsoft.com/office/drawing/2014/main" xmlns="" id="{491DDD8B-9A9C-4DFA-9E1B-D5989CE3E233}"/>
                  </a:ext>
                </a:extLst>
              </p:cNvPr>
              <p:cNvPicPr>
                <a:picLocks noChangeAspect="1"/>
              </p:cNvPicPr>
              <p:nvPr/>
            </p:nvPicPr>
            <p:blipFill>
              <a:blip r:embed="rId7"/>
              <a:stretch>
                <a:fillRect/>
              </a:stretch>
            </p:blipFill>
            <p:spPr>
              <a:xfrm>
                <a:off x="2254348" y="2747374"/>
                <a:ext cx="437122" cy="523221"/>
              </a:xfrm>
              <a:prstGeom prst="rect">
                <a:avLst/>
              </a:prstGeom>
            </p:spPr>
          </p:pic>
        </p:grpSp>
      </p:grpSp>
      <p:grpSp>
        <p:nvGrpSpPr>
          <p:cNvPr id="23" name="Group 22">
            <a:extLst>
              <a:ext uri="{FF2B5EF4-FFF2-40B4-BE49-F238E27FC236}">
                <a16:creationId xmlns:a16="http://schemas.microsoft.com/office/drawing/2014/main" xmlns="" id="{A8689C1B-C525-421B-9119-ACFFCD291AF4}"/>
              </a:ext>
            </a:extLst>
          </p:cNvPr>
          <p:cNvGrpSpPr/>
          <p:nvPr/>
        </p:nvGrpSpPr>
        <p:grpSpPr>
          <a:xfrm>
            <a:off x="982034" y="4075715"/>
            <a:ext cx="9310978" cy="1852112"/>
            <a:chOff x="934534" y="4590883"/>
            <a:chExt cx="9310978" cy="1852112"/>
          </a:xfrm>
        </p:grpSpPr>
        <p:grpSp>
          <p:nvGrpSpPr>
            <p:cNvPr id="24" name="Group 23">
              <a:extLst>
                <a:ext uri="{FF2B5EF4-FFF2-40B4-BE49-F238E27FC236}">
                  <a16:creationId xmlns:a16="http://schemas.microsoft.com/office/drawing/2014/main" xmlns="" id="{1496472A-1C74-411A-A2E4-7E63C9798391}"/>
                </a:ext>
              </a:extLst>
            </p:cNvPr>
            <p:cNvGrpSpPr/>
            <p:nvPr/>
          </p:nvGrpSpPr>
          <p:grpSpPr>
            <a:xfrm rot="10800000">
              <a:off x="934534" y="4590883"/>
              <a:ext cx="9310978" cy="1852112"/>
              <a:chOff x="2159706" y="4105790"/>
              <a:chExt cx="9310978" cy="1852112"/>
            </a:xfrm>
          </p:grpSpPr>
          <p:pic>
            <p:nvPicPr>
              <p:cNvPr id="26" name="Picture 12">
                <a:extLst>
                  <a:ext uri="{FF2B5EF4-FFF2-40B4-BE49-F238E27FC236}">
                    <a16:creationId xmlns:a16="http://schemas.microsoft.com/office/drawing/2014/main" xmlns="" id="{A15C4A3A-E7E1-4AB0-978C-0F6B6C4A3EA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800000">
                <a:off x="2178313" y="4105790"/>
                <a:ext cx="9292371" cy="1852112"/>
              </a:xfrm>
              <a:prstGeom prst="rect">
                <a:avLst/>
              </a:prstGeom>
            </p:spPr>
          </p:pic>
          <p:pic>
            <p:nvPicPr>
              <p:cNvPr id="27" name="图片 3">
                <a:extLst>
                  <a:ext uri="{FF2B5EF4-FFF2-40B4-BE49-F238E27FC236}">
                    <a16:creationId xmlns:a16="http://schemas.microsoft.com/office/drawing/2014/main" xmlns="" id="{A41B1715-1ACB-4594-A35B-B6FE29DB14D4}"/>
                  </a:ext>
                </a:extLst>
              </p:cNvPr>
              <p:cNvPicPr>
                <a:picLocks noChangeAspect="1"/>
              </p:cNvPicPr>
              <p:nvPr/>
            </p:nvPicPr>
            <p:blipFill>
              <a:blip r:embed="rId4"/>
              <a:stretch>
                <a:fillRect/>
              </a:stretch>
            </p:blipFill>
            <p:spPr>
              <a:xfrm>
                <a:off x="2159706" y="4947788"/>
                <a:ext cx="736118" cy="728058"/>
              </a:xfrm>
              <a:prstGeom prst="rect">
                <a:avLst/>
              </a:prstGeom>
            </p:spPr>
          </p:pic>
        </p:grpSp>
        <p:sp>
          <p:nvSpPr>
            <p:cNvPr id="25" name="TextBox 24">
              <a:extLst>
                <a:ext uri="{FF2B5EF4-FFF2-40B4-BE49-F238E27FC236}">
                  <a16:creationId xmlns:a16="http://schemas.microsoft.com/office/drawing/2014/main" xmlns="" id="{23EC23CF-14BE-4FA1-A0FB-5885A133B8B7}"/>
                </a:ext>
              </a:extLst>
            </p:cNvPr>
            <p:cNvSpPr txBox="1"/>
            <p:nvPr/>
          </p:nvSpPr>
          <p:spPr>
            <a:xfrm>
              <a:off x="1475421" y="4743278"/>
              <a:ext cx="749308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 nhỏ nhận ra rằng mỗi buổi mình lại giống một con vật khác nhau. Buổi trước thì giống ếch, buổi hôm nay thì lại giống cá.</a:t>
              </a:r>
              <a:endParaRPr kumimoji="0" lang="en-US" sz="3000" b="0" i="0" u="none" strike="noStrike" kern="1200" cap="none" spc="0" normalizeH="0" baseline="0" noProof="0" dirty="0">
                <a:ln>
                  <a:no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8" name="图片 1">
            <a:extLst>
              <a:ext uri="{FF2B5EF4-FFF2-40B4-BE49-F238E27FC236}">
                <a16:creationId xmlns:a16="http://schemas.microsoft.com/office/drawing/2014/main" xmlns="" id="{C4D46875-18F3-4060-84DA-407172D265D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50101" y="4901874"/>
            <a:ext cx="1738220" cy="1738220"/>
          </a:xfrm>
          <a:prstGeom prst="rect">
            <a:avLst/>
          </a:prstGeom>
        </p:spPr>
      </p:pic>
      <p:grpSp>
        <p:nvGrpSpPr>
          <p:cNvPr id="21" name="Group 20">
            <a:extLst>
              <a:ext uri="{FF2B5EF4-FFF2-40B4-BE49-F238E27FC236}">
                <a16:creationId xmlns:a16="http://schemas.microsoft.com/office/drawing/2014/main" xmlns="" id="{2957CCFD-2950-47F6-98F5-F9676B3E5013}"/>
              </a:ext>
            </a:extLst>
          </p:cNvPr>
          <p:cNvGrpSpPr/>
          <p:nvPr/>
        </p:nvGrpSpPr>
        <p:grpSpPr>
          <a:xfrm>
            <a:off x="478821" y="1236712"/>
            <a:ext cx="10492662" cy="2730939"/>
            <a:chOff x="1223411" y="1442044"/>
            <a:chExt cx="10492662" cy="2162720"/>
          </a:xfrm>
        </p:grpSpPr>
        <p:sp>
          <p:nvSpPr>
            <p:cNvPr id="22" name="圆角矩形 2">
              <a:extLst>
                <a:ext uri="{FF2B5EF4-FFF2-40B4-BE49-F238E27FC236}">
                  <a16:creationId xmlns:a16="http://schemas.microsoft.com/office/drawing/2014/main" xmlns="" id="{29119EA0-5828-42F9-AD3A-030BF39B7BA2}"/>
                </a:ext>
              </a:extLst>
            </p:cNvPr>
            <p:cNvSpPr/>
            <p:nvPr/>
          </p:nvSpPr>
          <p:spPr>
            <a:xfrm>
              <a:off x="1368525" y="1606086"/>
              <a:ext cx="10337850" cy="1953057"/>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xmlns="" id="{D83A8F9A-FA77-4B1B-865F-053B4D97A80B}"/>
                </a:ext>
              </a:extLst>
            </p:cNvPr>
            <p:cNvSpPr txBox="1"/>
            <p:nvPr/>
          </p:nvSpPr>
          <p:spPr>
            <a:xfrm>
              <a:off x="1460821" y="1684777"/>
              <a:ext cx="10255252" cy="1779290"/>
            </a:xfrm>
            <a:prstGeom prst="rect">
              <a:avLst/>
            </a:prstGeom>
            <a:noFill/>
          </p:spPr>
          <p:txBody>
            <a:bodyPr wrap="square" rtlCol="0">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Ngày….tháng…..</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0" name="Group 29">
              <a:extLst>
                <a:ext uri="{FF2B5EF4-FFF2-40B4-BE49-F238E27FC236}">
                  <a16:creationId xmlns:a16="http://schemas.microsoft.com/office/drawing/2014/main" xmlns="" id="{C8A9EFB8-A2C7-4FF9-9474-133BB71C1F5A}"/>
                </a:ext>
              </a:extLst>
            </p:cNvPr>
            <p:cNvGrpSpPr/>
            <p:nvPr/>
          </p:nvGrpSpPr>
          <p:grpSpPr>
            <a:xfrm>
              <a:off x="1223411" y="1442044"/>
              <a:ext cx="10492662" cy="2162720"/>
              <a:chOff x="846766" y="932775"/>
              <a:chExt cx="10492662" cy="2162720"/>
            </a:xfrm>
          </p:grpSpPr>
          <p:sp>
            <p:nvSpPr>
              <p:cNvPr id="31" name="Rounded Rectangle 15">
                <a:extLst>
                  <a:ext uri="{FF2B5EF4-FFF2-40B4-BE49-F238E27FC236}">
                    <a16:creationId xmlns:a16="http://schemas.microsoft.com/office/drawing/2014/main" xmlns="" id="{19C8CF8E-8DE3-43BA-8F2B-2DB1A922BCA3}"/>
                  </a:ext>
                </a:extLst>
              </p:cNvPr>
              <p:cNvSpPr/>
              <p:nvPr/>
            </p:nvSpPr>
            <p:spPr>
              <a:xfrm>
                <a:off x="1001578" y="1120260"/>
                <a:ext cx="10337850" cy="1975235"/>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2" name="Group 31">
                <a:extLst>
                  <a:ext uri="{FF2B5EF4-FFF2-40B4-BE49-F238E27FC236}">
                    <a16:creationId xmlns:a16="http://schemas.microsoft.com/office/drawing/2014/main" xmlns="" id="{24D11FAF-3A63-42CA-B6FB-876AC75E5A42}"/>
                  </a:ext>
                </a:extLst>
              </p:cNvPr>
              <p:cNvGrpSpPr/>
              <p:nvPr/>
            </p:nvGrpSpPr>
            <p:grpSpPr>
              <a:xfrm>
                <a:off x="846766" y="932775"/>
                <a:ext cx="404249" cy="415845"/>
                <a:chOff x="942302" y="782647"/>
                <a:chExt cx="404249" cy="415845"/>
              </a:xfrm>
            </p:grpSpPr>
            <p:sp>
              <p:nvSpPr>
                <p:cNvPr id="37" name="MH_SubTitle_1">
                  <a:extLst>
                    <a:ext uri="{FF2B5EF4-FFF2-40B4-BE49-F238E27FC236}">
                      <a16:creationId xmlns:a16="http://schemas.microsoft.com/office/drawing/2014/main" xmlns="" id="{DBA90F4D-4AB3-4F5C-876B-03F8FC6261AD}"/>
                    </a:ext>
                  </a:extLst>
                </p:cNvPr>
                <p:cNvSpPr>
                  <a:spLocks/>
                </p:cNvSpPr>
                <p:nvPr>
                  <p:custDataLst>
                    <p:tags r:id="rId1"/>
                  </p:custDataLst>
                </p:nvPr>
              </p:nvSpPr>
              <p:spPr bwMode="auto">
                <a:xfrm>
                  <a:off x="942302" y="828468"/>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TextBox 37">
                  <a:extLst>
                    <a:ext uri="{FF2B5EF4-FFF2-40B4-BE49-F238E27FC236}">
                      <a16:creationId xmlns:a16="http://schemas.microsoft.com/office/drawing/2014/main" xmlns="" id="{F5950982-E56A-4264-B933-A622DAF3589A}"/>
                    </a:ext>
                  </a:extLst>
                </p:cNvPr>
                <p:cNvSpPr txBox="1"/>
                <p:nvPr/>
              </p:nvSpPr>
              <p:spPr>
                <a:xfrm>
                  <a:off x="998391" y="782647"/>
                  <a:ext cx="307264" cy="36560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grpSp>
      </p:grpSp>
      <p:cxnSp>
        <p:nvCxnSpPr>
          <p:cNvPr id="39" name="Straight Connector 38">
            <a:extLst>
              <a:ext uri="{FF2B5EF4-FFF2-40B4-BE49-F238E27FC236}">
                <a16:creationId xmlns:a16="http://schemas.microsoft.com/office/drawing/2014/main" xmlns="" id="{BAAF246C-4005-4344-95AA-7C197596CF26}"/>
              </a:ext>
            </a:extLst>
          </p:cNvPr>
          <p:cNvCxnSpPr>
            <a:cxnSpLocks/>
          </p:cNvCxnSpPr>
          <p:nvPr/>
        </p:nvCxnSpPr>
        <p:spPr>
          <a:xfrm flipV="1">
            <a:off x="9388321" y="2809557"/>
            <a:ext cx="1445331" cy="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62C7942C-AC64-40A8-8810-ABB7EF67F8C9}"/>
              </a:ext>
            </a:extLst>
          </p:cNvPr>
          <p:cNvCxnSpPr>
            <a:cxnSpLocks/>
          </p:cNvCxnSpPr>
          <p:nvPr/>
        </p:nvCxnSpPr>
        <p:spPr>
          <a:xfrm>
            <a:off x="842174" y="3247456"/>
            <a:ext cx="6606376" cy="28802"/>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95323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80000">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14:bounceEnd="80000">
                                          <p:cBhvr additive="base">
                                            <p:cTn id="11" dur="500" fill="hold"/>
                                            <p:tgtEl>
                                              <p:spTgt spid="3"/>
                                            </p:tgtEl>
                                            <p:attrNameLst>
                                              <p:attrName>ppt_x</p:attrName>
                                            </p:attrNameLst>
                                          </p:cBhvr>
                                          <p:tavLst>
                                            <p:tav tm="0">
                                              <p:val>
                                                <p:strVal val="0-#ppt_w/2"/>
                                              </p:val>
                                            </p:tav>
                                            <p:tav tm="100000">
                                              <p:val>
                                                <p:strVal val="#ppt_x"/>
                                              </p:val>
                                            </p:tav>
                                          </p:tavLst>
                                        </p:anim>
                                        <p:anim calcmode="lin" valueType="num" p14:bounceEnd="80000">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14:presetBounceEnd="80000">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14:bounceEnd="80000">
                                          <p:cBhvr additive="base">
                                            <p:cTn id="17" dur="500" fill="hold"/>
                                            <p:tgtEl>
                                              <p:spTgt spid="21"/>
                                            </p:tgtEl>
                                            <p:attrNameLst>
                                              <p:attrName>ppt_x</p:attrName>
                                            </p:attrNameLst>
                                          </p:cBhvr>
                                          <p:tavLst>
                                            <p:tav tm="0">
                                              <p:val>
                                                <p:strVal val="0-#ppt_w/2"/>
                                              </p:val>
                                            </p:tav>
                                            <p:tav tm="100000">
                                              <p:val>
                                                <p:strVal val="#ppt_x"/>
                                              </p:val>
                                            </p:tav>
                                          </p:tavLst>
                                        </p:anim>
                                        <p:anim calcmode="lin" valueType="num" p14:bounceEnd="80000">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down)">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500" fill="hold"/>
                                            <p:tgtEl>
                                              <p:spTgt spid="23"/>
                                            </p:tgtEl>
                                            <p:attrNameLst>
                                              <p:attrName>ppt_w</p:attrName>
                                            </p:attrNameLst>
                                          </p:cBhvr>
                                          <p:tavLst>
                                            <p:tav tm="0">
                                              <p:val>
                                                <p:fltVal val="0"/>
                                              </p:val>
                                            </p:tav>
                                            <p:tav tm="100000">
                                              <p:val>
                                                <p:strVal val="#ppt_w"/>
                                              </p:val>
                                            </p:tav>
                                          </p:tavLst>
                                        </p:anim>
                                        <p:anim calcmode="lin" valueType="num">
                                          <p:cBhvr>
                                            <p:cTn id="34" dur="500" fill="hold"/>
                                            <p:tgtEl>
                                              <p:spTgt spid="23"/>
                                            </p:tgtEl>
                                            <p:attrNameLst>
                                              <p:attrName>ppt_h</p:attrName>
                                            </p:attrNameLst>
                                          </p:cBhvr>
                                          <p:tavLst>
                                            <p:tav tm="0">
                                              <p:val>
                                                <p:fltVal val="0"/>
                                              </p:val>
                                            </p:tav>
                                            <p:tav tm="100000">
                                              <p:val>
                                                <p:strVal val="#ppt_h"/>
                                              </p:val>
                                            </p:tav>
                                          </p:tavLst>
                                        </p:anim>
                                        <p:animEffect transition="in" filter="fade">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0807 0.03148 L 0.00807 0.03171 C 0.01094 0.02916 0.01393 0.02731 0.01693 0.025 C 0.0181 0.02407 0.01914 0.02222 0.02057 0.02199 C 0.02461 0.02083 0.0289 0.02083 0.03307 0.02037 C 0.10755 0.02175 0.10976 0.02314 0.175 0.02037 C 0.18398 0.0199 0.19857 0.01828 0.20807 0.01712 C 0.21693 0.01087 0.21081 0.01412 0.22682 0.01412 L 0.22682 0.01435 " pathEditMode="relative" rAng="0" ptsTypes="AAAAAAAAA">
                                          <p:cBhvr>
                                            <p:cTn id="39" dur="2000" fill="hold"/>
                                            <p:tgtEl>
                                              <p:spTgt spid="28"/>
                                            </p:tgtEl>
                                            <p:attrNameLst>
                                              <p:attrName>ppt_x</p:attrName>
                                              <p:attrName>ppt_y</p:attrName>
                                            </p:attrNameLst>
                                          </p:cBhvr>
                                          <p:rCtr x="10938" y="-903"/>
                                        </p:animMotion>
                                      </p:childTnLst>
                                    </p:cTn>
                                  </p:par>
                                  <p:par>
                                    <p:cTn id="40" presetID="32" presetClass="emph" presetSubtype="0" repeatCount="1000000" fill="hold" nodeType="withEffect">
                                      <p:stCondLst>
                                        <p:cond delay="0"/>
                                      </p:stCondLst>
                                      <p:childTnLst>
                                        <p:animRot by="120000">
                                          <p:cBhvr>
                                            <p:cTn id="41" dur="50" fill="hold">
                                              <p:stCondLst>
                                                <p:cond delay="0"/>
                                              </p:stCondLst>
                                            </p:cTn>
                                            <p:tgtEl>
                                              <p:spTgt spid="28"/>
                                            </p:tgtEl>
                                            <p:attrNameLst>
                                              <p:attrName>r</p:attrName>
                                            </p:attrNameLst>
                                          </p:cBhvr>
                                        </p:animRot>
                                        <p:animRot by="-240000">
                                          <p:cBhvr>
                                            <p:cTn id="42" dur="100" fill="hold">
                                              <p:stCondLst>
                                                <p:cond delay="100"/>
                                              </p:stCondLst>
                                            </p:cTn>
                                            <p:tgtEl>
                                              <p:spTgt spid="28"/>
                                            </p:tgtEl>
                                            <p:attrNameLst>
                                              <p:attrName>r</p:attrName>
                                            </p:attrNameLst>
                                          </p:cBhvr>
                                        </p:animRot>
                                        <p:animRot by="240000">
                                          <p:cBhvr>
                                            <p:cTn id="43" dur="100" fill="hold">
                                              <p:stCondLst>
                                                <p:cond delay="200"/>
                                              </p:stCondLst>
                                            </p:cTn>
                                            <p:tgtEl>
                                              <p:spTgt spid="28"/>
                                            </p:tgtEl>
                                            <p:attrNameLst>
                                              <p:attrName>r</p:attrName>
                                            </p:attrNameLst>
                                          </p:cBhvr>
                                        </p:animRot>
                                        <p:animRot by="-240000">
                                          <p:cBhvr>
                                            <p:cTn id="44" dur="100" fill="hold">
                                              <p:stCondLst>
                                                <p:cond delay="300"/>
                                              </p:stCondLst>
                                            </p:cTn>
                                            <p:tgtEl>
                                              <p:spTgt spid="28"/>
                                            </p:tgtEl>
                                            <p:attrNameLst>
                                              <p:attrName>r</p:attrName>
                                            </p:attrNameLst>
                                          </p:cBhvr>
                                        </p:animRot>
                                        <p:animRot by="120000">
                                          <p:cBhvr>
                                            <p:cTn id="45" dur="100" fill="hold">
                                              <p:stCondLst>
                                                <p:cond delay="4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down)">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500" fill="hold"/>
                                            <p:tgtEl>
                                              <p:spTgt spid="23"/>
                                            </p:tgtEl>
                                            <p:attrNameLst>
                                              <p:attrName>ppt_w</p:attrName>
                                            </p:attrNameLst>
                                          </p:cBhvr>
                                          <p:tavLst>
                                            <p:tav tm="0">
                                              <p:val>
                                                <p:fltVal val="0"/>
                                              </p:val>
                                            </p:tav>
                                            <p:tav tm="100000">
                                              <p:val>
                                                <p:strVal val="#ppt_w"/>
                                              </p:val>
                                            </p:tav>
                                          </p:tavLst>
                                        </p:anim>
                                        <p:anim calcmode="lin" valueType="num">
                                          <p:cBhvr>
                                            <p:cTn id="34" dur="500" fill="hold"/>
                                            <p:tgtEl>
                                              <p:spTgt spid="23"/>
                                            </p:tgtEl>
                                            <p:attrNameLst>
                                              <p:attrName>ppt_h</p:attrName>
                                            </p:attrNameLst>
                                          </p:cBhvr>
                                          <p:tavLst>
                                            <p:tav tm="0">
                                              <p:val>
                                                <p:fltVal val="0"/>
                                              </p:val>
                                            </p:tav>
                                            <p:tav tm="100000">
                                              <p:val>
                                                <p:strVal val="#ppt_h"/>
                                              </p:val>
                                            </p:tav>
                                          </p:tavLst>
                                        </p:anim>
                                        <p:animEffect transition="in" filter="fade">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0807 0.03148 L 0.00807 0.03171 C 0.01094 0.02916 0.01393 0.02731 0.01693 0.025 C 0.0181 0.02407 0.01914 0.02222 0.02057 0.02199 C 0.02461 0.02083 0.0289 0.02083 0.03307 0.02037 C 0.10755 0.02175 0.10976 0.02314 0.175 0.02037 C 0.18398 0.0199 0.19857 0.01828 0.20807 0.01712 C 0.21693 0.01087 0.21081 0.01412 0.22682 0.01412 L 0.22682 0.01435 " pathEditMode="relative" rAng="0" ptsTypes="AAAAAAAAA">
                                          <p:cBhvr>
                                            <p:cTn id="39" dur="2000" fill="hold"/>
                                            <p:tgtEl>
                                              <p:spTgt spid="28"/>
                                            </p:tgtEl>
                                            <p:attrNameLst>
                                              <p:attrName>ppt_x</p:attrName>
                                              <p:attrName>ppt_y</p:attrName>
                                            </p:attrNameLst>
                                          </p:cBhvr>
                                          <p:rCtr x="10938" y="-903"/>
                                        </p:animMotion>
                                      </p:childTnLst>
                                    </p:cTn>
                                  </p:par>
                                  <p:par>
                                    <p:cTn id="40" presetID="32" presetClass="emph" presetSubtype="0" repeatCount="1000000" fill="hold" nodeType="withEffect">
                                      <p:stCondLst>
                                        <p:cond delay="0"/>
                                      </p:stCondLst>
                                      <p:childTnLst>
                                        <p:animRot by="120000">
                                          <p:cBhvr>
                                            <p:cTn id="41" dur="50" fill="hold">
                                              <p:stCondLst>
                                                <p:cond delay="0"/>
                                              </p:stCondLst>
                                            </p:cTn>
                                            <p:tgtEl>
                                              <p:spTgt spid="28"/>
                                            </p:tgtEl>
                                            <p:attrNameLst>
                                              <p:attrName>r</p:attrName>
                                            </p:attrNameLst>
                                          </p:cBhvr>
                                        </p:animRot>
                                        <p:animRot by="-240000">
                                          <p:cBhvr>
                                            <p:cTn id="42" dur="100" fill="hold">
                                              <p:stCondLst>
                                                <p:cond delay="100"/>
                                              </p:stCondLst>
                                            </p:cTn>
                                            <p:tgtEl>
                                              <p:spTgt spid="28"/>
                                            </p:tgtEl>
                                            <p:attrNameLst>
                                              <p:attrName>r</p:attrName>
                                            </p:attrNameLst>
                                          </p:cBhvr>
                                        </p:animRot>
                                        <p:animRot by="240000">
                                          <p:cBhvr>
                                            <p:cTn id="43" dur="100" fill="hold">
                                              <p:stCondLst>
                                                <p:cond delay="200"/>
                                              </p:stCondLst>
                                            </p:cTn>
                                            <p:tgtEl>
                                              <p:spTgt spid="28"/>
                                            </p:tgtEl>
                                            <p:attrNameLst>
                                              <p:attrName>r</p:attrName>
                                            </p:attrNameLst>
                                          </p:cBhvr>
                                        </p:animRot>
                                        <p:animRot by="-240000">
                                          <p:cBhvr>
                                            <p:cTn id="44" dur="100" fill="hold">
                                              <p:stCondLst>
                                                <p:cond delay="300"/>
                                              </p:stCondLst>
                                            </p:cTn>
                                            <p:tgtEl>
                                              <p:spTgt spid="28"/>
                                            </p:tgtEl>
                                            <p:attrNameLst>
                                              <p:attrName>r</p:attrName>
                                            </p:attrNameLst>
                                          </p:cBhvr>
                                        </p:animRot>
                                        <p:animRot by="120000">
                                          <p:cBhvr>
                                            <p:cTn id="45" dur="100" fill="hold">
                                              <p:stCondLst>
                                                <p:cond delay="4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83" name="Khung">
            <a:extLst>
              <a:ext uri="{FF2B5EF4-FFF2-40B4-BE49-F238E27FC236}">
                <a16:creationId xmlns:a16="http://schemas.microsoft.com/office/drawing/2014/main" xmlns="" id="{9B899E7D-A5C5-4E4D-AAFD-B6E13C0001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062" t="14200" r="24063" b="15477"/>
          <a:stretch>
            <a:fillRect/>
          </a:stretch>
        </p:blipFill>
        <p:spPr>
          <a:xfrm>
            <a:off x="2017283" y="1112111"/>
            <a:ext cx="7430105" cy="3590242"/>
          </a:xfrm>
          <a:prstGeom prst="rect">
            <a:avLst/>
          </a:prstGeom>
        </p:spPr>
      </p:pic>
      <p:pic>
        <p:nvPicPr>
          <p:cNvPr id="85" name="Cá voi">
            <a:extLst>
              <a:ext uri="{FF2B5EF4-FFF2-40B4-BE49-F238E27FC236}">
                <a16:creationId xmlns:a16="http://schemas.microsoft.com/office/drawing/2014/main" xmlns="" id="{23CDD1DF-3B73-41F8-9B47-17FC567818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6179" y="6137548"/>
            <a:ext cx="732754" cy="732754"/>
          </a:xfrm>
          <a:prstGeom prst="rect">
            <a:avLst/>
          </a:prstGeom>
        </p:spPr>
      </p:pic>
      <p:pic>
        <p:nvPicPr>
          <p:cNvPr id="5" name="Picture 4" descr="Logo&#10;&#10;Description automatically generated">
            <a:extLst>
              <a:ext uri="{FF2B5EF4-FFF2-40B4-BE49-F238E27FC236}">
                <a16:creationId xmlns:a16="http://schemas.microsoft.com/office/drawing/2014/main" xmlns="" id="{3739CCE7-291D-4E87-94C1-40AED3A9F4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2195" y="1864307"/>
            <a:ext cx="5713670" cy="1629310"/>
          </a:xfrm>
          <a:prstGeom prst="rect">
            <a:avLst/>
          </a:prstGeom>
        </p:spPr>
      </p:pic>
      <p:pic>
        <p:nvPicPr>
          <p:cNvPr id="89" name="图片 3">
            <a:extLst>
              <a:ext uri="{FF2B5EF4-FFF2-40B4-BE49-F238E27FC236}">
                <a16:creationId xmlns:a16="http://schemas.microsoft.com/office/drawing/2014/main" xmlns="" id="{550FA8FB-4168-49BC-BE3C-D325034E3D36}"/>
              </a:ext>
            </a:extLst>
          </p:cNvPr>
          <p:cNvPicPr>
            <a:picLocks noChangeAspect="1"/>
          </p:cNvPicPr>
          <p:nvPr/>
        </p:nvPicPr>
        <p:blipFill>
          <a:blip r:embed="rId5"/>
          <a:stretch>
            <a:fillRect/>
          </a:stretch>
        </p:blipFill>
        <p:spPr>
          <a:xfrm>
            <a:off x="10466567" y="2895621"/>
            <a:ext cx="1808763" cy="3313533"/>
          </a:xfrm>
          <a:prstGeom prst="rect">
            <a:avLst/>
          </a:prstGeom>
        </p:spPr>
      </p:pic>
      <p:sp>
        <p:nvSpPr>
          <p:cNvPr id="90" name="Freeform: Shape 89">
            <a:extLst>
              <a:ext uri="{FF2B5EF4-FFF2-40B4-BE49-F238E27FC236}">
                <a16:creationId xmlns:a16="http://schemas.microsoft.com/office/drawing/2014/main" xmlns="" id="{083687D2-0B97-46D7-B43E-44B87DD981F6}"/>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4" name="图片 3">
            <a:extLst>
              <a:ext uri="{FF2B5EF4-FFF2-40B4-BE49-F238E27FC236}">
                <a16:creationId xmlns:a16="http://schemas.microsoft.com/office/drawing/2014/main" xmlns="" id="{A0C70390-930A-4172-87FB-ACB23244ADB7}"/>
              </a:ext>
            </a:extLst>
          </p:cNvPr>
          <p:cNvPicPr>
            <a:picLocks noChangeAspect="1"/>
          </p:cNvPicPr>
          <p:nvPr/>
        </p:nvPicPr>
        <p:blipFill>
          <a:blip r:embed="rId6"/>
          <a:stretch>
            <a:fillRect/>
          </a:stretch>
        </p:blipFill>
        <p:spPr>
          <a:xfrm>
            <a:off x="3486815" y="6179299"/>
            <a:ext cx="531028" cy="525213"/>
          </a:xfrm>
          <a:prstGeom prst="rect">
            <a:avLst/>
          </a:prstGeom>
        </p:spPr>
      </p:pic>
      <p:pic>
        <p:nvPicPr>
          <p:cNvPr id="95" name="图片 3">
            <a:extLst>
              <a:ext uri="{FF2B5EF4-FFF2-40B4-BE49-F238E27FC236}">
                <a16:creationId xmlns:a16="http://schemas.microsoft.com/office/drawing/2014/main" xmlns="" id="{E9FD8CA2-A4D9-4B48-BE21-B83F74F3DE97}"/>
              </a:ext>
            </a:extLst>
          </p:cNvPr>
          <p:cNvPicPr>
            <a:picLocks noChangeAspect="1"/>
          </p:cNvPicPr>
          <p:nvPr/>
        </p:nvPicPr>
        <p:blipFill>
          <a:blip r:embed="rId6"/>
          <a:stretch>
            <a:fillRect/>
          </a:stretch>
        </p:blipFill>
        <p:spPr>
          <a:xfrm>
            <a:off x="8450285" y="5946547"/>
            <a:ext cx="531028" cy="525213"/>
          </a:xfrm>
          <a:prstGeom prst="rect">
            <a:avLst/>
          </a:prstGeom>
        </p:spPr>
      </p:pic>
      <p:pic>
        <p:nvPicPr>
          <p:cNvPr id="2" name="图片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26131" y="4476856"/>
            <a:ext cx="1916793" cy="1916793"/>
          </a:xfrm>
          <a:prstGeom prst="rect">
            <a:avLst/>
          </a:prstGeom>
        </p:spPr>
      </p:pic>
      <p:sp>
        <p:nvSpPr>
          <p:cNvPr id="6" name="TextBox 5">
            <a:extLst>
              <a:ext uri="{FF2B5EF4-FFF2-40B4-BE49-F238E27FC236}">
                <a16:creationId xmlns:a16="http://schemas.microsoft.com/office/drawing/2014/main" xmlns="" id="{DDE00923-559C-4F9B-9F5A-44E34794592B}"/>
              </a:ext>
            </a:extLst>
          </p:cNvPr>
          <p:cNvSpPr txBox="1"/>
          <p:nvPr/>
        </p:nvSpPr>
        <p:spPr>
          <a:xfrm>
            <a:off x="2826722" y="2996601"/>
            <a:ext cx="5808542"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Thuyền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đã</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cập</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bến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hãy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tham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quan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trạm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hải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đăng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này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nhé</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87" name="图片 3">
            <a:extLst>
              <a:ext uri="{FF2B5EF4-FFF2-40B4-BE49-F238E27FC236}">
                <a16:creationId xmlns:a16="http://schemas.microsoft.com/office/drawing/2014/main" xmlns="" id="{7EE0A53B-EF3D-42B2-893B-94EE3E6A361E}"/>
              </a:ext>
            </a:extLst>
          </p:cNvPr>
          <p:cNvPicPr>
            <a:picLocks noChangeAspect="1"/>
          </p:cNvPicPr>
          <p:nvPr/>
        </p:nvPicPr>
        <p:blipFill>
          <a:blip r:embed="rId6"/>
          <a:stretch>
            <a:fillRect/>
          </a:stretch>
        </p:blipFill>
        <p:spPr>
          <a:xfrm>
            <a:off x="6282224" y="6015281"/>
            <a:ext cx="531028" cy="525213"/>
          </a:xfrm>
          <a:prstGeom prst="rect">
            <a:avLst/>
          </a:prstGeom>
        </p:spPr>
      </p:pic>
    </p:spTree>
    <p:extLst>
      <p:ext uri="{BB962C8B-B14F-4D97-AF65-F5344CB8AC3E}">
        <p14:creationId xmlns:p14="http://schemas.microsoft.com/office/powerpoint/2010/main" val="99363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anim calcmode="lin" valueType="num">
                                      <p:cBhvr>
                                        <p:cTn id="8" dur="500" fill="hold"/>
                                        <p:tgtEl>
                                          <p:spTgt spid="83"/>
                                        </p:tgtEl>
                                        <p:attrNameLst>
                                          <p:attrName>ppt_x</p:attrName>
                                        </p:attrNameLst>
                                      </p:cBhvr>
                                      <p:tavLst>
                                        <p:tav tm="0">
                                          <p:val>
                                            <p:strVal val="#ppt_x"/>
                                          </p:val>
                                        </p:tav>
                                        <p:tav tm="100000">
                                          <p:val>
                                            <p:strVal val="#ppt_x"/>
                                          </p:val>
                                        </p:tav>
                                      </p:tavLst>
                                    </p:anim>
                                    <p:anim calcmode="lin" valueType="num">
                                      <p:cBhvr>
                                        <p:cTn id="9" dur="500" fill="hold"/>
                                        <p:tgtEl>
                                          <p:spTgt spid="8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22" presetClass="entr" presetSubtype="4"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Effect transition="in" filter="wipe(down)">
                                      <p:cBhvr>
                                        <p:cTn id="25"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椭圆 35"/>
          <p:cNvSpPr/>
          <p:nvPr/>
        </p:nvSpPr>
        <p:spPr>
          <a:xfrm>
            <a:off x="5567536" y="854548"/>
            <a:ext cx="4550841" cy="4552481"/>
          </a:xfrm>
          <a:prstGeom prst="ellipse">
            <a:avLst/>
          </a:prstGeom>
          <a:solidFill>
            <a:schemeClr val="bg1"/>
          </a:solidFill>
          <a:ln w="38100">
            <a:solidFill>
              <a:srgbClr val="36ACE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31" name="图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0" y="3557587"/>
            <a:ext cx="5204012" cy="3465954"/>
          </a:xfrm>
          <a:prstGeom prst="rect">
            <a:avLst/>
          </a:prstGeom>
        </p:spPr>
      </p:pic>
      <p:sp>
        <p:nvSpPr>
          <p:cNvPr id="11" name="TextBox 10">
            <a:extLst>
              <a:ext uri="{FF2B5EF4-FFF2-40B4-BE49-F238E27FC236}">
                <a16:creationId xmlns:a16="http://schemas.microsoft.com/office/drawing/2014/main" xmlns="" id="{A2666FA9-80E6-40EC-A862-A730A6740BB2}"/>
              </a:ext>
            </a:extLst>
          </p:cNvPr>
          <p:cNvSpPr txBox="1"/>
          <p:nvPr/>
        </p:nvSpPr>
        <p:spPr>
          <a:xfrm>
            <a:off x="268885" y="180461"/>
            <a:ext cx="5506636"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Liên</a:t>
            </a:r>
            <a:r>
              <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a:t>
            </a:r>
            <a:r>
              <a:rPr kumimoji="0" lang="en-US" sz="6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hệ</a:t>
            </a:r>
            <a:r>
              <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a:t>
            </a:r>
            <a:r>
              <a:rPr kumimoji="0" lang="en-US" sz="6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bản</a:t>
            </a:r>
            <a:r>
              <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a:t>
            </a:r>
            <a:r>
              <a:rPr kumimoji="0" lang="en-US" sz="6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thân</a:t>
            </a: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endParaRPr>
          </a:p>
        </p:txBody>
      </p:sp>
      <p:pic>
        <p:nvPicPr>
          <p:cNvPr id="12" name="Picture 11">
            <a:extLst>
              <a:ext uri="{FF2B5EF4-FFF2-40B4-BE49-F238E27FC236}">
                <a16:creationId xmlns:a16="http://schemas.microsoft.com/office/drawing/2014/main" xmlns="" id="{895BC93F-FEC5-42EA-AA27-3A0EFC8A4B43}"/>
              </a:ext>
            </a:extLst>
          </p:cNvPr>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54953"/>
          <a:stretch/>
        </p:blipFill>
        <p:spPr>
          <a:xfrm rot="1028440" flipV="1">
            <a:off x="3708493" y="2266898"/>
            <a:ext cx="1653684" cy="747469"/>
          </a:xfrm>
          <a:prstGeom prst="rect">
            <a:avLst/>
          </a:prstGeom>
        </p:spPr>
      </p:pic>
      <p:sp>
        <p:nvSpPr>
          <p:cNvPr id="13" name="TextBox 12">
            <a:extLst>
              <a:ext uri="{FF2B5EF4-FFF2-40B4-BE49-F238E27FC236}">
                <a16:creationId xmlns:a16="http://schemas.microsoft.com/office/drawing/2014/main" xmlns="" id="{60A35096-CC7E-41C2-B483-A3BF7C8A3085}"/>
              </a:ext>
            </a:extLst>
          </p:cNvPr>
          <p:cNvSpPr txBox="1"/>
          <p:nvPr/>
        </p:nvSpPr>
        <p:spPr>
          <a:xfrm>
            <a:off x="6050762" y="2407513"/>
            <a:ext cx="3584388"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a:solidFill>
                  <a:srgbClr val="49E3B0"/>
                </a:solidFill>
                <a:latin typeface="#9Slide05 Motion Picture" panose="02000000000000000000" pitchFamily="2" charset="0"/>
              </a:rPr>
              <a:t>Theo </a:t>
            </a:r>
            <a:r>
              <a:rPr lang="en-US" sz="4400" dirty="0" err="1">
                <a:solidFill>
                  <a:srgbClr val="49E3B0"/>
                </a:solidFill>
                <a:latin typeface="#9Slide05 Motion Picture" panose="02000000000000000000" pitchFamily="2" charset="0"/>
              </a:rPr>
              <a:t>em</a:t>
            </a:r>
            <a:r>
              <a:rPr lang="en-US" sz="4400" dirty="0">
                <a:solidFill>
                  <a:srgbClr val="49E3B0"/>
                </a:solidFill>
                <a:latin typeface="#9Slide05 Motion Picture" panose="02000000000000000000" pitchFamily="2" charset="0"/>
              </a:rPr>
              <a:t>, </a:t>
            </a:r>
            <a:r>
              <a:rPr lang="en-US" sz="4400" dirty="0" err="1">
                <a:solidFill>
                  <a:srgbClr val="49E3B0"/>
                </a:solidFill>
                <a:latin typeface="#9Slide05 Motion Picture" panose="02000000000000000000" pitchFamily="2" charset="0"/>
              </a:rPr>
              <a:t>việc</a:t>
            </a:r>
            <a:r>
              <a:rPr lang="en-US" sz="4400" dirty="0">
                <a:solidFill>
                  <a:srgbClr val="49E3B0"/>
                </a:solidFill>
                <a:latin typeface="#9Slide05 Motion Picture" panose="02000000000000000000" pitchFamily="2" charset="0"/>
              </a:rPr>
              <a:t> </a:t>
            </a:r>
            <a:r>
              <a:rPr lang="en-US" sz="4400" dirty="0" err="1">
                <a:solidFill>
                  <a:srgbClr val="49E3B0"/>
                </a:solidFill>
                <a:latin typeface="#9Slide05 Motion Picture" panose="02000000000000000000" pitchFamily="2" charset="0"/>
              </a:rPr>
              <a:t>học</a:t>
            </a:r>
            <a:r>
              <a:rPr lang="en-US" sz="4400" dirty="0">
                <a:solidFill>
                  <a:srgbClr val="49E3B0"/>
                </a:solidFill>
                <a:latin typeface="#9Slide05 Motion Picture" panose="02000000000000000000" pitchFamily="2" charset="0"/>
              </a:rPr>
              <a:t> </a:t>
            </a:r>
            <a:r>
              <a:rPr lang="en-US" sz="4400" dirty="0" err="1">
                <a:solidFill>
                  <a:srgbClr val="49E3B0"/>
                </a:solidFill>
                <a:latin typeface="#9Slide05 Motion Picture" panose="02000000000000000000" pitchFamily="2" charset="0"/>
              </a:rPr>
              <a:t>bơi</a:t>
            </a:r>
            <a:r>
              <a:rPr lang="en-US" sz="4400" dirty="0">
                <a:solidFill>
                  <a:srgbClr val="49E3B0"/>
                </a:solidFill>
                <a:latin typeface="#9Slide05 Motion Picture" panose="02000000000000000000" pitchFamily="2" charset="0"/>
              </a:rPr>
              <a:t> </a:t>
            </a:r>
            <a:r>
              <a:rPr lang="en-US" sz="4400" dirty="0" err="1">
                <a:solidFill>
                  <a:srgbClr val="49E3B0"/>
                </a:solidFill>
                <a:latin typeface="#9Slide05 Motion Picture" panose="02000000000000000000" pitchFamily="2" charset="0"/>
              </a:rPr>
              <a:t>dễ</a:t>
            </a:r>
            <a:r>
              <a:rPr lang="en-US" sz="4400" dirty="0">
                <a:solidFill>
                  <a:srgbClr val="49E3B0"/>
                </a:solidFill>
                <a:latin typeface="#9Slide05 Motion Picture" panose="02000000000000000000" pitchFamily="2" charset="0"/>
              </a:rPr>
              <a:t> hay </a:t>
            </a:r>
            <a:r>
              <a:rPr lang="en-US" sz="4400" dirty="0" err="1">
                <a:solidFill>
                  <a:srgbClr val="49E3B0"/>
                </a:solidFill>
                <a:latin typeface="#9Slide05 Motion Picture" panose="02000000000000000000" pitchFamily="2" charset="0"/>
              </a:rPr>
              <a:t>khó</a:t>
            </a:r>
            <a:r>
              <a:rPr lang="en-US" sz="4400" dirty="0">
                <a:solidFill>
                  <a:srgbClr val="49E3B0"/>
                </a:solidFill>
                <a:latin typeface="#9Slide05 Motion Picture" panose="02000000000000000000" pitchFamily="2" charset="0"/>
              </a:rPr>
              <a:t>?</a:t>
            </a:r>
            <a:endParaRPr kumimoji="0" lang="en-US" sz="4400" b="0" i="0" u="none" strike="noStrike" kern="1200" cap="none" spc="0" normalizeH="0" baseline="0" noProof="0" dirty="0">
              <a:ln>
                <a:noFill/>
              </a:ln>
              <a:solidFill>
                <a:srgbClr val="49E3B0"/>
              </a:solidFill>
              <a:effectLst/>
              <a:uLnTx/>
              <a:uFillTx/>
              <a:latin typeface="#9Slide05 Motion Picture" panose="02000000000000000000" pitchFamily="2" charset="0"/>
              <a:ea typeface="+mn-ea"/>
              <a:cs typeface="+mn-cs"/>
            </a:endParaRPr>
          </a:p>
        </p:txBody>
      </p:sp>
    </p:spTree>
    <p:extLst>
      <p:ext uri="{BB962C8B-B14F-4D97-AF65-F5344CB8AC3E}">
        <p14:creationId xmlns:p14="http://schemas.microsoft.com/office/powerpoint/2010/main" val="300273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down)">
                                      <p:cBhvr>
                                        <p:cTn id="24" dur="500"/>
                                        <p:tgtEl>
                                          <p:spTgt spid="36"/>
                                        </p:tgtEl>
                                      </p:cBhvr>
                                    </p:animEffect>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11"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椭圆 35"/>
          <p:cNvSpPr/>
          <p:nvPr/>
        </p:nvSpPr>
        <p:spPr>
          <a:xfrm>
            <a:off x="5082868" y="590400"/>
            <a:ext cx="6404282" cy="5943750"/>
          </a:xfrm>
          <a:prstGeom prst="ellipse">
            <a:avLst/>
          </a:prstGeom>
          <a:solidFill>
            <a:schemeClr val="bg1"/>
          </a:solidFill>
          <a:ln w="38100">
            <a:solidFill>
              <a:srgbClr val="36ACE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31" name="图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0" y="3557587"/>
            <a:ext cx="5204012" cy="3465954"/>
          </a:xfrm>
          <a:prstGeom prst="rect">
            <a:avLst/>
          </a:prstGeom>
        </p:spPr>
      </p:pic>
      <p:sp>
        <p:nvSpPr>
          <p:cNvPr id="11" name="TextBox 10">
            <a:extLst>
              <a:ext uri="{FF2B5EF4-FFF2-40B4-BE49-F238E27FC236}">
                <a16:creationId xmlns:a16="http://schemas.microsoft.com/office/drawing/2014/main" xmlns="" id="{A2666FA9-80E6-40EC-A862-A730A6740BB2}"/>
              </a:ext>
            </a:extLst>
          </p:cNvPr>
          <p:cNvSpPr txBox="1"/>
          <p:nvPr/>
        </p:nvSpPr>
        <p:spPr>
          <a:xfrm>
            <a:off x="589950" y="223601"/>
            <a:ext cx="5466561"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Nội</a:t>
            </a:r>
            <a:r>
              <a:rPr kumimoji="0" lang="en-US"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dung </a:t>
            </a:r>
            <a:r>
              <a:rPr kumimoji="0" lang="en-US" sz="6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bài</a:t>
            </a:r>
            <a:r>
              <a:rPr kumimoji="0" lang="en-US" sz="60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a:t>
            </a:r>
            <a:r>
              <a:rPr kumimoji="0" lang="en-US" sz="60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đọc</a:t>
            </a:r>
            <a:endParaRPr kumimoji="0" lang="en-US"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endParaRPr>
          </a:p>
        </p:txBody>
      </p:sp>
      <p:pic>
        <p:nvPicPr>
          <p:cNvPr id="12" name="Picture 11">
            <a:extLst>
              <a:ext uri="{FF2B5EF4-FFF2-40B4-BE49-F238E27FC236}">
                <a16:creationId xmlns:a16="http://schemas.microsoft.com/office/drawing/2014/main" xmlns="" id="{895BC93F-FEC5-42EA-AA27-3A0EFC8A4B43}"/>
              </a:ext>
            </a:extLst>
          </p:cNvPr>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54953"/>
          <a:stretch/>
        </p:blipFill>
        <p:spPr>
          <a:xfrm rot="1028440" flipV="1">
            <a:off x="3708493" y="2266898"/>
            <a:ext cx="1653684" cy="747469"/>
          </a:xfrm>
          <a:prstGeom prst="rect">
            <a:avLst/>
          </a:prstGeom>
        </p:spPr>
      </p:pic>
      <p:sp>
        <p:nvSpPr>
          <p:cNvPr id="13" name="TextBox 12">
            <a:extLst>
              <a:ext uri="{FF2B5EF4-FFF2-40B4-BE49-F238E27FC236}">
                <a16:creationId xmlns:a16="http://schemas.microsoft.com/office/drawing/2014/main" xmlns="" id="{60A35096-CC7E-41C2-B483-A3BF7C8A3085}"/>
              </a:ext>
            </a:extLst>
          </p:cNvPr>
          <p:cNvSpPr txBox="1"/>
          <p:nvPr/>
        </p:nvSpPr>
        <p:spPr>
          <a:xfrm>
            <a:off x="5712012" y="1849427"/>
            <a:ext cx="5265371"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Thông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bơi</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rèn</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ý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kiên</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trì</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bỏ</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nản</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gắng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sức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nhất</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down)">
                                      <p:cBhvr>
                                        <p:cTn id="24" dur="500"/>
                                        <p:tgtEl>
                                          <p:spTgt spid="36"/>
                                        </p:tgtEl>
                                      </p:cBhvr>
                                    </p:animEffect>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11"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0280" y="1029241"/>
            <a:ext cx="3430622" cy="3430622"/>
          </a:xfrm>
          <a:prstGeom prst="rect">
            <a:avLst/>
          </a:prstGeom>
        </p:spPr>
      </p:pic>
      <p:grpSp>
        <p:nvGrpSpPr>
          <p:cNvPr id="90" name="Google Shape;251;p20">
            <a:extLst>
              <a:ext uri="{FF2B5EF4-FFF2-40B4-BE49-F238E27FC236}">
                <a16:creationId xmlns:a16="http://schemas.microsoft.com/office/drawing/2014/main" xmlns="" id="{C4B47E75-534B-4311-878D-2861EE49693E}"/>
              </a:ext>
            </a:extLst>
          </p:cNvPr>
          <p:cNvGrpSpPr/>
          <p:nvPr/>
        </p:nvGrpSpPr>
        <p:grpSpPr>
          <a:xfrm>
            <a:off x="8571679" y="1576659"/>
            <a:ext cx="467621" cy="422875"/>
            <a:chOff x="0" y="0"/>
            <a:chExt cx="935238" cy="845749"/>
          </a:xfrm>
        </p:grpSpPr>
        <p:sp>
          <p:nvSpPr>
            <p:cNvPr id="94" name="Google Shape;252;p20">
              <a:extLst>
                <a:ext uri="{FF2B5EF4-FFF2-40B4-BE49-F238E27FC236}">
                  <a16:creationId xmlns:a16="http://schemas.microsoft.com/office/drawing/2014/main" xmlns="" id="{DCB734A4-DF27-4024-9522-CC2F2EA6F615}"/>
                </a:ext>
              </a:extLst>
            </p:cNvPr>
            <p:cNvSpPr/>
            <p:nvPr/>
          </p:nvSpPr>
          <p:spPr>
            <a:xfrm>
              <a:off x="0" y="0"/>
              <a:ext cx="935238" cy="845749"/>
            </a:xfrm>
            <a:custGeom>
              <a:avLst/>
              <a:gdLst/>
              <a:ahLst/>
              <a:cxnLst/>
              <a:rect l="l" t="t"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95" name="Google Shape;253;p20">
              <a:extLst>
                <a:ext uri="{FF2B5EF4-FFF2-40B4-BE49-F238E27FC236}">
                  <a16:creationId xmlns:a16="http://schemas.microsoft.com/office/drawing/2014/main" xmlns="" id="{AA23B1E4-25A3-4D2C-A7FA-4B812FAF4D65}"/>
                </a:ext>
              </a:extLst>
            </p:cNvPr>
            <p:cNvSpPr/>
            <p:nvPr/>
          </p:nvSpPr>
          <p:spPr>
            <a:xfrm>
              <a:off x="113344" y="119310"/>
              <a:ext cx="619062" cy="535547"/>
            </a:xfrm>
            <a:custGeom>
              <a:avLst/>
              <a:gdLst/>
              <a:ahLst/>
              <a:cxnLst/>
              <a:rect l="l" t="t"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grpSp>
      <p:grpSp>
        <p:nvGrpSpPr>
          <p:cNvPr id="87" name="Google Shape;194;p15">
            <a:extLst>
              <a:ext uri="{FF2B5EF4-FFF2-40B4-BE49-F238E27FC236}">
                <a16:creationId xmlns:a16="http://schemas.microsoft.com/office/drawing/2014/main" xmlns="" id="{BB092BA6-C727-4173-81D3-D61617B2E138}"/>
              </a:ext>
            </a:extLst>
          </p:cNvPr>
          <p:cNvGrpSpPr/>
          <p:nvPr/>
        </p:nvGrpSpPr>
        <p:grpSpPr>
          <a:xfrm>
            <a:off x="1385864" y="787118"/>
            <a:ext cx="467621" cy="422875"/>
            <a:chOff x="0" y="0"/>
            <a:chExt cx="935238" cy="845749"/>
          </a:xfrm>
        </p:grpSpPr>
        <p:sp>
          <p:nvSpPr>
            <p:cNvPr id="88" name="Google Shape;195;p15">
              <a:extLst>
                <a:ext uri="{FF2B5EF4-FFF2-40B4-BE49-F238E27FC236}">
                  <a16:creationId xmlns:a16="http://schemas.microsoft.com/office/drawing/2014/main" xmlns="" id="{43A51A59-2462-40B1-AE0C-E49AB33284DF}"/>
                </a:ext>
              </a:extLst>
            </p:cNvPr>
            <p:cNvSpPr/>
            <p:nvPr/>
          </p:nvSpPr>
          <p:spPr>
            <a:xfrm>
              <a:off x="0" y="0"/>
              <a:ext cx="935238" cy="845749"/>
            </a:xfrm>
            <a:custGeom>
              <a:avLst/>
              <a:gdLst/>
              <a:ahLst/>
              <a:cxnLst/>
              <a:rect l="l" t="t"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9" name="Google Shape;196;p15">
              <a:extLst>
                <a:ext uri="{FF2B5EF4-FFF2-40B4-BE49-F238E27FC236}">
                  <a16:creationId xmlns:a16="http://schemas.microsoft.com/office/drawing/2014/main" xmlns="" id="{FEE8C8D1-95D8-40DE-AEB5-7693857B7BEF}"/>
                </a:ext>
              </a:extLst>
            </p:cNvPr>
            <p:cNvSpPr/>
            <p:nvPr/>
          </p:nvSpPr>
          <p:spPr>
            <a:xfrm>
              <a:off x="113344" y="119310"/>
              <a:ext cx="619062" cy="535547"/>
            </a:xfrm>
            <a:custGeom>
              <a:avLst/>
              <a:gdLst/>
              <a:ahLst/>
              <a:cxnLst/>
              <a:rect l="l" t="t"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grpSp>
        <p:nvGrpSpPr>
          <p:cNvPr id="101" name="组合 21">
            <a:extLst>
              <a:ext uri="{FF2B5EF4-FFF2-40B4-BE49-F238E27FC236}">
                <a16:creationId xmlns:a16="http://schemas.microsoft.com/office/drawing/2014/main" xmlns="" id="{A396A69A-3AEF-48E8-B65E-2FB91608BFD4}"/>
              </a:ext>
            </a:extLst>
          </p:cNvPr>
          <p:cNvGrpSpPr/>
          <p:nvPr/>
        </p:nvGrpSpPr>
        <p:grpSpPr>
          <a:xfrm>
            <a:off x="4806847" y="1428478"/>
            <a:ext cx="994940" cy="994940"/>
            <a:chOff x="1671394" y="1576373"/>
            <a:chExt cx="2091016" cy="2091016"/>
          </a:xfrm>
          <a:solidFill>
            <a:schemeClr val="bg1"/>
          </a:solidFill>
        </p:grpSpPr>
        <p:sp>
          <p:nvSpPr>
            <p:cNvPr id="102" name="椭圆 22">
              <a:extLst>
                <a:ext uri="{FF2B5EF4-FFF2-40B4-BE49-F238E27FC236}">
                  <a16:creationId xmlns:a16="http://schemas.microsoft.com/office/drawing/2014/main" xmlns="" id="{A9B674A7-C331-4783-9DD7-0FA046BB7964}"/>
                </a:ext>
              </a:extLst>
            </p:cNvPr>
            <p:cNvSpPr/>
            <p:nvPr userDrawn="1"/>
          </p:nvSpPr>
          <p:spPr>
            <a:xfrm>
              <a:off x="1764402" y="1669381"/>
              <a:ext cx="1905000" cy="1905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03" name="椭圆 23">
              <a:extLst>
                <a:ext uri="{FF2B5EF4-FFF2-40B4-BE49-F238E27FC236}">
                  <a16:creationId xmlns:a16="http://schemas.microsoft.com/office/drawing/2014/main" xmlns="" id="{FE1512B1-08A3-4D5A-8F54-974BD1460A27}"/>
                </a:ext>
              </a:extLst>
            </p:cNvPr>
            <p:cNvSpPr/>
            <p:nvPr userDrawn="1"/>
          </p:nvSpPr>
          <p:spPr>
            <a:xfrm>
              <a:off x="1671394" y="1576373"/>
              <a:ext cx="2091016" cy="2091016"/>
            </a:xfrm>
            <a:prstGeom prst="ellipse">
              <a:avLst/>
            </a:prstGeom>
            <a:grpFill/>
            <a:ln w="25400">
              <a:solidFill>
                <a:srgbClr val="5482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pic>
        <p:nvPicPr>
          <p:cNvPr id="104" name="Picture 103">
            <a:extLst>
              <a:ext uri="{FF2B5EF4-FFF2-40B4-BE49-F238E27FC236}">
                <a16:creationId xmlns:a16="http://schemas.microsoft.com/office/drawing/2014/main" xmlns="" id="{23B58924-1728-4318-B105-E31420A8E79A}"/>
              </a:ext>
            </a:extLst>
          </p:cNvPr>
          <p:cNvPicPr>
            <a:picLocks noChangeAspect="1"/>
          </p:cNvPicPr>
          <p:nvPr/>
        </p:nvPicPr>
        <p:blipFill rotWithShape="1">
          <a:blip r:embed="rId3"/>
          <a:srcRect l="32547" t="31751" r="31514" b="33565"/>
          <a:stretch/>
        </p:blipFill>
        <p:spPr>
          <a:xfrm>
            <a:off x="4889379" y="1428478"/>
            <a:ext cx="880087" cy="955956"/>
          </a:xfrm>
          <a:prstGeom prst="rect">
            <a:avLst/>
          </a:prstGeom>
        </p:spPr>
      </p:pic>
      <p:pic>
        <p:nvPicPr>
          <p:cNvPr id="105" name="Picture 104">
            <a:extLst>
              <a:ext uri="{FF2B5EF4-FFF2-40B4-BE49-F238E27FC236}">
                <a16:creationId xmlns:a16="http://schemas.microsoft.com/office/drawing/2014/main" xmlns="" id="{44A10A3D-CE45-4485-AF84-C5C156CA0E01}"/>
              </a:ext>
            </a:extLst>
          </p:cNvPr>
          <p:cNvPicPr>
            <a:picLocks noChangeAspect="1"/>
          </p:cNvPicPr>
          <p:nvPr/>
        </p:nvPicPr>
        <p:blipFill rotWithShape="1">
          <a:blip r:embed="rId4"/>
          <a:srcRect l="8654" t="26728" r="14085" b="28817"/>
          <a:stretch/>
        </p:blipFill>
        <p:spPr>
          <a:xfrm>
            <a:off x="3992761" y="2774575"/>
            <a:ext cx="6599499" cy="1450094"/>
          </a:xfrm>
          <a:prstGeom prst="rect">
            <a:avLst/>
          </a:prstGeom>
        </p:spPr>
      </p:pic>
    </p:spTree>
    <p:extLst>
      <p:ext uri="{BB962C8B-B14F-4D97-AF65-F5344CB8AC3E}">
        <p14:creationId xmlns:p14="http://schemas.microsoft.com/office/powerpoint/2010/main" val="251639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90"/>
                                        </p:tgtEl>
                                        <p:attrNameLst>
                                          <p:attrName>style.visibility</p:attrName>
                                        </p:attrNameLst>
                                      </p:cBhvr>
                                      <p:to>
                                        <p:strVal val="visible"/>
                                      </p:to>
                                    </p:set>
                                    <p:animEffect transition="in" filter="fade">
                                      <p:cBhvr>
                                        <p:cTn id="10" dur="500"/>
                                        <p:tgtEl>
                                          <p:spTgt spid="90"/>
                                        </p:tgtEl>
                                      </p:cBhvr>
                                    </p:animEffect>
                                  </p:childTnLst>
                                </p:cTn>
                              </p:par>
                              <p:par>
                                <p:cTn id="11" presetID="10" presetClass="entr" presetSubtype="0" fill="hold" nodeType="withEffect">
                                  <p:stCondLst>
                                    <p:cond delay="0"/>
                                  </p:stCondLst>
                                  <p:childTnLst>
                                    <p:set>
                                      <p:cBhvr>
                                        <p:cTn id="12" dur="1" fill="hold">
                                          <p:stCondLst>
                                            <p:cond delay="0"/>
                                          </p:stCondLst>
                                        </p:cTn>
                                        <p:tgtEl>
                                          <p:spTgt spid="87"/>
                                        </p:tgtEl>
                                        <p:attrNameLst>
                                          <p:attrName>style.visibility</p:attrName>
                                        </p:attrNameLst>
                                      </p:cBhvr>
                                      <p:to>
                                        <p:strVal val="visible"/>
                                      </p:to>
                                    </p:set>
                                    <p:animEffect transition="in" filter="fade">
                                      <p:cBhvr>
                                        <p:cTn id="13" dur="500"/>
                                        <p:tgtEl>
                                          <p:spTgt spid="87"/>
                                        </p:tgtEl>
                                      </p:cBhvr>
                                    </p:animEffect>
                                  </p:childTnLst>
                                </p:cTn>
                              </p:par>
                              <p:par>
                                <p:cTn id="14" presetID="53" presetClass="entr" presetSubtype="16" fill="hold" nodeType="withEffect">
                                  <p:stCondLst>
                                    <p:cond delay="0"/>
                                  </p:stCondLst>
                                  <p:childTnLst>
                                    <p:set>
                                      <p:cBhvr>
                                        <p:cTn id="15" dur="1" fill="hold">
                                          <p:stCondLst>
                                            <p:cond delay="0"/>
                                          </p:stCondLst>
                                        </p:cTn>
                                        <p:tgtEl>
                                          <p:spTgt spid="104"/>
                                        </p:tgtEl>
                                        <p:attrNameLst>
                                          <p:attrName>style.visibility</p:attrName>
                                        </p:attrNameLst>
                                      </p:cBhvr>
                                      <p:to>
                                        <p:strVal val="visible"/>
                                      </p:to>
                                    </p:set>
                                    <p:anim calcmode="lin" valueType="num">
                                      <p:cBhvr>
                                        <p:cTn id="16" dur="500" fill="hold"/>
                                        <p:tgtEl>
                                          <p:spTgt spid="104"/>
                                        </p:tgtEl>
                                        <p:attrNameLst>
                                          <p:attrName>ppt_w</p:attrName>
                                        </p:attrNameLst>
                                      </p:cBhvr>
                                      <p:tavLst>
                                        <p:tav tm="0">
                                          <p:val>
                                            <p:fltVal val="0"/>
                                          </p:val>
                                        </p:tav>
                                        <p:tav tm="100000">
                                          <p:val>
                                            <p:strVal val="#ppt_w"/>
                                          </p:val>
                                        </p:tav>
                                      </p:tavLst>
                                    </p:anim>
                                    <p:anim calcmode="lin" valueType="num">
                                      <p:cBhvr>
                                        <p:cTn id="17" dur="500" fill="hold"/>
                                        <p:tgtEl>
                                          <p:spTgt spid="104"/>
                                        </p:tgtEl>
                                        <p:attrNameLst>
                                          <p:attrName>ppt_h</p:attrName>
                                        </p:attrNameLst>
                                      </p:cBhvr>
                                      <p:tavLst>
                                        <p:tav tm="0">
                                          <p:val>
                                            <p:fltVal val="0"/>
                                          </p:val>
                                        </p:tav>
                                        <p:tav tm="100000">
                                          <p:val>
                                            <p:strVal val="#ppt_h"/>
                                          </p:val>
                                        </p:tav>
                                      </p:tavLst>
                                    </p:anim>
                                    <p:animEffect transition="in" filter="fade">
                                      <p:cBhvr>
                                        <p:cTn id="18" dur="500"/>
                                        <p:tgtEl>
                                          <p:spTgt spid="104"/>
                                        </p:tgtEl>
                                      </p:cBhvr>
                                    </p:animEffect>
                                  </p:childTnLst>
                                </p:cTn>
                              </p:par>
                            </p:childTnLst>
                          </p:cTn>
                        </p:par>
                        <p:par>
                          <p:cTn id="19" fill="hold">
                            <p:stCondLst>
                              <p:cond delay="500"/>
                            </p:stCondLst>
                            <p:childTnLst>
                              <p:par>
                                <p:cTn id="20" presetID="53" presetClass="entr" presetSubtype="16" fill="hold" nodeType="afterEffect">
                                  <p:stCondLst>
                                    <p:cond delay="0"/>
                                  </p:stCondLst>
                                  <p:childTnLst>
                                    <p:set>
                                      <p:cBhvr>
                                        <p:cTn id="21" dur="1" fill="hold">
                                          <p:stCondLst>
                                            <p:cond delay="0"/>
                                          </p:stCondLst>
                                        </p:cTn>
                                        <p:tgtEl>
                                          <p:spTgt spid="105"/>
                                        </p:tgtEl>
                                        <p:attrNameLst>
                                          <p:attrName>style.visibility</p:attrName>
                                        </p:attrNameLst>
                                      </p:cBhvr>
                                      <p:to>
                                        <p:strVal val="visible"/>
                                      </p:to>
                                    </p:set>
                                    <p:anim calcmode="lin" valueType="num">
                                      <p:cBhvr>
                                        <p:cTn id="22" dur="500" fill="hold"/>
                                        <p:tgtEl>
                                          <p:spTgt spid="105"/>
                                        </p:tgtEl>
                                        <p:attrNameLst>
                                          <p:attrName>ppt_w</p:attrName>
                                        </p:attrNameLst>
                                      </p:cBhvr>
                                      <p:tavLst>
                                        <p:tav tm="0">
                                          <p:val>
                                            <p:fltVal val="0"/>
                                          </p:val>
                                        </p:tav>
                                        <p:tav tm="100000">
                                          <p:val>
                                            <p:strVal val="#ppt_w"/>
                                          </p:val>
                                        </p:tav>
                                      </p:tavLst>
                                    </p:anim>
                                    <p:anim calcmode="lin" valueType="num">
                                      <p:cBhvr>
                                        <p:cTn id="23" dur="500" fill="hold"/>
                                        <p:tgtEl>
                                          <p:spTgt spid="105"/>
                                        </p:tgtEl>
                                        <p:attrNameLst>
                                          <p:attrName>ppt_h</p:attrName>
                                        </p:attrNameLst>
                                      </p:cBhvr>
                                      <p:tavLst>
                                        <p:tav tm="0">
                                          <p:val>
                                            <p:fltVal val="0"/>
                                          </p:val>
                                        </p:tav>
                                        <p:tav tm="100000">
                                          <p:val>
                                            <p:strVal val="#ppt_h"/>
                                          </p:val>
                                        </p:tav>
                                      </p:tavLst>
                                    </p:anim>
                                    <p:animEffect transition="in" filter="fade">
                                      <p:cBhvr>
                                        <p:cTn id="24"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1092779" y="1770744"/>
            <a:ext cx="10069739" cy="4571904"/>
          </a:xfrm>
          <a:prstGeom prst="roundRect">
            <a:avLst/>
          </a:prstGeom>
          <a:solidFill>
            <a:schemeClr val="bg1"/>
          </a:solid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3" name="Picture 2">
            <a:extLst>
              <a:ext uri="{FF2B5EF4-FFF2-40B4-BE49-F238E27FC236}">
                <a16:creationId xmlns:a16="http://schemas.microsoft.com/office/drawing/2014/main" xmlns="" id="{2BA56FE9-9C0A-4009-A4AD-A737AC04888A}"/>
              </a:ext>
            </a:extLst>
          </p:cNvPr>
          <p:cNvPicPr>
            <a:picLocks noChangeAspect="1"/>
          </p:cNvPicPr>
          <p:nvPr/>
        </p:nvPicPr>
        <p:blipFill>
          <a:blip r:embed="rId2"/>
          <a:stretch>
            <a:fillRect/>
          </a:stretch>
        </p:blipFill>
        <p:spPr>
          <a:xfrm>
            <a:off x="3916887" y="-320903"/>
            <a:ext cx="3891800" cy="1672509"/>
          </a:xfrm>
          <a:prstGeom prst="rect">
            <a:avLst/>
          </a:prstGeom>
        </p:spPr>
      </p:pic>
      <p:sp>
        <p:nvSpPr>
          <p:cNvPr id="5" name="TextBox 4">
            <a:extLst>
              <a:ext uri="{FF2B5EF4-FFF2-40B4-BE49-F238E27FC236}">
                <a16:creationId xmlns:a16="http://schemas.microsoft.com/office/drawing/2014/main" xmlns="" id="{AACE86ED-EB6C-4EA3-8A62-9986E436959D}"/>
              </a:ext>
            </a:extLst>
          </p:cNvPr>
          <p:cNvSpPr txBox="1"/>
          <p:nvPr/>
        </p:nvSpPr>
        <p:spPr>
          <a:xfrm>
            <a:off x="2331685" y="1885800"/>
            <a:ext cx="902471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Trao</a:t>
            </a:r>
            <a:r>
              <a:rPr kumimoji="0" lang="en-US" sz="2800" b="0"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đổi</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với</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bạn</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những</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lợi</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ích</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của</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việc</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biết</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bơi</a:t>
            </a:r>
            <a:endParaRPr kumimoji="0" lang="en-US" sz="2800" b="0"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endParaRPr>
          </a:p>
        </p:txBody>
      </p:sp>
      <p:pic>
        <p:nvPicPr>
          <p:cNvPr id="4" name="Picture 3" descr="A picture containing text&#10;&#10;Description automatically generated">
            <a:extLst>
              <a:ext uri="{FF2B5EF4-FFF2-40B4-BE49-F238E27FC236}">
                <a16:creationId xmlns:a16="http://schemas.microsoft.com/office/drawing/2014/main" xmlns="" id="{D6955A45-81E6-4250-A1DA-1ECB5C648B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8550" y="1846886"/>
            <a:ext cx="4914900" cy="4914900"/>
          </a:xfrm>
          <a:prstGeom prst="rect">
            <a:avLst/>
          </a:prstGeom>
        </p:spPr>
      </p:pic>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5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F59473B1-4D68-4FCF-8A85-FC5B6A2CB752}"/>
              </a:ext>
            </a:extLst>
          </p:cNvPr>
          <p:cNvGrpSpPr/>
          <p:nvPr/>
        </p:nvGrpSpPr>
        <p:grpSpPr>
          <a:xfrm>
            <a:off x="6214020" y="1681602"/>
            <a:ext cx="5158854" cy="2613541"/>
            <a:chOff x="6138355" y="864494"/>
            <a:chExt cx="5158854" cy="2613541"/>
          </a:xfrm>
        </p:grpSpPr>
        <p:sp>
          <p:nvSpPr>
            <p:cNvPr id="3" name="Rounded Rectangle 40">
              <a:extLst>
                <a:ext uri="{FF2B5EF4-FFF2-40B4-BE49-F238E27FC236}">
                  <a16:creationId xmlns:a16="http://schemas.microsoft.com/office/drawing/2014/main" xmlns="" id="{DF35B047-2FAA-4F91-B2A2-9F7AF289B02C}"/>
                </a:ext>
              </a:extLst>
            </p:cNvPr>
            <p:cNvSpPr/>
            <p:nvPr/>
          </p:nvSpPr>
          <p:spPr>
            <a:xfrm>
              <a:off x="6138355" y="864494"/>
              <a:ext cx="5158854" cy="2613541"/>
            </a:xfrm>
            <a:prstGeom prst="roundRect">
              <a:avLst>
                <a:gd name="adj" fmla="val 7790"/>
              </a:avLst>
            </a:prstGeom>
            <a:solidFill>
              <a:srgbClr val="CCFFCC">
                <a:alpha val="55000"/>
              </a:srgbClr>
            </a:solid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Pts val="2800"/>
                <a:buFontTx/>
                <a:buNone/>
                <a:tabLst/>
                <a:defRPr/>
              </a:pPr>
              <a:endParaRPr kumimoji="0" lang="en-US" sz="2800" b="1" i="0" u="none" strike="noStrike" kern="1200" cap="none" spc="0" normalizeH="0" baseline="0" noProof="0">
                <a:ln w="28575">
                  <a:solidFill>
                    <a:prstClr val="white"/>
                  </a:solidFill>
                </a:ln>
                <a:solidFill>
                  <a:srgbClr val="006600"/>
                </a:solidFill>
                <a:effectLst/>
                <a:uLnTx/>
                <a:uFillTx/>
                <a:latin typeface="SVN-Cookies" panose="02040603050506020204" pitchFamily="18" charset="0"/>
                <a:ea typeface="+mn-ea"/>
                <a:cs typeface="+mn-cs"/>
              </a:endParaRPr>
            </a:p>
          </p:txBody>
        </p:sp>
        <p:pic>
          <p:nvPicPr>
            <p:cNvPr id="4" name="Picture 3">
              <a:extLst>
                <a:ext uri="{FF2B5EF4-FFF2-40B4-BE49-F238E27FC236}">
                  <a16:creationId xmlns:a16="http://schemas.microsoft.com/office/drawing/2014/main" xmlns="" id="{D99AB054-E603-4AC0-A01E-A90C3EAD530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tretch>
              <a:fillRect/>
            </a:stretch>
          </p:blipFill>
          <p:spPr>
            <a:xfrm>
              <a:off x="6231081" y="920215"/>
              <a:ext cx="4973402" cy="2502098"/>
            </a:xfrm>
            <a:prstGeom prst="rect">
              <a:avLst/>
            </a:prstGeom>
          </p:spPr>
        </p:pic>
      </p:grpSp>
      <p:pic>
        <p:nvPicPr>
          <p:cNvPr id="6" name="Picture 5">
            <a:extLst>
              <a:ext uri="{FF2B5EF4-FFF2-40B4-BE49-F238E27FC236}">
                <a16:creationId xmlns:a16="http://schemas.microsoft.com/office/drawing/2014/main" xmlns="" id="{107251EA-5046-463A-A7CB-A2949D531D2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4690" y="1681602"/>
            <a:ext cx="4761389" cy="2615411"/>
          </a:xfrm>
          <a:prstGeom prst="rect">
            <a:avLst/>
          </a:prstGeom>
        </p:spPr>
      </p:pic>
      <p:pic>
        <p:nvPicPr>
          <p:cNvPr id="9" name="Picture 8">
            <a:extLst>
              <a:ext uri="{FF2B5EF4-FFF2-40B4-BE49-F238E27FC236}">
                <a16:creationId xmlns:a16="http://schemas.microsoft.com/office/drawing/2014/main" xmlns="" id="{565ECEB0-6EE4-4DE4-865A-C44E9641CC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0437" y="4522000"/>
            <a:ext cx="5191125" cy="1971675"/>
          </a:xfrm>
          <a:prstGeom prst="rect">
            <a:avLst/>
          </a:prstGeom>
        </p:spPr>
      </p:pic>
      <p:pic>
        <p:nvPicPr>
          <p:cNvPr id="10" name="Picture 9">
            <a:extLst>
              <a:ext uri="{FF2B5EF4-FFF2-40B4-BE49-F238E27FC236}">
                <a16:creationId xmlns:a16="http://schemas.microsoft.com/office/drawing/2014/main" xmlns="" id="{70CB552F-D2DD-4275-B943-63E6465E331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411987" y="4466199"/>
            <a:ext cx="918316" cy="710199"/>
          </a:xfrm>
          <a:prstGeom prst="rect">
            <a:avLst/>
          </a:prstGeom>
        </p:spPr>
      </p:pic>
      <p:pic>
        <p:nvPicPr>
          <p:cNvPr id="11" name="Picture 10">
            <a:extLst>
              <a:ext uri="{FF2B5EF4-FFF2-40B4-BE49-F238E27FC236}">
                <a16:creationId xmlns:a16="http://schemas.microsoft.com/office/drawing/2014/main" xmlns="" id="{41833A80-E56E-44A6-8FA2-275F4C49371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8718512" y="4466199"/>
            <a:ext cx="820756" cy="634749"/>
          </a:xfrm>
          <a:prstGeom prst="rect">
            <a:avLst/>
          </a:prstGeom>
        </p:spPr>
      </p:pic>
      <p:pic>
        <p:nvPicPr>
          <p:cNvPr id="12" name="Picture 11">
            <a:extLst>
              <a:ext uri="{FF2B5EF4-FFF2-40B4-BE49-F238E27FC236}">
                <a16:creationId xmlns:a16="http://schemas.microsoft.com/office/drawing/2014/main" xmlns="" id="{895AA1C8-D07C-44CB-9758-CC5A48A58975}"/>
              </a:ext>
            </a:extLst>
          </p:cNvPr>
          <p:cNvPicPr>
            <a:picLocks noChangeAspect="1"/>
          </p:cNvPicPr>
          <p:nvPr/>
        </p:nvPicPr>
        <p:blipFill>
          <a:blip r:embed="rId9"/>
          <a:stretch>
            <a:fillRect/>
          </a:stretch>
        </p:blipFill>
        <p:spPr>
          <a:xfrm>
            <a:off x="636957" y="575118"/>
            <a:ext cx="3206774" cy="859611"/>
          </a:xfrm>
          <a:prstGeom prst="rect">
            <a:avLst/>
          </a:prstGeom>
        </p:spPr>
      </p:pic>
    </p:spTree>
    <p:extLst>
      <p:ext uri="{BB962C8B-B14F-4D97-AF65-F5344CB8AC3E}">
        <p14:creationId xmlns:p14="http://schemas.microsoft.com/office/powerpoint/2010/main" val="279972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16" presetClass="entr" presetSubtype="37"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outVertical)">
                                      <p:cBhvr>
                                        <p:cTn id="10" dur="500"/>
                                        <p:tgtEl>
                                          <p:spTgt spid="9"/>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par>
                                <p:cTn id="15" presetID="22" presetClass="entr" presetSubtype="8"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54619" y="792872"/>
            <a:ext cx="11742310" cy="5874627"/>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xmlns="" id="{E67CA097-299E-4E3E-872C-2FF3201D513A}"/>
              </a:ext>
            </a:extLst>
          </p:cNvPr>
          <p:cNvSpPr txBox="1"/>
          <p:nvPr/>
        </p:nvSpPr>
        <p:spPr>
          <a:xfrm>
            <a:off x="371475" y="946932"/>
            <a:ext cx="11425443" cy="60098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ệ</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xmlns="" id="{91022DEF-1B7F-48FF-BAC0-943B2177E4D8}"/>
              </a:ext>
            </a:extLst>
          </p:cNvPr>
          <p:cNvSpPr txBox="1"/>
          <p:nvPr/>
        </p:nvSpPr>
        <p:spPr>
          <a:xfrm>
            <a:off x="7867650" y="6119643"/>
            <a:ext cx="35805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Mai Chi)</a:t>
            </a:r>
            <a:endPar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2" name="Picture 31">
            <a:extLst>
              <a:ext uri="{FF2B5EF4-FFF2-40B4-BE49-F238E27FC236}">
                <a16:creationId xmlns:a16="http://schemas.microsoft.com/office/drawing/2014/main" xmlns="" id="{C0AEDC08-A3B0-4DCB-984C-E217C0B3517A}"/>
              </a:ext>
            </a:extLst>
          </p:cNvPr>
          <p:cNvPicPr>
            <a:picLocks noChangeAspect="1"/>
          </p:cNvPicPr>
          <p:nvPr/>
        </p:nvPicPr>
        <p:blipFill>
          <a:blip r:embed="rId4"/>
          <a:stretch>
            <a:fillRect/>
          </a:stretch>
        </p:blipFill>
        <p:spPr>
          <a:xfrm>
            <a:off x="4634923" y="34938"/>
            <a:ext cx="3992586" cy="1111392"/>
          </a:xfrm>
          <a:prstGeom prst="rect">
            <a:avLst/>
          </a:prstGeom>
        </p:spPr>
      </p:pic>
    </p:spTree>
    <p:extLst>
      <p:ext uri="{BB962C8B-B14F-4D97-AF65-F5344CB8AC3E}">
        <p14:creationId xmlns:p14="http://schemas.microsoft.com/office/powerpoint/2010/main" val="2663199645"/>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24062" t="14200" r="24063" b="15477"/>
          <a:stretch>
            <a:fillRect/>
          </a:stretch>
        </p:blipFill>
        <p:spPr>
          <a:xfrm>
            <a:off x="2014018" y="328491"/>
            <a:ext cx="8362151" cy="4518953"/>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6239" y="1495290"/>
            <a:ext cx="732754" cy="732754"/>
          </a:xfrm>
          <a:prstGeom prst="rect">
            <a:avLst/>
          </a:prstGeom>
        </p:spPr>
      </p:pic>
      <p:pic>
        <p:nvPicPr>
          <p:cNvPr id="9" name="Picture 8">
            <a:extLst>
              <a:ext uri="{FF2B5EF4-FFF2-40B4-BE49-F238E27FC236}">
                <a16:creationId xmlns:a16="http://schemas.microsoft.com/office/drawing/2014/main" xmlns="" id="{1DBABD60-B709-4FDD-81D8-C35F3B186D3D}"/>
              </a:ext>
            </a:extLst>
          </p:cNvPr>
          <p:cNvPicPr>
            <a:picLocks noChangeAspect="1"/>
          </p:cNvPicPr>
          <p:nvPr/>
        </p:nvPicPr>
        <p:blipFill>
          <a:blip r:embed="rId5"/>
          <a:stretch>
            <a:fillRect/>
          </a:stretch>
        </p:blipFill>
        <p:spPr>
          <a:xfrm>
            <a:off x="2530926" y="700802"/>
            <a:ext cx="7130147" cy="3457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xmlns=""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xmlns=""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281439584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9 Lợi ích của Bơi Lội">
            <a:hlinkClick r:id="" action="ppaction://media"/>
            <a:extLst>
              <a:ext uri="{FF2B5EF4-FFF2-40B4-BE49-F238E27FC236}">
                <a16:creationId xmlns:a16="http://schemas.microsoft.com/office/drawing/2014/main" xmlns="" id="{C9A3AE82-15DA-4D19-9963-B0A89E14101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8865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83" name="Picture 82">
            <a:extLst>
              <a:ext uri="{FF2B5EF4-FFF2-40B4-BE49-F238E27FC236}">
                <a16:creationId xmlns:a16="http://schemas.microsoft.com/office/drawing/2014/main" xmlns="" id="{D3C756EF-6E06-4536-9FA9-DF47049A73D9}"/>
              </a:ext>
            </a:extLst>
          </p:cNvPr>
          <p:cNvPicPr>
            <a:picLocks noChangeAspect="1"/>
          </p:cNvPicPr>
          <p:nvPr/>
        </p:nvPicPr>
        <p:blipFill rotWithShape="1">
          <a:blip r:embed="rId2"/>
          <a:srcRect l="24260" t="20759" r="22245" b="20097"/>
          <a:stretch/>
        </p:blipFill>
        <p:spPr>
          <a:xfrm>
            <a:off x="3801150" y="2062690"/>
            <a:ext cx="7217643" cy="2767279"/>
          </a:xfrm>
          <a:prstGeom prst="rect">
            <a:avLst/>
          </a:prstGeom>
        </p:spPr>
      </p:pic>
      <p:grpSp>
        <p:nvGrpSpPr>
          <p:cNvPr id="85" name="组合 21">
            <a:extLst>
              <a:ext uri="{FF2B5EF4-FFF2-40B4-BE49-F238E27FC236}">
                <a16:creationId xmlns:a16="http://schemas.microsoft.com/office/drawing/2014/main" xmlns="" id="{2857177E-CD1F-46FC-B1C6-91271CE4AE79}"/>
              </a:ext>
            </a:extLst>
          </p:cNvPr>
          <p:cNvGrpSpPr/>
          <p:nvPr/>
        </p:nvGrpSpPr>
        <p:grpSpPr>
          <a:xfrm>
            <a:off x="3781395" y="1540715"/>
            <a:ext cx="982365" cy="982365"/>
            <a:chOff x="1671394" y="1576373"/>
            <a:chExt cx="2091016" cy="2091016"/>
          </a:xfrm>
          <a:solidFill>
            <a:schemeClr val="bg1"/>
          </a:solidFill>
        </p:grpSpPr>
        <p:sp>
          <p:nvSpPr>
            <p:cNvPr id="87" name="椭圆 22">
              <a:extLst>
                <a:ext uri="{FF2B5EF4-FFF2-40B4-BE49-F238E27FC236}">
                  <a16:creationId xmlns:a16="http://schemas.microsoft.com/office/drawing/2014/main" xmlns="" id="{3E0BAFA1-D053-4445-982B-669EDBAF25F1}"/>
                </a:ext>
              </a:extLst>
            </p:cNvPr>
            <p:cNvSpPr/>
            <p:nvPr/>
          </p:nvSpPr>
          <p:spPr>
            <a:xfrm>
              <a:off x="1764402" y="1669381"/>
              <a:ext cx="1905000" cy="1905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1400" b="0" i="0" u="none" strike="noStrike" kern="1200" cap="none" spc="0" normalizeH="0" baseline="0" noProof="0" dirty="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sym typeface="Arial"/>
              </a:endParaRPr>
            </a:p>
          </p:txBody>
        </p:sp>
        <p:sp>
          <p:nvSpPr>
            <p:cNvPr id="88" name="椭圆 23">
              <a:extLst>
                <a:ext uri="{FF2B5EF4-FFF2-40B4-BE49-F238E27FC236}">
                  <a16:creationId xmlns:a16="http://schemas.microsoft.com/office/drawing/2014/main" xmlns="" id="{4121D451-59A4-48C5-9116-F4302F26CA40}"/>
                </a:ext>
              </a:extLst>
            </p:cNvPr>
            <p:cNvSpPr/>
            <p:nvPr/>
          </p:nvSpPr>
          <p:spPr>
            <a:xfrm>
              <a:off x="1671394" y="1576373"/>
              <a:ext cx="2091016" cy="2091016"/>
            </a:xfrm>
            <a:prstGeom prst="ellipse">
              <a:avLst/>
            </a:prstGeom>
            <a:grpFill/>
            <a:ln w="25400">
              <a:solidFill>
                <a:srgbClr val="5482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1400" b="0" i="0" u="none" strike="noStrike" kern="1200" cap="none" spc="0" normalizeH="0" baseline="0" noProof="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sym typeface="Arial"/>
              </a:endParaRPr>
            </a:p>
          </p:txBody>
        </p:sp>
      </p:grpSp>
      <p:pic>
        <p:nvPicPr>
          <p:cNvPr id="86" name="Picture 85">
            <a:extLst>
              <a:ext uri="{FF2B5EF4-FFF2-40B4-BE49-F238E27FC236}">
                <a16:creationId xmlns:a16="http://schemas.microsoft.com/office/drawing/2014/main" xmlns="" id="{A41D4F5A-6C07-4CD8-AC87-8857B57B3D8A}"/>
              </a:ext>
            </a:extLst>
          </p:cNvPr>
          <p:cNvPicPr>
            <a:picLocks noChangeAspect="1"/>
          </p:cNvPicPr>
          <p:nvPr/>
        </p:nvPicPr>
        <p:blipFill rotWithShape="1">
          <a:blip r:embed="rId3"/>
          <a:srcRect l="12962" t="30541" r="74673" b="28883"/>
          <a:stretch/>
        </p:blipFill>
        <p:spPr>
          <a:xfrm>
            <a:off x="3933119" y="1540715"/>
            <a:ext cx="738742" cy="1113172"/>
          </a:xfrm>
          <a:prstGeom prst="rect">
            <a:avLst/>
          </a:prstGeom>
        </p:spPr>
      </p:pic>
      <p:pic>
        <p:nvPicPr>
          <p:cNvPr id="84" name="Picture 83" descr="A picture containing text, headdress, helmet, vector graphics&#10;&#10;Description automatically generated">
            <a:extLst>
              <a:ext uri="{FF2B5EF4-FFF2-40B4-BE49-F238E27FC236}">
                <a16:creationId xmlns:a16="http://schemas.microsoft.com/office/drawing/2014/main" xmlns="" id="{15BEA74C-7805-4803-BAC7-7043A262A3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723" y="1354776"/>
            <a:ext cx="4362865" cy="43628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p:cTn id="7" dur="500" fill="hold"/>
                                        <p:tgtEl>
                                          <p:spTgt spid="86"/>
                                        </p:tgtEl>
                                        <p:attrNameLst>
                                          <p:attrName>ppt_w</p:attrName>
                                        </p:attrNameLst>
                                      </p:cBhvr>
                                      <p:tavLst>
                                        <p:tav tm="0">
                                          <p:val>
                                            <p:fltVal val="0"/>
                                          </p:val>
                                        </p:tav>
                                        <p:tav tm="100000">
                                          <p:val>
                                            <p:strVal val="#ppt_w"/>
                                          </p:val>
                                        </p:tav>
                                      </p:tavLst>
                                    </p:anim>
                                    <p:anim calcmode="lin" valueType="num">
                                      <p:cBhvr>
                                        <p:cTn id="8" dur="500" fill="hold"/>
                                        <p:tgtEl>
                                          <p:spTgt spid="86"/>
                                        </p:tgtEl>
                                        <p:attrNameLst>
                                          <p:attrName>ppt_h</p:attrName>
                                        </p:attrNameLst>
                                      </p:cBhvr>
                                      <p:tavLst>
                                        <p:tav tm="0">
                                          <p:val>
                                            <p:fltVal val="0"/>
                                          </p:val>
                                        </p:tav>
                                        <p:tav tm="100000">
                                          <p:val>
                                            <p:strVal val="#ppt_h"/>
                                          </p:val>
                                        </p:tav>
                                      </p:tavLst>
                                    </p:anim>
                                    <p:animEffect transition="in" filter="fade">
                                      <p:cBhvr>
                                        <p:cTn id="9" dur="500"/>
                                        <p:tgtEl>
                                          <p:spTgt spid="86"/>
                                        </p:tgtEl>
                                      </p:cBhvr>
                                    </p:animEffect>
                                  </p:childTnLst>
                                </p:cTn>
                              </p:par>
                              <p:par>
                                <p:cTn id="10" presetID="53" presetClass="entr" presetSubtype="16" fill="hold" nodeType="with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p:cTn id="12" dur="500" fill="hold"/>
                                        <p:tgtEl>
                                          <p:spTgt spid="85"/>
                                        </p:tgtEl>
                                        <p:attrNameLst>
                                          <p:attrName>ppt_w</p:attrName>
                                        </p:attrNameLst>
                                      </p:cBhvr>
                                      <p:tavLst>
                                        <p:tav tm="0">
                                          <p:val>
                                            <p:fltVal val="0"/>
                                          </p:val>
                                        </p:tav>
                                        <p:tav tm="100000">
                                          <p:val>
                                            <p:strVal val="#ppt_w"/>
                                          </p:val>
                                        </p:tav>
                                      </p:tavLst>
                                    </p:anim>
                                    <p:anim calcmode="lin" valueType="num">
                                      <p:cBhvr>
                                        <p:cTn id="13" dur="500" fill="hold"/>
                                        <p:tgtEl>
                                          <p:spTgt spid="85"/>
                                        </p:tgtEl>
                                        <p:attrNameLst>
                                          <p:attrName>ppt_h</p:attrName>
                                        </p:attrNameLst>
                                      </p:cBhvr>
                                      <p:tavLst>
                                        <p:tav tm="0">
                                          <p:val>
                                            <p:fltVal val="0"/>
                                          </p:val>
                                        </p:tav>
                                        <p:tav tm="100000">
                                          <p:val>
                                            <p:strVal val="#ppt_h"/>
                                          </p:val>
                                        </p:tav>
                                      </p:tavLst>
                                    </p:anim>
                                    <p:animEffect transition="in" filter="fade">
                                      <p:cBhvr>
                                        <p:cTn id="14" dur="500"/>
                                        <p:tgtEl>
                                          <p:spTgt spid="85"/>
                                        </p:tgtEl>
                                      </p:cBhvr>
                                    </p:animEffect>
                                  </p:childTnLst>
                                </p:cTn>
                              </p:par>
                              <p:par>
                                <p:cTn id="15" presetID="53" presetClass="entr" presetSubtype="16" fill="hold" nodeType="withEffect">
                                  <p:stCondLst>
                                    <p:cond delay="0"/>
                                  </p:stCondLst>
                                  <p:childTnLst>
                                    <p:set>
                                      <p:cBhvr>
                                        <p:cTn id="16" dur="1" fill="hold">
                                          <p:stCondLst>
                                            <p:cond delay="0"/>
                                          </p:stCondLst>
                                        </p:cTn>
                                        <p:tgtEl>
                                          <p:spTgt spid="83"/>
                                        </p:tgtEl>
                                        <p:attrNameLst>
                                          <p:attrName>style.visibility</p:attrName>
                                        </p:attrNameLst>
                                      </p:cBhvr>
                                      <p:to>
                                        <p:strVal val="visible"/>
                                      </p:to>
                                    </p:set>
                                    <p:anim calcmode="lin" valueType="num">
                                      <p:cBhvr>
                                        <p:cTn id="17" dur="500" fill="hold"/>
                                        <p:tgtEl>
                                          <p:spTgt spid="83"/>
                                        </p:tgtEl>
                                        <p:attrNameLst>
                                          <p:attrName>ppt_w</p:attrName>
                                        </p:attrNameLst>
                                      </p:cBhvr>
                                      <p:tavLst>
                                        <p:tav tm="0">
                                          <p:val>
                                            <p:fltVal val="0"/>
                                          </p:val>
                                        </p:tav>
                                        <p:tav tm="100000">
                                          <p:val>
                                            <p:strVal val="#ppt_w"/>
                                          </p:val>
                                        </p:tav>
                                      </p:tavLst>
                                    </p:anim>
                                    <p:anim calcmode="lin" valueType="num">
                                      <p:cBhvr>
                                        <p:cTn id="18" dur="500" fill="hold"/>
                                        <p:tgtEl>
                                          <p:spTgt spid="83"/>
                                        </p:tgtEl>
                                        <p:attrNameLst>
                                          <p:attrName>ppt_h</p:attrName>
                                        </p:attrNameLst>
                                      </p:cBhvr>
                                      <p:tavLst>
                                        <p:tav tm="0">
                                          <p:val>
                                            <p:fltVal val="0"/>
                                          </p:val>
                                        </p:tav>
                                        <p:tav tm="100000">
                                          <p:val>
                                            <p:strVal val="#ppt_h"/>
                                          </p:val>
                                        </p:tav>
                                      </p:tavLst>
                                    </p:anim>
                                    <p:animEffect transition="in" filter="fade">
                                      <p:cBhvr>
                                        <p:cTn id="19"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A0511F0-0500-40B7-B092-C284C3696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7506" y="353052"/>
            <a:ext cx="4773319" cy="983873"/>
          </a:xfrm>
          <a:prstGeom prst="rect">
            <a:avLst/>
          </a:prstGeom>
        </p:spPr>
      </p:pic>
      <p:pic>
        <p:nvPicPr>
          <p:cNvPr id="4" name="图片 2">
            <a:extLst>
              <a:ext uri="{FF2B5EF4-FFF2-40B4-BE49-F238E27FC236}">
                <a16:creationId xmlns:a16="http://schemas.microsoft.com/office/drawing/2014/main" xmlns="" id="{F4766A76-C667-43D2-9DA9-EF46F7C7ED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4799" y="3638177"/>
            <a:ext cx="4776026" cy="1169382"/>
          </a:xfrm>
          <a:prstGeom prst="rect">
            <a:avLst/>
          </a:prstGeom>
        </p:spPr>
      </p:pic>
      <p:pic>
        <p:nvPicPr>
          <p:cNvPr id="5" name="Picture 4" descr="A close-up of a toy&#10;&#10;Description automatically generated with medium confidence">
            <a:extLst>
              <a:ext uri="{FF2B5EF4-FFF2-40B4-BE49-F238E27FC236}">
                <a16:creationId xmlns:a16="http://schemas.microsoft.com/office/drawing/2014/main" xmlns="" id="{0CD7F0A5-CDD7-4D31-AAE7-3947DD7DF2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9625" y="1524616"/>
            <a:ext cx="1946374" cy="2246561"/>
          </a:xfrm>
          <a:prstGeom prst="rect">
            <a:avLst/>
          </a:prstGeom>
        </p:spPr>
      </p:pic>
      <p:sp>
        <p:nvSpPr>
          <p:cNvPr id="6" name="TextBox 28">
            <a:extLst>
              <a:ext uri="{FF2B5EF4-FFF2-40B4-BE49-F238E27FC236}">
                <a16:creationId xmlns:a16="http://schemas.microsoft.com/office/drawing/2014/main" xmlns="" id="{E1996AFD-9D12-4714-9B68-3346B093FB7B}"/>
              </a:ext>
            </a:extLst>
          </p:cNvPr>
          <p:cNvSpPr txBox="1"/>
          <p:nvPr/>
        </p:nvSpPr>
        <p:spPr>
          <a:xfrm>
            <a:off x="4384259" y="5687734"/>
            <a:ext cx="3717630" cy="983873"/>
          </a:xfrm>
          <a:prstGeom prst="cloud">
            <a:avLst/>
          </a:prstGeom>
          <a:solidFill>
            <a:srgbClr val="EC9DA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rPr>
              <a:t>MẮT DÕI</a:t>
            </a:r>
            <a:endParaRPr kumimoji="0" lang="zh-CN" altLang="en-US" sz="3600" b="1" i="0" u="none" strike="noStrike" kern="120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endParaRPr>
          </a:p>
        </p:txBody>
      </p:sp>
      <p:sp>
        <p:nvSpPr>
          <p:cNvPr id="7" name="TextBox 28">
            <a:extLst>
              <a:ext uri="{FF2B5EF4-FFF2-40B4-BE49-F238E27FC236}">
                <a16:creationId xmlns:a16="http://schemas.microsoft.com/office/drawing/2014/main" xmlns="" id="{D90373E3-E620-437B-80FA-BCBA4B78F6BF}"/>
              </a:ext>
            </a:extLst>
          </p:cNvPr>
          <p:cNvSpPr txBox="1"/>
          <p:nvPr/>
        </p:nvSpPr>
        <p:spPr>
          <a:xfrm>
            <a:off x="8107925" y="2360862"/>
            <a:ext cx="3566160" cy="983873"/>
          </a:xfrm>
          <a:prstGeom prst="cloud">
            <a:avLst/>
          </a:prstGeom>
          <a:solidFill>
            <a:srgbClr val="FFC000">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rPr>
              <a:t>TAI NGHE</a:t>
            </a:r>
            <a:endParaRPr kumimoji="0" lang="zh-CN" altLang="en-US"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endParaRPr>
          </a:p>
        </p:txBody>
      </p:sp>
      <p:sp>
        <p:nvSpPr>
          <p:cNvPr id="8" name="TextBox 28">
            <a:extLst>
              <a:ext uri="{FF2B5EF4-FFF2-40B4-BE49-F238E27FC236}">
                <a16:creationId xmlns:a16="http://schemas.microsoft.com/office/drawing/2014/main" xmlns="" id="{5C7E7B85-7026-4758-8220-DDAE1290DD38}"/>
              </a:ext>
            </a:extLst>
          </p:cNvPr>
          <p:cNvSpPr txBox="1"/>
          <p:nvPr/>
        </p:nvSpPr>
        <p:spPr>
          <a:xfrm>
            <a:off x="892366" y="2523432"/>
            <a:ext cx="2922167" cy="983873"/>
          </a:xfrm>
          <a:prstGeom prst="cloud">
            <a:avLst/>
          </a:prstGeom>
          <a:solidFill>
            <a:srgbClr val="ED7D31">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rPr>
              <a:t>TAY DÒ</a:t>
            </a:r>
            <a:endParaRPr kumimoji="0" lang="zh-CN" altLang="en-US"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endParaRPr>
          </a:p>
        </p:txBody>
      </p:sp>
      <p:pic>
        <p:nvPicPr>
          <p:cNvPr id="9" name="Picture 4" descr="Check out Arrow icon created by 4B Icons | Graphic design posters, Mini  drawings, Desktop wallpaper art">
            <a:extLst>
              <a:ext uri="{FF2B5EF4-FFF2-40B4-BE49-F238E27FC236}">
                <a16:creationId xmlns:a16="http://schemas.microsoft.com/office/drawing/2014/main" xmlns="" id="{BAD44231-12A8-4142-9A21-C8AFB410F3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49808" flipV="1">
            <a:off x="5662168" y="4845217"/>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heck out Arrow icon created by 4B Icons | Graphic design posters, Mini  drawings, Desktop wallpaper art">
            <a:extLst>
              <a:ext uri="{FF2B5EF4-FFF2-40B4-BE49-F238E27FC236}">
                <a16:creationId xmlns:a16="http://schemas.microsoft.com/office/drawing/2014/main" xmlns="" id="{ADF5DB87-F586-4B81-AC7E-2900C7D80B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26325" flipV="1">
            <a:off x="7213474" y="2594436"/>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heck out Arrow icon created by 4B Icons | Graphic design posters, Mini  drawings, Desktop wallpaper art">
            <a:extLst>
              <a:ext uri="{FF2B5EF4-FFF2-40B4-BE49-F238E27FC236}">
                <a16:creationId xmlns:a16="http://schemas.microsoft.com/office/drawing/2014/main" xmlns="" id="{7AC45C54-221F-4E77-BC5E-AA59FEDC61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73675" flipH="1" flipV="1">
            <a:off x="4018557" y="2581538"/>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4">
            <a:extLst>
              <a:ext uri="{FF2B5EF4-FFF2-40B4-BE49-F238E27FC236}">
                <a16:creationId xmlns:a16="http://schemas.microsoft.com/office/drawing/2014/main" xmlns="" id="{E792586A-0175-4330-9970-FE3433E3EA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81331" y="5980128"/>
            <a:ext cx="943835" cy="943835"/>
          </a:xfrm>
          <a:prstGeom prst="rect">
            <a:avLst/>
          </a:prstGeom>
        </p:spPr>
      </p:pic>
      <p:pic>
        <p:nvPicPr>
          <p:cNvPr id="18" name="图片 14">
            <a:extLst>
              <a:ext uri="{FF2B5EF4-FFF2-40B4-BE49-F238E27FC236}">
                <a16:creationId xmlns:a16="http://schemas.microsoft.com/office/drawing/2014/main" xmlns="" id="{F76BF8E2-761A-432A-89B9-436106D69E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922585" y="5707754"/>
            <a:ext cx="943835" cy="943835"/>
          </a:xfrm>
          <a:prstGeom prst="rect">
            <a:avLst/>
          </a:prstGeom>
        </p:spPr>
      </p:pic>
      <p:pic>
        <p:nvPicPr>
          <p:cNvPr id="19" name="图片 14">
            <a:extLst>
              <a:ext uri="{FF2B5EF4-FFF2-40B4-BE49-F238E27FC236}">
                <a16:creationId xmlns:a16="http://schemas.microsoft.com/office/drawing/2014/main" xmlns="" id="{0FF63DBA-7EE6-4114-9409-263787C489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073876" y="6160214"/>
            <a:ext cx="943835" cy="943835"/>
          </a:xfrm>
          <a:prstGeom prst="rect">
            <a:avLst/>
          </a:prstGeom>
        </p:spPr>
      </p:pic>
      <p:pic>
        <p:nvPicPr>
          <p:cNvPr id="22" name="图片 31">
            <a:extLst>
              <a:ext uri="{FF2B5EF4-FFF2-40B4-BE49-F238E27FC236}">
                <a16:creationId xmlns:a16="http://schemas.microsoft.com/office/drawing/2014/main" xmlns="" id="{E9F66D3C-0E76-478D-851E-B3501647F242}"/>
              </a:ext>
            </a:extLst>
          </p:cNvPr>
          <p:cNvPicPr>
            <a:picLocks noChangeAspect="1"/>
          </p:cNvPicPr>
          <p:nvPr/>
        </p:nvPicPr>
        <p:blipFill>
          <a:blip r:embed="rId7"/>
          <a:stretch>
            <a:fillRect/>
          </a:stretch>
        </p:blipFill>
        <p:spPr>
          <a:xfrm>
            <a:off x="452259" y="5279048"/>
            <a:ext cx="1029150" cy="1078157"/>
          </a:xfrm>
          <a:prstGeom prst="rect">
            <a:avLst/>
          </a:prstGeom>
        </p:spPr>
      </p:pic>
    </p:spTree>
    <p:extLst>
      <p:ext uri="{BB962C8B-B14F-4D97-AF65-F5344CB8AC3E}">
        <p14:creationId xmlns:p14="http://schemas.microsoft.com/office/powerpoint/2010/main" val="278476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par>
                          <p:cTn id="13" fill="hold">
                            <p:stCondLst>
                              <p:cond delay="500"/>
                            </p:stCondLst>
                            <p:childTnLst>
                              <p:par>
                                <p:cTn id="14" presetID="37"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750"/>
                                        <p:tgtEl>
                                          <p:spTgt spid="4"/>
                                        </p:tgtEl>
                                      </p:cBhvr>
                                    </p:animEffect>
                                    <p:anim calcmode="lin" valueType="num">
                                      <p:cBhvr>
                                        <p:cTn id="17" dur="750" fill="hold"/>
                                        <p:tgtEl>
                                          <p:spTgt spid="4"/>
                                        </p:tgtEl>
                                        <p:attrNameLst>
                                          <p:attrName>ppt_x</p:attrName>
                                        </p:attrNameLst>
                                      </p:cBhvr>
                                      <p:tavLst>
                                        <p:tav tm="0">
                                          <p:val>
                                            <p:strVal val="#ppt_x"/>
                                          </p:val>
                                        </p:tav>
                                        <p:tav tm="100000">
                                          <p:val>
                                            <p:strVal val="#ppt_x"/>
                                          </p:val>
                                        </p:tav>
                                      </p:tavLst>
                                    </p:anim>
                                    <p:anim calcmode="lin" valueType="num">
                                      <p:cBhvr>
                                        <p:cTn id="18" dur="675" decel="100000" fill="hold"/>
                                        <p:tgtEl>
                                          <p:spTgt spid="4"/>
                                        </p:tgtEl>
                                        <p:attrNameLst>
                                          <p:attrName>ppt_y</p:attrName>
                                        </p:attrNameLst>
                                      </p:cBhvr>
                                      <p:tavLst>
                                        <p:tav tm="0">
                                          <p:val>
                                            <p:strVal val="#ppt_y+1"/>
                                          </p:val>
                                        </p:tav>
                                        <p:tav tm="100000">
                                          <p:val>
                                            <p:strVal val="#ppt_y-.03"/>
                                          </p:val>
                                        </p:tav>
                                      </p:tavLst>
                                    </p:anim>
                                    <p:anim calcmode="lin" valueType="num">
                                      <p:cBhvr>
                                        <p:cTn id="19" dur="75" accel="100000" fill="hold">
                                          <p:stCondLst>
                                            <p:cond delay="675"/>
                                          </p:stCondLst>
                                        </p:cTn>
                                        <p:tgtEl>
                                          <p:spTgt spid="4"/>
                                        </p:tgtEl>
                                        <p:attrNameLst>
                                          <p:attrName>ppt_y</p:attrName>
                                        </p:attrNameLst>
                                      </p:cBhvr>
                                      <p:tavLst>
                                        <p:tav tm="0">
                                          <p:val>
                                            <p:strVal val="#ppt_y-.03"/>
                                          </p:val>
                                        </p:tav>
                                        <p:tav tm="100000">
                                          <p:val>
                                            <p:strVal val="#ppt_y"/>
                                          </p:val>
                                        </p:tav>
                                      </p:tavLst>
                                    </p:anim>
                                  </p:childTnLst>
                                </p:cTn>
                              </p:par>
                            </p:childTnLst>
                          </p:cTn>
                        </p:par>
                        <p:par>
                          <p:cTn id="20" fill="hold">
                            <p:stCondLst>
                              <p:cond delay="1250"/>
                            </p:stCondLst>
                            <p:childTnLst>
                              <p:par>
                                <p:cTn id="21" presetID="55" presetClass="entr" presetSubtype="0" fill="hold" grpId="0" nodeType="after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strVal val="#ppt_w*0.70"/>
                                          </p:val>
                                        </p:tav>
                                        <p:tav tm="100000">
                                          <p:val>
                                            <p:strVal val="#ppt_w"/>
                                          </p:val>
                                        </p:tav>
                                      </p:tavLst>
                                    </p:anim>
                                    <p:anim calcmode="lin" valueType="num">
                                      <p:cBhvr>
                                        <p:cTn id="24" dur="500" fill="hold"/>
                                        <p:tgtEl>
                                          <p:spTgt spid="6"/>
                                        </p:tgtEl>
                                        <p:attrNameLst>
                                          <p:attrName>ppt_h</p:attrName>
                                        </p:attrNameLst>
                                      </p:cBhvr>
                                      <p:tavLst>
                                        <p:tav tm="0">
                                          <p:val>
                                            <p:strVal val="#ppt_h"/>
                                          </p:val>
                                        </p:tav>
                                        <p:tav tm="100000">
                                          <p:val>
                                            <p:strVal val="#ppt_h"/>
                                          </p:val>
                                        </p:tav>
                                      </p:tavLst>
                                    </p:anim>
                                    <p:animEffect transition="in" filter="fade">
                                      <p:cBhvr>
                                        <p:cTn id="25" dur="500"/>
                                        <p:tgtEl>
                                          <p:spTgt spid="6"/>
                                        </p:tgtEl>
                                      </p:cBhvr>
                                    </p:animEffect>
                                  </p:childTnLst>
                                </p:cTn>
                              </p:par>
                              <p:par>
                                <p:cTn id="26" presetID="22" presetClass="entr" presetSubtype="8"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2000"/>
                            </p:stCondLst>
                            <p:childTnLst>
                              <p:par>
                                <p:cTn id="30" presetID="55" presetClass="entr" presetSubtype="0" fill="hold" grpId="0" nodeType="afterEffect">
                                  <p:stCondLst>
                                    <p:cond delay="0"/>
                                  </p:stCondLst>
                                  <p:iterate type="lt">
                                    <p:tmPct val="10000"/>
                                  </p:iterate>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strVal val="#ppt_w*0.70"/>
                                          </p:val>
                                        </p:tav>
                                        <p:tav tm="100000">
                                          <p:val>
                                            <p:strVal val="#ppt_w"/>
                                          </p:val>
                                        </p:tav>
                                      </p:tavLst>
                                    </p:anim>
                                    <p:anim calcmode="lin" valueType="num">
                                      <p:cBhvr>
                                        <p:cTn id="33" dur="500" fill="hold"/>
                                        <p:tgtEl>
                                          <p:spTgt spid="7"/>
                                        </p:tgtEl>
                                        <p:attrNameLst>
                                          <p:attrName>ppt_h</p:attrName>
                                        </p:attrNameLst>
                                      </p:cBhvr>
                                      <p:tavLst>
                                        <p:tav tm="0">
                                          <p:val>
                                            <p:strVal val="#ppt_h"/>
                                          </p:val>
                                        </p:tav>
                                        <p:tav tm="100000">
                                          <p:val>
                                            <p:strVal val="#ppt_h"/>
                                          </p:val>
                                        </p:tav>
                                      </p:tavLst>
                                    </p:anim>
                                    <p:animEffect transition="in" filter="fade">
                                      <p:cBhvr>
                                        <p:cTn id="34" dur="500"/>
                                        <p:tgtEl>
                                          <p:spTgt spid="7"/>
                                        </p:tgtEl>
                                      </p:cBhvr>
                                    </p:animEffect>
                                  </p:childTnLst>
                                </p:cTn>
                              </p:par>
                              <p:par>
                                <p:cTn id="35" presetID="22" presetClass="entr" presetSubtype="8"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par>
                          <p:cTn id="38" fill="hold">
                            <p:stCondLst>
                              <p:cond delay="2800"/>
                            </p:stCondLst>
                            <p:childTnLst>
                              <p:par>
                                <p:cTn id="39" presetID="55" presetClass="entr" presetSubtype="0" fill="hold" grpId="0" nodeType="afterEffect">
                                  <p:stCondLst>
                                    <p:cond delay="0"/>
                                  </p:stCondLst>
                                  <p:iterate type="lt">
                                    <p:tmPct val="10000"/>
                                  </p:iterate>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strVal val="#ppt_w*0.70"/>
                                          </p:val>
                                        </p:tav>
                                        <p:tav tm="100000">
                                          <p:val>
                                            <p:strVal val="#ppt_w"/>
                                          </p:val>
                                        </p:tav>
                                      </p:tavLst>
                                    </p:anim>
                                    <p:anim calcmode="lin" valueType="num">
                                      <p:cBhvr>
                                        <p:cTn id="42" dur="500" fill="hold"/>
                                        <p:tgtEl>
                                          <p:spTgt spid="8"/>
                                        </p:tgtEl>
                                        <p:attrNameLst>
                                          <p:attrName>ppt_h</p:attrName>
                                        </p:attrNameLst>
                                      </p:cBhvr>
                                      <p:tavLst>
                                        <p:tav tm="0">
                                          <p:val>
                                            <p:strVal val="#ppt_h"/>
                                          </p:val>
                                        </p:tav>
                                        <p:tav tm="100000">
                                          <p:val>
                                            <p:strVal val="#ppt_h"/>
                                          </p:val>
                                        </p:tav>
                                      </p:tavLst>
                                    </p:anim>
                                    <p:animEffect transition="in" filter="fade">
                                      <p:cBhvr>
                                        <p:cTn id="43" dur="500"/>
                                        <p:tgtEl>
                                          <p:spTgt spid="8"/>
                                        </p:tgtEl>
                                      </p:cBhvr>
                                    </p:animEffect>
                                  </p:childTnLst>
                                </p:cTn>
                              </p:par>
                              <p:par>
                                <p:cTn id="44" presetID="22" presetClass="entr" presetSubtype="8"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484957" y="946932"/>
            <a:ext cx="11511972" cy="5478252"/>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xmlns="" id="{E67CA097-299E-4E3E-872C-2FF3201D513A}"/>
              </a:ext>
            </a:extLst>
          </p:cNvPr>
          <p:cNvSpPr txBox="1"/>
          <p:nvPr/>
        </p:nvSpPr>
        <p:spPr>
          <a:xfrm>
            <a:off x="628650" y="964950"/>
            <a:ext cx="11268075" cy="2800767"/>
          </a:xfrm>
          <a:prstGeom prst="rect">
            <a:avLst/>
          </a:prstGeom>
          <a:noFill/>
        </p:spPr>
        <p:txBody>
          <a:bodyPr wrap="square" rtlCol="0">
            <a:spAutoFit/>
          </a:bodyPr>
          <a:lstStyle/>
          <a:p>
            <a:pPr lvl="0" algn="just"/>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Hôm nay, mẹ đưa mình đi tập bơi. Mình rất phấn khích vì được mẹ chuẩn bị cho một chiếc mũ bơi cùng cặp kính bơi màu hồng rất đẹp. Cô giáo cũng khen đồ bơi của mình đáng yêu.</a:t>
            </a:r>
          </a:p>
          <a:p>
            <a:pPr lvl="0" algn="just"/>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Đầu tiên, cô dạy mình tập thở. Nhưng khi thở dưới nước, mình toàn bị sặc. Mình sợ đến mức không dám xuống nước nữa. Mẹ bảo do mình chưa quen. Mẹ vỗ về, động viên mình mãi. Thế là mình tiếp tục tập luy</a:t>
            </a:r>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ệ</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endPar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Cuối buổi, mình vẫn chưa thở dưới nước được. Mình thấy hơi buồn. Mình nghĩ lần sau, mình sẽ tập tốt hơn.</a:t>
            </a:r>
          </a:p>
        </p:txBody>
      </p:sp>
      <p:sp>
        <p:nvSpPr>
          <p:cNvPr id="5" name="Rectangle: Rounded Corners 4">
            <a:extLst>
              <a:ext uri="{FF2B5EF4-FFF2-40B4-BE49-F238E27FC236}">
                <a16:creationId xmlns:a16="http://schemas.microsoft.com/office/drawing/2014/main" xmlns="" id="{E5A99F3D-904A-439A-888A-60CE404C5526}"/>
              </a:ext>
            </a:extLst>
          </p:cNvPr>
          <p:cNvSpPr/>
          <p:nvPr/>
        </p:nvSpPr>
        <p:spPr>
          <a:xfrm>
            <a:off x="209550" y="113728"/>
            <a:ext cx="2105025" cy="63817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Đọc</a:t>
            </a:r>
            <a:r>
              <a:rPr lang="en-US" sz="3200" dirty="0"/>
              <a:t> </a:t>
            </a:r>
            <a:r>
              <a:rPr lang="en-US" sz="3200" dirty="0" err="1"/>
              <a:t>mẫu</a:t>
            </a:r>
            <a:endParaRPr lang="en-US" sz="3200" dirty="0"/>
          </a:p>
        </p:txBody>
      </p:sp>
      <p:pic>
        <p:nvPicPr>
          <p:cNvPr id="7" name="Picture 6">
            <a:extLst>
              <a:ext uri="{FF2B5EF4-FFF2-40B4-BE49-F238E27FC236}">
                <a16:creationId xmlns:a16="http://schemas.microsoft.com/office/drawing/2014/main" xmlns="" id="{8B0296C9-9607-4038-BC86-951DC055EE4A}"/>
              </a:ext>
            </a:extLst>
          </p:cNvPr>
          <p:cNvPicPr>
            <a:picLocks noChangeAspect="1"/>
          </p:cNvPicPr>
          <p:nvPr/>
        </p:nvPicPr>
        <p:blipFill>
          <a:blip r:embed="rId4"/>
          <a:stretch>
            <a:fillRect/>
          </a:stretch>
        </p:blipFill>
        <p:spPr>
          <a:xfrm>
            <a:off x="4099740" y="-54167"/>
            <a:ext cx="4621169" cy="1286367"/>
          </a:xfrm>
          <a:prstGeom prst="rect">
            <a:avLst/>
          </a:prstGeom>
        </p:spPr>
      </p:pic>
      <p:pic>
        <p:nvPicPr>
          <p:cNvPr id="9" name="Picture 8">
            <a:extLst>
              <a:ext uri="{FF2B5EF4-FFF2-40B4-BE49-F238E27FC236}">
                <a16:creationId xmlns:a16="http://schemas.microsoft.com/office/drawing/2014/main" xmlns="" id="{B9E820CA-F671-4A13-AD4A-3C5DE7930B0F}"/>
              </a:ext>
            </a:extLst>
          </p:cNvPr>
          <p:cNvPicPr>
            <a:picLocks noChangeAspect="1"/>
          </p:cNvPicPr>
          <p:nvPr/>
        </p:nvPicPr>
        <p:blipFill>
          <a:blip r:embed="rId5"/>
          <a:stretch>
            <a:fillRect/>
          </a:stretch>
        </p:blipFill>
        <p:spPr>
          <a:xfrm>
            <a:off x="3841554" y="3555912"/>
            <a:ext cx="5824537" cy="27993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95070" y="161925"/>
            <a:ext cx="11882630" cy="6562725"/>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xmlns="" id="{E67CA097-299E-4E3E-872C-2FF3201D513A}"/>
              </a:ext>
            </a:extLst>
          </p:cNvPr>
          <p:cNvSpPr txBox="1"/>
          <p:nvPr/>
        </p:nvSpPr>
        <p:spPr>
          <a:xfrm>
            <a:off x="333375" y="351425"/>
            <a:ext cx="11744325" cy="4708981"/>
          </a:xfrm>
          <a:prstGeom prst="rect">
            <a:avLst/>
          </a:prstGeom>
          <a:noFill/>
        </p:spPr>
        <p:txBody>
          <a:bodyPr wrap="square" rtlCol="0">
            <a:spAutoFit/>
          </a:bodyPr>
          <a:lstStyle/>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Ngày….tháng…..</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p>
        </p:txBody>
      </p:sp>
      <p:pic>
        <p:nvPicPr>
          <p:cNvPr id="6" name="Picture 5">
            <a:extLst>
              <a:ext uri="{FF2B5EF4-FFF2-40B4-BE49-F238E27FC236}">
                <a16:creationId xmlns:a16="http://schemas.microsoft.com/office/drawing/2014/main" xmlns="" id="{301902B6-29EB-4CFF-8FD2-F57B547069FE}"/>
              </a:ext>
            </a:extLst>
          </p:cNvPr>
          <p:cNvPicPr>
            <a:picLocks noChangeAspect="1"/>
          </p:cNvPicPr>
          <p:nvPr/>
        </p:nvPicPr>
        <p:blipFill>
          <a:blip r:embed="rId4"/>
          <a:stretch>
            <a:fillRect/>
          </a:stretch>
        </p:blipFill>
        <p:spPr>
          <a:xfrm>
            <a:off x="3894952" y="1795739"/>
            <a:ext cx="4621170" cy="2119906"/>
          </a:xfrm>
          <a:prstGeom prst="rect">
            <a:avLst/>
          </a:prstGeom>
        </p:spPr>
      </p:pic>
      <p:pic>
        <p:nvPicPr>
          <p:cNvPr id="10" name="Picture 9">
            <a:extLst>
              <a:ext uri="{FF2B5EF4-FFF2-40B4-BE49-F238E27FC236}">
                <a16:creationId xmlns:a16="http://schemas.microsoft.com/office/drawing/2014/main" xmlns="" id="{88CB6D3F-B73B-4D93-B462-D789AEA3FCDE}"/>
              </a:ext>
            </a:extLst>
          </p:cNvPr>
          <p:cNvPicPr>
            <a:picLocks noChangeAspect="1"/>
          </p:cNvPicPr>
          <p:nvPr/>
        </p:nvPicPr>
        <p:blipFill>
          <a:blip r:embed="rId5"/>
          <a:stretch>
            <a:fillRect/>
          </a:stretch>
        </p:blipFill>
        <p:spPr>
          <a:xfrm>
            <a:off x="4132305" y="5099065"/>
            <a:ext cx="4621170" cy="1532787"/>
          </a:xfrm>
          <a:prstGeom prst="rect">
            <a:avLst/>
          </a:prstGeom>
        </p:spPr>
      </p:pic>
      <p:sp>
        <p:nvSpPr>
          <p:cNvPr id="11" name="TextBox 10">
            <a:extLst>
              <a:ext uri="{FF2B5EF4-FFF2-40B4-BE49-F238E27FC236}">
                <a16:creationId xmlns:a16="http://schemas.microsoft.com/office/drawing/2014/main" xmlns="" id="{D0CDBDE4-3668-4AE3-9B0A-B2667ACB8074}"/>
              </a:ext>
            </a:extLst>
          </p:cNvPr>
          <p:cNvSpPr txBox="1"/>
          <p:nvPr/>
        </p:nvSpPr>
        <p:spPr>
          <a:xfrm>
            <a:off x="8756885" y="4770435"/>
            <a:ext cx="3933825" cy="461665"/>
          </a:xfrm>
          <a:prstGeom prst="rect">
            <a:avLst/>
          </a:prstGeom>
          <a:noFill/>
        </p:spPr>
        <p:txBody>
          <a:bodyPr wrap="square" rtlCol="0">
            <a:spAutoFit/>
          </a:bodyPr>
          <a:lstStyle/>
          <a:p>
            <a:pPr lvl="0">
              <a:defRPr/>
            </a:pP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24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Ngọc</a:t>
            </a: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Mai Chi)</a:t>
            </a:r>
            <a:endParaRPr lang="vi-VN" sz="2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84488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54619" y="792873"/>
            <a:ext cx="11742310" cy="5786370"/>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b="0" i="0" u="none" strike="noStrike" kern="1200" cap="none" spc="0" normalizeH="0" baseline="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xmlns="" id="{E67CA097-299E-4E3E-872C-2FF3201D513A}"/>
              </a:ext>
            </a:extLst>
          </p:cNvPr>
          <p:cNvSpPr txBox="1"/>
          <p:nvPr/>
        </p:nvSpPr>
        <p:spPr>
          <a:xfrm>
            <a:off x="371475" y="946932"/>
            <a:ext cx="11425443" cy="60098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ệ</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en-US" sz="2000" dirty="0">
                <a:effectLst/>
                <a:latin typeface="Arial-Rounded" panose="020B0500000000000000" pitchFamily="34" charset="0"/>
                <a:ea typeface="Arial-Rounded" panose="020B0500000000000000" pitchFamily="34" charset="0"/>
                <a:cs typeface="Arial-Rounded" panose="020B0500000000000000" pitchFamily="34" charset="0"/>
              </a:rPr>
              <a:t>  </a:t>
            </a:r>
            <a:r>
              <a:rPr lang="vi-VN" sz="2000" dirty="0">
                <a:effectLst/>
                <a:latin typeface="Arial-Rounded" panose="020B0500000000000000" pitchFamily="34" charset="0"/>
                <a:ea typeface="Arial-Rounded" panose="020B0500000000000000" pitchFamily="34" charset="0"/>
                <a:cs typeface="Arial-Rounded" panose="020B0500000000000000" pitchFamily="34" charset="0"/>
              </a:rPr>
              <a:t>Ngày… tháng…</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vi-VN" sz="2000" dirty="0">
                <a:effectLst/>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vi-VN" sz="2000" dirty="0">
                <a:effectLst/>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vi-VN" sz="2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000" dirty="0">
                <a:effectLst/>
                <a:latin typeface="Arial-Rounded" panose="020B0500000000000000" pitchFamily="34" charset="0"/>
                <a:ea typeface="Arial-Rounded" panose="020B0500000000000000" pitchFamily="34" charset="0"/>
                <a:cs typeface="Arial-Rounded" panose="020B0500000000000000" pitchFamily="34" charset="0"/>
              </a:rPr>
              <a:t>  </a:t>
            </a:r>
            <a:r>
              <a:rPr lang="vi-VN" sz="2000" dirty="0">
                <a:effectLst/>
                <a:latin typeface="Arial-Rounded" panose="020B0500000000000000" pitchFamily="34" charset="0"/>
                <a:ea typeface="Arial-Rounded" panose="020B0500000000000000" pitchFamily="34" charset="0"/>
                <a:cs typeface="Arial-Rounded" panose="020B0500000000000000" pitchFamily="34" charset="0"/>
              </a:rPr>
              <a:t>Ngày….tháng…..</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vi-VN" sz="2000" dirty="0">
                <a:effectLst/>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xmlns="" id="{91022DEF-1B7F-48FF-BAC0-943B2177E4D8}"/>
              </a:ext>
            </a:extLst>
          </p:cNvPr>
          <p:cNvSpPr txBox="1"/>
          <p:nvPr/>
        </p:nvSpPr>
        <p:spPr>
          <a:xfrm>
            <a:off x="8801939" y="6021990"/>
            <a:ext cx="4380631" cy="400110"/>
          </a:xfrm>
          <a:prstGeom prst="rect">
            <a:avLst/>
          </a:prstGeom>
          <a:noFill/>
        </p:spPr>
        <p:txBody>
          <a:bodyPr wrap="square" rtlCol="0">
            <a:spAutoFit/>
          </a:bodyPr>
          <a:lstStyle/>
          <a:p>
            <a:pPr lvl="0">
              <a:defRPr/>
            </a:pPr>
            <a:r>
              <a:rPr lang="en-US" sz="20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20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0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0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Ngọc</a:t>
            </a:r>
            <a:r>
              <a:rPr lang="en-US" sz="20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Mai Chi)</a:t>
            </a:r>
            <a:endPar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xmlns="" id="{645C5CB6-B511-435C-ABFA-C3C22C5FE500}"/>
              </a:ext>
            </a:extLst>
          </p:cNvPr>
          <p:cNvPicPr>
            <a:picLocks noChangeAspect="1"/>
          </p:cNvPicPr>
          <p:nvPr/>
        </p:nvPicPr>
        <p:blipFill>
          <a:blip r:embed="rId7"/>
          <a:stretch>
            <a:fillRect/>
          </a:stretch>
        </p:blipFill>
        <p:spPr>
          <a:xfrm>
            <a:off x="254619" y="142484"/>
            <a:ext cx="2995617" cy="670316"/>
          </a:xfrm>
          <a:prstGeom prst="rect">
            <a:avLst/>
          </a:prstGeom>
        </p:spPr>
      </p:pic>
      <p:grpSp>
        <p:nvGrpSpPr>
          <p:cNvPr id="9" name="Group 8">
            <a:extLst>
              <a:ext uri="{FF2B5EF4-FFF2-40B4-BE49-F238E27FC236}">
                <a16:creationId xmlns:a16="http://schemas.microsoft.com/office/drawing/2014/main" xmlns="" id="{85096A50-D402-4502-B92B-72756032D508}"/>
              </a:ext>
            </a:extLst>
          </p:cNvPr>
          <p:cNvGrpSpPr/>
          <p:nvPr/>
        </p:nvGrpSpPr>
        <p:grpSpPr>
          <a:xfrm>
            <a:off x="60527" y="792241"/>
            <a:ext cx="11876854" cy="2627482"/>
            <a:chOff x="856327" y="920788"/>
            <a:chExt cx="9273400" cy="1370556"/>
          </a:xfrm>
        </p:grpSpPr>
        <p:sp>
          <p:nvSpPr>
            <p:cNvPr id="10" name="Rounded Rectangle 18">
              <a:extLst>
                <a:ext uri="{FF2B5EF4-FFF2-40B4-BE49-F238E27FC236}">
                  <a16:creationId xmlns:a16="http://schemas.microsoft.com/office/drawing/2014/main" xmlns="" id="{3A1274BA-6D83-4BAE-8AC9-68A1756C4C8B}"/>
                </a:ext>
              </a:extLst>
            </p:cNvPr>
            <p:cNvSpPr/>
            <p:nvPr/>
          </p:nvSpPr>
          <p:spPr>
            <a:xfrm>
              <a:off x="1001579" y="1036000"/>
              <a:ext cx="9128148" cy="1255344"/>
            </a:xfrm>
            <a:prstGeom prst="roundRect">
              <a:avLst>
                <a:gd name="adj" fmla="val 10868"/>
              </a:avLst>
            </a:prstGeom>
            <a:noFill/>
            <a:ln w="57150">
              <a:solidFill>
                <a:srgbClr val="00D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11" name="Group 10">
              <a:extLst>
                <a:ext uri="{FF2B5EF4-FFF2-40B4-BE49-F238E27FC236}">
                  <a16:creationId xmlns:a16="http://schemas.microsoft.com/office/drawing/2014/main" xmlns="" id="{A2D9B322-AC4A-419A-8D88-C7B27ACFCEDA}"/>
                </a:ext>
              </a:extLst>
            </p:cNvPr>
            <p:cNvGrpSpPr/>
            <p:nvPr/>
          </p:nvGrpSpPr>
          <p:grpSpPr>
            <a:xfrm>
              <a:off x="856327" y="920788"/>
              <a:ext cx="428490" cy="419736"/>
              <a:chOff x="951863" y="770660"/>
              <a:chExt cx="428490" cy="419736"/>
            </a:xfrm>
          </p:grpSpPr>
          <p:sp>
            <p:nvSpPr>
              <p:cNvPr id="12" name="MH_SubTitle_1">
                <a:extLst>
                  <a:ext uri="{FF2B5EF4-FFF2-40B4-BE49-F238E27FC236}">
                    <a16:creationId xmlns:a16="http://schemas.microsoft.com/office/drawing/2014/main" xmlns="" id="{892744C3-8AD6-4A2A-8032-1E5744301E30}"/>
                  </a:ext>
                </a:extLst>
              </p:cNvPr>
              <p:cNvSpPr>
                <a:spLocks/>
              </p:cNvSpPr>
              <p:nvPr>
                <p:custDataLst>
                  <p:tags r:id="rId3"/>
                </p:custDataLst>
              </p:nvPr>
            </p:nvSpPr>
            <p:spPr bwMode="auto">
              <a:xfrm>
                <a:off x="951863" y="770660"/>
                <a:ext cx="428490" cy="41973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4" name="TextBox 13">
                <a:extLst>
                  <a:ext uri="{FF2B5EF4-FFF2-40B4-BE49-F238E27FC236}">
                    <a16:creationId xmlns:a16="http://schemas.microsoft.com/office/drawing/2014/main" xmlns="" id="{E821D113-0C82-4187-BE81-EF628930E2AA}"/>
                  </a:ext>
                </a:extLst>
              </p:cNvPr>
              <p:cNvSpPr txBox="1"/>
              <p:nvPr/>
            </p:nvSpPr>
            <p:spPr>
              <a:xfrm>
                <a:off x="1067703" y="895572"/>
                <a:ext cx="196809" cy="2408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
                    <a:ea typeface="微软雅黑"/>
                    <a:cs typeface="+mn-cs"/>
                  </a:rPr>
                  <a:t>1</a:t>
                </a:r>
              </a:p>
            </p:txBody>
          </p:sp>
        </p:grpSp>
      </p:grpSp>
      <p:grpSp>
        <p:nvGrpSpPr>
          <p:cNvPr id="15" name="Group 14">
            <a:extLst>
              <a:ext uri="{FF2B5EF4-FFF2-40B4-BE49-F238E27FC236}">
                <a16:creationId xmlns:a16="http://schemas.microsoft.com/office/drawing/2014/main" xmlns="" id="{8F333770-1B9D-4E0F-BD31-9892AD608FDA}"/>
              </a:ext>
            </a:extLst>
          </p:cNvPr>
          <p:cNvGrpSpPr/>
          <p:nvPr/>
        </p:nvGrpSpPr>
        <p:grpSpPr>
          <a:xfrm>
            <a:off x="52193" y="3409078"/>
            <a:ext cx="11742309" cy="1455721"/>
            <a:chOff x="937075" y="818289"/>
            <a:chExt cx="11879939" cy="1847348"/>
          </a:xfrm>
        </p:grpSpPr>
        <p:sp>
          <p:nvSpPr>
            <p:cNvPr id="16" name="Rounded Rectangle 24">
              <a:extLst>
                <a:ext uri="{FF2B5EF4-FFF2-40B4-BE49-F238E27FC236}">
                  <a16:creationId xmlns:a16="http://schemas.microsoft.com/office/drawing/2014/main" xmlns="" id="{41378269-85CF-4E5F-BFA4-B0493796C962}"/>
                </a:ext>
              </a:extLst>
            </p:cNvPr>
            <p:cNvSpPr/>
            <p:nvPr/>
          </p:nvSpPr>
          <p:spPr>
            <a:xfrm>
              <a:off x="1179004" y="940709"/>
              <a:ext cx="11638010" cy="1724928"/>
            </a:xfrm>
            <a:prstGeom prst="roundRect">
              <a:avLst>
                <a:gd name="adj" fmla="val 6286"/>
              </a:avLst>
            </a:prstGeom>
            <a:noFill/>
            <a:ln w="57150">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17" name="Group 16">
              <a:extLst>
                <a:ext uri="{FF2B5EF4-FFF2-40B4-BE49-F238E27FC236}">
                  <a16:creationId xmlns:a16="http://schemas.microsoft.com/office/drawing/2014/main" xmlns="" id="{67253123-F4A3-4BD7-B5F4-DB0018AD0EC7}"/>
                </a:ext>
              </a:extLst>
            </p:cNvPr>
            <p:cNvGrpSpPr/>
            <p:nvPr/>
          </p:nvGrpSpPr>
          <p:grpSpPr>
            <a:xfrm>
              <a:off x="937075" y="818289"/>
              <a:ext cx="547383" cy="628535"/>
              <a:chOff x="841539" y="777345"/>
              <a:chExt cx="547383" cy="628535"/>
            </a:xfrm>
          </p:grpSpPr>
          <p:sp>
            <p:nvSpPr>
              <p:cNvPr id="18" name="MH_SubTitle_1">
                <a:extLst>
                  <a:ext uri="{FF2B5EF4-FFF2-40B4-BE49-F238E27FC236}">
                    <a16:creationId xmlns:a16="http://schemas.microsoft.com/office/drawing/2014/main" xmlns="" id="{7D49E86B-1E64-4CC3-88BF-BFACDD6782B3}"/>
                  </a:ext>
                </a:extLst>
              </p:cNvPr>
              <p:cNvSpPr>
                <a:spLocks/>
              </p:cNvSpPr>
              <p:nvPr>
                <p:custDataLst>
                  <p:tags r:id="rId2"/>
                </p:custDataLst>
              </p:nvPr>
            </p:nvSpPr>
            <p:spPr bwMode="auto">
              <a:xfrm>
                <a:off x="841539" y="802789"/>
                <a:ext cx="547383" cy="56478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FFCCCC"/>
              </a:solidFill>
              <a:ln w="38100">
                <a:solidFill>
                  <a:srgbClr val="FC7095"/>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TextBox 18">
                <a:extLst>
                  <a:ext uri="{FF2B5EF4-FFF2-40B4-BE49-F238E27FC236}">
                    <a16:creationId xmlns:a16="http://schemas.microsoft.com/office/drawing/2014/main" xmlns="" id="{C7016623-7C0C-413E-B244-43EF78C9EDA2}"/>
                  </a:ext>
                </a:extLst>
              </p:cNvPr>
              <p:cNvSpPr txBox="1"/>
              <p:nvPr/>
            </p:nvSpPr>
            <p:spPr>
              <a:xfrm>
                <a:off x="950145" y="777345"/>
                <a:ext cx="307264" cy="62853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rPr>
                  <a:t>2</a:t>
                </a:r>
                <a:endParaRPr kumimoji="0" lang="en-US" sz="28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endParaRPr>
              </a:p>
            </p:txBody>
          </p:sp>
        </p:grpSp>
      </p:grpSp>
      <p:grpSp>
        <p:nvGrpSpPr>
          <p:cNvPr id="20" name="Group 19">
            <a:extLst>
              <a:ext uri="{FF2B5EF4-FFF2-40B4-BE49-F238E27FC236}">
                <a16:creationId xmlns:a16="http://schemas.microsoft.com/office/drawing/2014/main" xmlns="" id="{BBE68C37-5D24-4B70-BCB8-B6DAA3FE51F6}"/>
              </a:ext>
            </a:extLst>
          </p:cNvPr>
          <p:cNvGrpSpPr/>
          <p:nvPr/>
        </p:nvGrpSpPr>
        <p:grpSpPr>
          <a:xfrm>
            <a:off x="146678" y="4990947"/>
            <a:ext cx="11658301" cy="1482056"/>
            <a:chOff x="634815" y="1164235"/>
            <a:chExt cx="10372059" cy="1213789"/>
          </a:xfrm>
        </p:grpSpPr>
        <p:sp>
          <p:nvSpPr>
            <p:cNvPr id="23" name="Rounded Rectangle 15">
              <a:extLst>
                <a:ext uri="{FF2B5EF4-FFF2-40B4-BE49-F238E27FC236}">
                  <a16:creationId xmlns:a16="http://schemas.microsoft.com/office/drawing/2014/main" xmlns="" id="{038EEFFC-0AB1-46BA-A3A5-2BD93FB9A871}"/>
                </a:ext>
              </a:extLst>
            </p:cNvPr>
            <p:cNvSpPr/>
            <p:nvPr/>
          </p:nvSpPr>
          <p:spPr>
            <a:xfrm>
              <a:off x="861224" y="1234683"/>
              <a:ext cx="10145650" cy="1143341"/>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24" name="Group 23">
              <a:extLst>
                <a:ext uri="{FF2B5EF4-FFF2-40B4-BE49-F238E27FC236}">
                  <a16:creationId xmlns:a16="http://schemas.microsoft.com/office/drawing/2014/main" xmlns="" id="{D68BD849-44FE-429B-BBC0-8D1980E483D1}"/>
                </a:ext>
              </a:extLst>
            </p:cNvPr>
            <p:cNvGrpSpPr/>
            <p:nvPr/>
          </p:nvGrpSpPr>
          <p:grpSpPr>
            <a:xfrm>
              <a:off x="634815" y="1164235"/>
              <a:ext cx="409786" cy="398611"/>
              <a:chOff x="730351" y="1014107"/>
              <a:chExt cx="409786" cy="398611"/>
            </a:xfrm>
          </p:grpSpPr>
          <p:sp>
            <p:nvSpPr>
              <p:cNvPr id="25" name="MH_SubTitle_1">
                <a:extLst>
                  <a:ext uri="{FF2B5EF4-FFF2-40B4-BE49-F238E27FC236}">
                    <a16:creationId xmlns:a16="http://schemas.microsoft.com/office/drawing/2014/main" xmlns="" id="{C6FC9787-3AE4-417C-87CC-2FCD8141880B}"/>
                  </a:ext>
                </a:extLst>
              </p:cNvPr>
              <p:cNvSpPr>
                <a:spLocks/>
              </p:cNvSpPr>
              <p:nvPr>
                <p:custDataLst>
                  <p:tags r:id="rId1"/>
                </p:custDataLst>
              </p:nvPr>
            </p:nvSpPr>
            <p:spPr bwMode="auto">
              <a:xfrm>
                <a:off x="733120" y="1014107"/>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TextBox 25">
                <a:extLst>
                  <a:ext uri="{FF2B5EF4-FFF2-40B4-BE49-F238E27FC236}">
                    <a16:creationId xmlns:a16="http://schemas.microsoft.com/office/drawing/2014/main" xmlns="" id="{97499C2B-714A-4DF8-B4E2-E1FDBA6A5C63}"/>
                  </a:ext>
                </a:extLst>
              </p:cNvPr>
              <p:cNvSpPr txBox="1"/>
              <p:nvPr/>
            </p:nvSpPr>
            <p:spPr>
              <a:xfrm>
                <a:off x="730351" y="1034619"/>
                <a:ext cx="409786" cy="378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
                    <a:ea typeface="微软雅黑"/>
                    <a:cs typeface="+mn-cs"/>
                  </a:rPr>
                  <a:t>3</a:t>
                </a:r>
              </a:p>
            </p:txBody>
          </p:sp>
        </p:grpSp>
      </p:grpSp>
      <p:pic>
        <p:nvPicPr>
          <p:cNvPr id="32" name="Picture 31">
            <a:extLst>
              <a:ext uri="{FF2B5EF4-FFF2-40B4-BE49-F238E27FC236}">
                <a16:creationId xmlns:a16="http://schemas.microsoft.com/office/drawing/2014/main" xmlns="" id="{C0AEDC08-A3B0-4DCB-984C-E217C0B3517A}"/>
              </a:ext>
            </a:extLst>
          </p:cNvPr>
          <p:cNvPicPr>
            <a:picLocks noChangeAspect="1"/>
          </p:cNvPicPr>
          <p:nvPr/>
        </p:nvPicPr>
        <p:blipFill>
          <a:blip r:embed="rId8"/>
          <a:stretch>
            <a:fillRect/>
          </a:stretch>
        </p:blipFill>
        <p:spPr>
          <a:xfrm>
            <a:off x="4634923" y="34938"/>
            <a:ext cx="3992586" cy="1111392"/>
          </a:xfrm>
          <a:prstGeom prst="rect">
            <a:avLst/>
          </a:prstGeom>
        </p:spPr>
      </p:pic>
    </p:spTree>
    <p:extLst>
      <p:ext uri="{BB962C8B-B14F-4D97-AF65-F5344CB8AC3E}">
        <p14:creationId xmlns:p14="http://schemas.microsoft.com/office/powerpoint/2010/main" val="115738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p:cTn id="10" dur="500" fill="hold"/>
                                        <p:tgtEl>
                                          <p:spTgt spid="21"/>
                                        </p:tgtEl>
                                        <p:attrNameLst>
                                          <p:attrName>ppt_w</p:attrName>
                                        </p:attrNameLst>
                                      </p:cBhvr>
                                      <p:tavLst>
                                        <p:tav tm="0">
                                          <p:val>
                                            <p:fltVal val="0"/>
                                          </p:val>
                                        </p:tav>
                                        <p:tav tm="100000">
                                          <p:val>
                                            <p:strVal val="#ppt_w"/>
                                          </p:val>
                                        </p:tav>
                                      </p:tavLst>
                                    </p:anim>
                                    <p:anim calcmode="lin" valueType="num">
                                      <p:cBhvr>
                                        <p:cTn id="11" dur="500" fill="hold"/>
                                        <p:tgtEl>
                                          <p:spTgt spid="21"/>
                                        </p:tgtEl>
                                        <p:attrNameLst>
                                          <p:attrName>ppt_h</p:attrName>
                                        </p:attrNameLst>
                                      </p:cBhvr>
                                      <p:tavLst>
                                        <p:tav tm="0">
                                          <p:val>
                                            <p:fltVal val="0"/>
                                          </p:val>
                                        </p:tav>
                                        <p:tav tm="100000">
                                          <p:val>
                                            <p:strVal val="#ppt_h"/>
                                          </p:val>
                                        </p:tav>
                                      </p:tavLst>
                                    </p:anim>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2457</Words>
  <Application>Microsoft Office PowerPoint</Application>
  <PresentationFormat>Custom</PresentationFormat>
  <Paragraphs>146</Paragraphs>
  <Slides>33</Slides>
  <Notes>14</Notes>
  <HiddenSlides>0</HiddenSlides>
  <MMClips>1</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Windows User</cp:lastModifiedBy>
  <cp:revision>33</cp:revision>
  <dcterms:created xsi:type="dcterms:W3CDTF">2022-06-11T08:35:37Z</dcterms:created>
  <dcterms:modified xsi:type="dcterms:W3CDTF">2022-09-19T02:06:54Z</dcterms:modified>
</cp:coreProperties>
</file>