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8"/>
  </p:notesMasterIdLst>
  <p:sldIdLst>
    <p:sldId id="1449" r:id="rId2"/>
    <p:sldId id="310" r:id="rId3"/>
    <p:sldId id="308" r:id="rId4"/>
    <p:sldId id="294" r:id="rId5"/>
    <p:sldId id="295" r:id="rId6"/>
    <p:sldId id="298" r:id="rId7"/>
    <p:sldId id="297" r:id="rId8"/>
    <p:sldId id="300" r:id="rId9"/>
    <p:sldId id="299" r:id="rId10"/>
    <p:sldId id="301" r:id="rId11"/>
    <p:sldId id="311" r:id="rId12"/>
    <p:sldId id="312" r:id="rId13"/>
    <p:sldId id="1450" r:id="rId14"/>
    <p:sldId id="307" r:id="rId15"/>
    <p:sldId id="314" r:id="rId16"/>
    <p:sldId id="2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0A742-A0FF-4666-9F4E-241129152F0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E1D95-FFD7-4261-AA1D-5BB78A29F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2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3" cy="85202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2EB359-58AC-4B8A-BF0F-73FFF7F6DC58}"/>
              </a:ext>
            </a:extLst>
          </p:cNvPr>
          <p:cNvSpPr/>
          <p:nvPr userDrawn="1"/>
        </p:nvSpPr>
        <p:spPr>
          <a:xfrm>
            <a:off x="10985863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05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94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7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4CEE7A-CDA2-43A3-8345-F0F170370B1F}"/>
              </a:ext>
            </a:extLst>
          </p:cNvPr>
          <p:cNvSpPr/>
          <p:nvPr userDrawn="1"/>
        </p:nvSpPr>
        <p:spPr>
          <a:xfrm>
            <a:off x="10985863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41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90310" y="0"/>
            <a:ext cx="1228231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38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" y="2004"/>
            <a:ext cx="1217535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54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" y="2006"/>
            <a:ext cx="1217535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80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85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0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1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319A0EC-21A0-45C6-AFEE-4A3B3F9F39EB}"/>
              </a:ext>
            </a:extLst>
          </p:cNvPr>
          <p:cNvSpPr/>
          <p:nvPr userDrawn="1"/>
        </p:nvSpPr>
        <p:spPr>
          <a:xfrm>
            <a:off x="11050437" y="79785"/>
            <a:ext cx="1141563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33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45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41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590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57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688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500607" y="1648606"/>
            <a:ext cx="11190884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29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Góc sáng tạo: Em yêu thiên nhiên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4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ẽ một con vật mà em yêu thích - Mỹ thuật Lớp 4 - Bài tập Mỹ thuật Lớp 4 -  Giải bài tập Mỹ thuật Lớp 4 | Lazi.vn - Cộng đồng Tri thức &amp;amp; Giáo dụ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" y="448393"/>
            <a:ext cx="3806825" cy="266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ở Giáo Dục Và Đào Tạo Vĩnh Phú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299" y="448393"/>
            <a:ext cx="3557615" cy="266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ẽ hoa phượng đơn giản đẹp để trang trí - Go shopping hap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09" y="411157"/>
            <a:ext cx="3224463" cy="277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ẽ hoa mai ngày tết | Cách vẽ hoa mai | Vẽ cây mai đón tế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1157"/>
            <a:ext cx="5218531" cy="293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iáo án chủ đề gia đình 5-6 tuổi - Chủ đề nhánh: Ngôi nhà đáng yê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529" y="3473497"/>
            <a:ext cx="4429627" cy="295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52 Cay xanh ý tưởng | cây, thực vật, ho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821" y="3473497"/>
            <a:ext cx="2575179" cy="295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791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7145" y="511104"/>
            <a:ext cx="6948743" cy="6444930"/>
          </a:xfrm>
          <a:prstGeom prst="rect">
            <a:avLst/>
          </a:prstGeom>
        </p:spPr>
      </p:pic>
      <p:sp>
        <p:nvSpPr>
          <p:cNvPr id="5" name="Explosion 1 4"/>
          <p:cNvSpPr/>
          <p:nvPr/>
        </p:nvSpPr>
        <p:spPr>
          <a:xfrm>
            <a:off x="320843" y="802106"/>
            <a:ext cx="4909637" cy="436345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</a:rPr>
              <a:t>Viết câu giới thiệu về bức tranh của mình</a:t>
            </a:r>
          </a:p>
        </p:txBody>
      </p:sp>
    </p:spTree>
    <p:extLst>
      <p:ext uri="{BB962C8B-B14F-4D97-AF65-F5344CB8AC3E}">
        <p14:creationId xmlns:p14="http://schemas.microsoft.com/office/powerpoint/2010/main" val="4199199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171" y="2"/>
            <a:ext cx="12195965" cy="62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46628" y="3952271"/>
            <a:ext cx="11493787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Học sinh thực hành</a:t>
            </a:r>
            <a:endParaRPr lang="en-US" sz="7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544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7642"/>
          <a:stretch/>
        </p:blipFill>
        <p:spPr>
          <a:xfrm>
            <a:off x="375431" y="280616"/>
            <a:ext cx="11555438" cy="385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41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845" y="46147"/>
            <a:ext cx="8694987" cy="610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7" t="5074" r="19765" b="15106"/>
          <a:stretch>
            <a:fillRect/>
          </a:stretch>
        </p:blipFill>
        <p:spPr bwMode="auto">
          <a:xfrm>
            <a:off x="15947" y="1409319"/>
            <a:ext cx="5673677" cy="469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88202" y="2206794"/>
            <a:ext cx="5673677" cy="1726578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Củng</a:t>
            </a:r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cố</a:t>
            </a:r>
            <a:endParaRPr 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984865"/>
      </p:ext>
    </p:extLst>
  </p:cSld>
  <p:clrMapOvr>
    <a:masterClrMapping/>
  </p:clrMapOvr>
  <p:transition advClick="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ấn Đề Bảo Vệ Môi Trường | thuysannamc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14" y="1366989"/>
            <a:ext cx="4962391" cy="239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Sử dụng bền vững và tối ưu hoá tài nguyên thiên nhiên"/>
          <p:cNvSpPr>
            <a:spLocks noChangeAspect="1" noChangeArrowheads="1"/>
          </p:cNvSpPr>
          <p:nvPr/>
        </p:nvSpPr>
        <p:spPr bwMode="auto">
          <a:xfrm>
            <a:off x="2241048" y="189288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Nguyên tắc bảo vệ môi trường? Nội dung bảo vệ môi trường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25" y="1363079"/>
            <a:ext cx="5248275" cy="240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ạy con bảo vệ thiên nhiên môi trường - Bảo vệ môi trườ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08" y="3760821"/>
            <a:ext cx="5615893" cy="316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29A9BC-AB21-49C4-9139-CDE82CF210D6}"/>
              </a:ext>
            </a:extLst>
          </p:cNvPr>
          <p:cNvSpPr txBox="1"/>
          <p:nvPr/>
        </p:nvSpPr>
        <p:spPr>
          <a:xfrm>
            <a:off x="0" y="493788"/>
            <a:ext cx="1219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>
                <a:solidFill>
                  <a:srgbClr val="0070C0"/>
                </a:solidFill>
                <a:latin typeface="UTM Avo" panose="02040603050506020204" pitchFamily="18" charset="0"/>
              </a:rPr>
              <a:t>- Chúng ta cần làm gì để bảo vệ thiên nhiên?</a:t>
            </a:r>
          </a:p>
        </p:txBody>
      </p:sp>
    </p:spTree>
    <p:extLst>
      <p:ext uri="{BB962C8B-B14F-4D97-AF65-F5344CB8AC3E}">
        <p14:creationId xmlns:p14="http://schemas.microsoft.com/office/powerpoint/2010/main" val="1578568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2179"/>
          <a:stretch/>
        </p:blipFill>
        <p:spPr>
          <a:xfrm>
            <a:off x="419100" y="1828799"/>
            <a:ext cx="11505986" cy="163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88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3" y="191394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67850" y="3577675"/>
            <a:ext cx="7657231" cy="1394713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913752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Five Little Ducks - Kids Songs @BabaSharo TV - Kids Songs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1"/>
            <p:extLst>
              <p:ext uri="{DAA4B4D4-6D71-4841-9C94-3DE7FCFB9230}">
                <p14:media xmlns:p14="http://schemas.microsoft.com/office/powerpoint/2010/main" r:embed="rId2">
                  <p14:trim st="652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7525"/>
          </a:xfrm>
        </p:spPr>
      </p:pic>
    </p:spTree>
    <p:extLst>
      <p:ext uri="{BB962C8B-B14F-4D97-AF65-F5344CB8AC3E}">
        <p14:creationId xmlns:p14="http://schemas.microsoft.com/office/powerpoint/2010/main" val="2217694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8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9B7133-D084-4338-A7C5-472E62A31221}"/>
              </a:ext>
            </a:extLst>
          </p:cNvPr>
          <p:cNvGrpSpPr/>
          <p:nvPr/>
        </p:nvGrpSpPr>
        <p:grpSpPr>
          <a:xfrm>
            <a:off x="2057401" y="401089"/>
            <a:ext cx="8646460" cy="6483806"/>
            <a:chOff x="2057400" y="401089"/>
            <a:chExt cx="8646460" cy="6483806"/>
          </a:xfrm>
        </p:grpSpPr>
        <p:pic>
          <p:nvPicPr>
            <p:cNvPr id="4098" name="Picture 3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8786" y="401089"/>
              <a:ext cx="8645074" cy="6483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A36D3E2-9E4C-4338-9A1E-90510545C2CC}"/>
                </a:ext>
              </a:extLst>
            </p:cNvPr>
            <p:cNvSpPr/>
            <p:nvPr/>
          </p:nvSpPr>
          <p:spPr>
            <a:xfrm>
              <a:off x="2057400" y="6468035"/>
              <a:ext cx="1922929" cy="3899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9905275"/>
      </p:ext>
    </p:extLst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7272" y="483169"/>
            <a:ext cx="9265904" cy="34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13519"/>
      </p:ext>
    </p:extLst>
  </p:cSld>
  <p:clrMapOvr>
    <a:masterClrMapping/>
  </p:clrMapOvr>
  <p:transition>
    <p:pull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844" y="295835"/>
            <a:ext cx="8249344" cy="583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7" t="5074" r="19765" b="15106"/>
          <a:stretch>
            <a:fillRect/>
          </a:stretch>
        </p:blipFill>
        <p:spPr bwMode="auto">
          <a:xfrm>
            <a:off x="-155208" y="1143445"/>
            <a:ext cx="5520579" cy="457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55299" y="2437012"/>
            <a:ext cx="3800643" cy="991989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Chia</a:t>
            </a:r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sẻ</a:t>
            </a:r>
            <a:endParaRPr 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Giới</a:t>
            </a:r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thiệu</a:t>
            </a:r>
            <a:endParaRPr 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81313"/>
      </p:ext>
    </p:extLst>
  </p:cSld>
  <p:clrMapOvr>
    <a:masterClrMapping/>
  </p:clrMapOvr>
  <p:transition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75075" y="813465"/>
            <a:ext cx="7677455" cy="707878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Các hoạt động sáng tạo:</a:t>
            </a:r>
            <a:endParaRPr lang="vi-VN" altLang="en-US" sz="40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45857" y="1648606"/>
            <a:ext cx="11903825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Sưu tầm tranh ảnh về một con vật, loài cây, loài hoa mà em yêu thích.</a:t>
            </a:r>
            <a:endParaRPr lang="vi-VN" altLang="en-US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6"/>
          <p:cNvSpPr>
            <a:spLocks noGrp="1" noChangeArrowheads="1"/>
          </p:cNvSpPr>
          <p:nvPr>
            <p:ph idx="4294967295"/>
          </p:nvPr>
        </p:nvSpPr>
        <p:spPr>
          <a:xfrm>
            <a:off x="919163" y="3160713"/>
            <a:ext cx="11272837" cy="1323975"/>
          </a:xfrm>
        </p:spPr>
        <p:txBody>
          <a:bodyPr vert="horz" wrap="square" lIns="91431" tIns="45716" rIns="91431" bIns="45716" rtlCol="0">
            <a:spAutoFit/>
          </a:bodyPr>
          <a:lstStyle/>
          <a:p>
            <a:pPr>
              <a:buFontTx/>
              <a:buNone/>
            </a:pP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,…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alt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5858" y="4556533"/>
            <a:ext cx="11750543" cy="70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4000" dirty="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alt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66435" y="5336658"/>
            <a:ext cx="10856421" cy="70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rgbClr val="0070C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* Giới thiệu với mọi người.</a:t>
            </a:r>
            <a:endParaRPr lang="vi-VN" altLang="en-US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061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142876"/>
            <a:ext cx="8522579" cy="60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7" t="5074" r="19765" b="15106"/>
          <a:stretch>
            <a:fillRect/>
          </a:stretch>
        </p:blipFill>
        <p:spPr bwMode="auto">
          <a:xfrm>
            <a:off x="0" y="1487234"/>
            <a:ext cx="5257800" cy="435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54001" y="2559136"/>
            <a:ext cx="4543987" cy="1448088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Khám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phá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208933"/>
      </p:ext>
    </p:extLst>
  </p:cSld>
  <p:clrMapOvr>
    <a:masterClrMapping/>
  </p:clrMapOvr>
  <p:transition advClick="0"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0" y="268288"/>
            <a:ext cx="109728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Sưu tầm tranh ảnh về một con vật, loài cây, loài hoa mà em yêu thích.</a:t>
            </a:r>
            <a:endParaRPr lang="vi-VN" altLang="en-US" sz="440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ách Vẽ Hình Con Thỏ Ngộ Nghĩnh Và Đơn Giản Cho Bé, Cách Vẽ Con Thỏ Siêu  Đáng Yêu Cho B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3" y="1461237"/>
            <a:ext cx="3905719" cy="219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n Mèo – Cách Chăm Sóc Cho Người Chưa Có Kinh Nghiệ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3" y="3998847"/>
            <a:ext cx="4036827" cy="227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a hồng ngoại Ruby Ice - Những viên ngọc đỏ trong vườn hồng -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500" y="1520892"/>
            <a:ext cx="2872785" cy="270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ách cắm hoa lan hồ điệp trang trí phòng khách vừa đẹp vừa sa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966" y="4343400"/>
            <a:ext cx="3946071" cy="229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ÂY BÀ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845" y="1417735"/>
            <a:ext cx="2624611" cy="262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ỹ thuật trồng và chăm sóc cây cam - Kiến thức nông nghiệ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319" y="4143053"/>
            <a:ext cx="2564208" cy="250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17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130</Words>
  <Application>Microsoft Office PowerPoint</Application>
  <PresentationFormat>Widescreen</PresentationFormat>
  <Paragraphs>17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Sưu tầm tranh ảnh về một con vật, loài cây, loài hoa mà em yêu thích.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Lê Thị Hoa (421000574)</cp:lastModifiedBy>
  <cp:revision>44</cp:revision>
  <dcterms:created xsi:type="dcterms:W3CDTF">2021-01-19T04:49:04Z</dcterms:created>
  <dcterms:modified xsi:type="dcterms:W3CDTF">2024-04-04T02:24:14Z</dcterms:modified>
</cp:coreProperties>
</file>