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9" r:id="rId2"/>
    <p:sldId id="280" r:id="rId3"/>
    <p:sldId id="257" r:id="rId4"/>
    <p:sldId id="288" r:id="rId5"/>
    <p:sldId id="275" r:id="rId6"/>
    <p:sldId id="276" r:id="rId7"/>
    <p:sldId id="289" r:id="rId8"/>
    <p:sldId id="277" r:id="rId9"/>
    <p:sldId id="278" r:id="rId10"/>
    <p:sldId id="287" r:id="rId11"/>
    <p:sldId id="279" r:id="rId12"/>
    <p:sldId id="286" r:id="rId13"/>
    <p:sldId id="256" r:id="rId14"/>
    <p:sldId id="274" r:id="rId15"/>
    <p:sldId id="260" r:id="rId16"/>
    <p:sldId id="290" r:id="rId17"/>
    <p:sldId id="291" r:id="rId18"/>
    <p:sldId id="292" r:id="rId19"/>
    <p:sldId id="293" r:id="rId20"/>
    <p:sldId id="272" r:id="rId21"/>
    <p:sldId id="273" r:id="rId22"/>
  </p:sldIdLst>
  <p:sldSz cx="18288000" cy="10287000"/>
  <p:notesSz cx="6858000" cy="9144000"/>
  <p:embeddedFontLst>
    <p:embeddedFont>
      <p:font typeface="Drukaatie Burti Bold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22" autoAdjust="0"/>
  </p:normalViewPr>
  <p:slideViewPr>
    <p:cSldViewPr>
      <p:cViewPr>
        <p:scale>
          <a:sx n="26" d="100"/>
          <a:sy n="26" d="100"/>
        </p:scale>
        <p:origin x="1160" y="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43A8F-9650-4531-921C-10125D6400FF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04AD0-2B39-48D9-8475-1964A4D3D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46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04AD0-2B39-48D9-8475-1964A4D3D1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48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04AD0-2B39-48D9-8475-1964A4D3D1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36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0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2" Type="http://schemas.openxmlformats.org/officeDocument/2006/relationships/image" Target="../media/image40.png"/><Relationship Id="rId2" Type="http://schemas.openxmlformats.org/officeDocument/2006/relationships/image" Target="../media/image1.jpeg"/><Relationship Id="rId41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40" Type="http://schemas.openxmlformats.org/officeDocument/2006/relationships/image" Target="../media/image15950.svg"/><Relationship Id="rId5" Type="http://schemas.openxmlformats.org/officeDocument/2006/relationships/image" Target="../media/image145.svg"/><Relationship Id="rId44" Type="http://schemas.openxmlformats.org/officeDocument/2006/relationships/image" Target="../media/image42.png"/><Relationship Id="rId43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6.png"/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12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36.png"/><Relationship Id="rId5" Type="http://schemas.openxmlformats.org/officeDocument/2006/relationships/image" Target="../media/image143.svg"/><Relationship Id="rId10" Type="http://schemas.openxmlformats.org/officeDocument/2006/relationships/image" Target="../media/image35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6.png"/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12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36.png"/><Relationship Id="rId5" Type="http://schemas.openxmlformats.org/officeDocument/2006/relationships/image" Target="../media/image144.svg"/><Relationship Id="rId10" Type="http://schemas.openxmlformats.org/officeDocument/2006/relationships/image" Target="../media/image35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12" Type="http://schemas.openxmlformats.org/officeDocument/2006/relationships/image" Target="../media/image9.sv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svg"/><Relationship Id="rId11" Type="http://schemas.openxmlformats.org/officeDocument/2006/relationships/image" Target="../media/image49.png"/><Relationship Id="rId5" Type="http://schemas.openxmlformats.org/officeDocument/2006/relationships/image" Target="../media/image2.png"/><Relationship Id="rId15" Type="http://schemas.openxmlformats.org/officeDocument/2006/relationships/image" Target="../media/image51.png"/><Relationship Id="rId10" Type="http://schemas.openxmlformats.org/officeDocument/2006/relationships/image" Target="../media/image7.svg"/><Relationship Id="rId4" Type="http://schemas.openxmlformats.org/officeDocument/2006/relationships/image" Target="../media/image1.jpeg"/><Relationship Id="rId9" Type="http://schemas.openxmlformats.org/officeDocument/2006/relationships/image" Target="../media/image48.png"/><Relationship Id="rId1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3.mp3"/><Relationship Id="rId7" Type="http://schemas.openxmlformats.org/officeDocument/2006/relationships/image" Target="../media/image1.jpeg"/><Relationship Id="rId12" Type="http://schemas.openxmlformats.org/officeDocument/2006/relationships/image" Target="../media/image5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svg"/><Relationship Id="rId4" Type="http://schemas.openxmlformats.org/officeDocument/2006/relationships/audio" Target="../media/media3.mp3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7.xml"/><Relationship Id="rId36" Type="http://schemas.openxmlformats.org/officeDocument/2006/relationships/image" Target="../media/image1591.svg"/><Relationship Id="rId10" Type="http://schemas.openxmlformats.org/officeDocument/2006/relationships/image" Target="../media/image21.svg"/><Relationship Id="rId4" Type="http://schemas.openxmlformats.org/officeDocument/2006/relationships/audio" Target="../media/media3.mp3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3.mp3"/><Relationship Id="rId7" Type="http://schemas.openxmlformats.org/officeDocument/2006/relationships/image" Target="../media/image1.jpe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svg"/><Relationship Id="rId4" Type="http://schemas.openxmlformats.org/officeDocument/2006/relationships/audio" Target="../media/media3.mp3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3.mp3"/><Relationship Id="rId7" Type="http://schemas.openxmlformats.org/officeDocument/2006/relationships/image" Target="../media/image1.jpeg"/><Relationship Id="rId12" Type="http://schemas.openxmlformats.org/officeDocument/2006/relationships/image" Target="../media/image3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svg"/><Relationship Id="rId4" Type="http://schemas.openxmlformats.org/officeDocument/2006/relationships/audio" Target="../media/media3.mp3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3.mp3"/><Relationship Id="rId7" Type="http://schemas.openxmlformats.org/officeDocument/2006/relationships/image" Target="../media/image1.jpeg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svg"/><Relationship Id="rId4" Type="http://schemas.openxmlformats.org/officeDocument/2006/relationships/audio" Target="../media/media3.mp3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svg"/><Relationship Id="rId5" Type="http://schemas.openxmlformats.org/officeDocument/2006/relationships/image" Target="../media/image55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14.svg"/><Relationship Id="rId10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41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40" Type="http://schemas.openxmlformats.org/officeDocument/2006/relationships/image" Target="../media/image15950.svg"/><Relationship Id="rId5" Type="http://schemas.openxmlformats.org/officeDocument/2006/relationships/image" Target="../media/image145.svg"/><Relationship Id="rId44" Type="http://schemas.openxmlformats.org/officeDocument/2006/relationships/image" Target="../media/image17.jpeg"/><Relationship Id="rId4" Type="http://schemas.openxmlformats.org/officeDocument/2006/relationships/image" Target="../media/image5.png"/><Relationship Id="rId43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0.svg"/><Relationship Id="rId36" Type="http://schemas.openxmlformats.org/officeDocument/2006/relationships/image" Target="../media/image159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41.svg"/><Relationship Id="rId10" Type="http://schemas.openxmlformats.org/officeDocument/2006/relationships/image" Target="../media/image23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40" Type="http://schemas.openxmlformats.org/officeDocument/2006/relationships/image" Target="../media/image1595.svg"/><Relationship Id="rId5" Type="http://schemas.openxmlformats.org/officeDocument/2006/relationships/image" Target="../media/image146.svg"/><Relationship Id="rId10" Type="http://schemas.openxmlformats.org/officeDocument/2006/relationships/image" Target="../media/image13.pn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42.svg"/><Relationship Id="rId10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.jpe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142.svg"/><Relationship Id="rId10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30480" y="0"/>
            <a:ext cx="1828800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76800" y="3393713"/>
            <a:ext cx="10134600" cy="241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810"/>
              </a:lnSpc>
            </a:pPr>
            <a:r>
              <a:rPr lang="en-US" sz="13435" dirty="0" smtClean="0">
                <a:solidFill>
                  <a:srgbClr val="44312B"/>
                </a:solidFill>
                <a:latin typeface="Drukaatie Burti Bold"/>
              </a:rPr>
              <a:t>REVIEW 2A</a:t>
            </a:r>
            <a:endParaRPr lang="en-US" sz="13435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6557695">
            <a:off x="13376764" y="1660944"/>
            <a:ext cx="7315200" cy="3243072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295325" y="6548612"/>
            <a:ext cx="3761380" cy="3137618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336208">
            <a:off x="1298065" y="887822"/>
            <a:ext cx="2769257" cy="2376369"/>
          </a:xfrm>
          <a:prstGeom prst="rect">
            <a:avLst/>
          </a:prstGeom>
        </p:spPr>
      </p:pic>
      <p:sp>
        <p:nvSpPr>
          <p:cNvPr id="11" name="TextBox 4"/>
          <p:cNvSpPr txBox="1"/>
          <p:nvPr/>
        </p:nvSpPr>
        <p:spPr>
          <a:xfrm>
            <a:off x="7292340" y="5548319"/>
            <a:ext cx="6248400" cy="2096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810"/>
              </a:lnSpc>
            </a:pPr>
            <a:r>
              <a:rPr lang="en-US" sz="9600" dirty="0" smtClean="0">
                <a:solidFill>
                  <a:srgbClr val="44312B"/>
                </a:solidFill>
                <a:latin typeface="Drukaatie Burti Bold"/>
              </a:rPr>
              <a:t>Grade 1</a:t>
            </a:r>
            <a:endParaRPr lang="en-US" sz="9600" dirty="0">
              <a:solidFill>
                <a:srgbClr val="44312B"/>
              </a:solidFill>
              <a:latin typeface="Drukaatie Burti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FOOD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2110" y="5001495"/>
            <a:ext cx="2161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/J/</a:t>
            </a:r>
            <a:endParaRPr lang="en-US" sz="8000" dirty="0"/>
          </a:p>
        </p:txBody>
      </p:sp>
      <p:sp>
        <p:nvSpPr>
          <p:cNvPr id="16" name="Rectangle 15"/>
          <p:cNvSpPr/>
          <p:nvPr/>
        </p:nvSpPr>
        <p:spPr>
          <a:xfrm>
            <a:off x="9581221" y="5001496"/>
            <a:ext cx="2161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/Y/</a:t>
            </a:r>
            <a:endParaRPr lang="en-US" sz="8000" dirty="0"/>
          </a:p>
        </p:txBody>
      </p:sp>
      <p:sp>
        <p:nvSpPr>
          <p:cNvPr id="17" name="Rectangle 16"/>
          <p:cNvSpPr/>
          <p:nvPr/>
        </p:nvSpPr>
        <p:spPr>
          <a:xfrm>
            <a:off x="1606206" y="4529009"/>
            <a:ext cx="31040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j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elly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06206" y="8844387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j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uice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213273" y="5328372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y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oghurt</a:t>
            </a:r>
            <a:endParaRPr lang="en-US" sz="8000" dirty="0">
              <a:solidFill>
                <a:srgbClr val="0070C0"/>
              </a:solidFill>
            </a:endParaRPr>
          </a:p>
        </p:txBody>
      </p:sp>
      <p:pic>
        <p:nvPicPr>
          <p:cNvPr id="21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14284231">
            <a:off x="4915224" y="3613220"/>
            <a:ext cx="2460234" cy="1091729"/>
          </a:xfrm>
          <a:prstGeom prst="rect">
            <a:avLst/>
          </a:prstGeom>
        </p:spPr>
      </p:pic>
      <p:pic>
        <p:nvPicPr>
          <p:cNvPr id="22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3377907">
            <a:off x="10556973" y="6890612"/>
            <a:ext cx="2251799" cy="999236"/>
          </a:xfrm>
          <a:prstGeom prst="rect">
            <a:avLst/>
          </a:prstGeom>
        </p:spPr>
      </p:pic>
      <p:pic>
        <p:nvPicPr>
          <p:cNvPr id="23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6440648" flipV="1">
            <a:off x="5024253" y="6824464"/>
            <a:ext cx="2251799" cy="1199123"/>
          </a:xfrm>
          <a:prstGeom prst="rect">
            <a:avLst/>
          </a:prstGeom>
        </p:spPr>
      </p:pic>
      <p:pic>
        <p:nvPicPr>
          <p:cNvPr id="24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17272340" flipV="1">
            <a:off x="10203592" y="3560468"/>
            <a:ext cx="2251799" cy="1043266"/>
          </a:xfrm>
          <a:prstGeom prst="rect">
            <a:avLst/>
          </a:prstGeom>
        </p:spPr>
      </p:pic>
      <p:pic>
        <p:nvPicPr>
          <p:cNvPr id="17410" name="Picture 2" descr="https://lh6.googleusercontent.com/kLV4rr0SLZUDMjjx7Z5xFGP3CisRz1YU8ErhaeQaTVo5dY0l-H-FnUt9vI_L0YrF0LMewV9izY4wonC8Pk77cLMsRiGZtPmLgN_9thv1Bb1Bo6QKb0LkJOfqUZDzMLaA5sfP7CRcsM6iZh--3rM5kw=s2048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32" y="1561427"/>
            <a:ext cx="481965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https://lh5.googleusercontent.com/6wCvIxHM9uyy4HsqK-v04EVPA_OgPSQV3n8VMK3Kv4fd1SA2MqIldKW--GX1wEaYUhugy1I6BsEucgTsqbwtqhzN6rZDop7ApKge6nWWXVWqur9gAjG2czT-LkuFTu8bD6e6hEZeGNWuhvPfH4vNbA=s2048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127" y="6609156"/>
            <a:ext cx="49815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lh6.googleusercontent.com/aEOBnho3sR-yYshXhOtcvd5g6M4-731Nq7nz5N6WjxpGkgDws2X91ymlijczVgRb04Wwy2ze6sHg-TbS6Tpox8euh6igkeHuVY_Maecv3WaCdkYfH2NC2LtXZl550NM7ysPBE0EAytzwreuRZJKYag=s2048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56" y="5582124"/>
            <a:ext cx="340995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lh3.googleusercontent.com/jxmeuAS6evFqO5ioKUSYMhahXOaOQk2YFrQhemCINdCZqR5ln0CelvnO6dJWbpZG6Uxmg0p-a_jRZvyiGYOJlYmj7pik3OEvCdQB6PGkmrV0UX1OnARClLOZiUNDq-dq9bVLVMPIH8I8FLWaOsJuLw=s2048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714" y="869616"/>
            <a:ext cx="5164399" cy="516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13407559" y="8849824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y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ellow</a:t>
            </a:r>
            <a:endParaRPr lang="en-US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6226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FOOD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28694" y="3397257"/>
            <a:ext cx="8610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I’ve got </a:t>
            </a:r>
            <a:r>
              <a:rPr lang="en-US" sz="8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_____________</a:t>
            </a:r>
            <a:r>
              <a:rPr lang="en-US" sz="88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.</a:t>
            </a:r>
            <a:endParaRPr lang="en-US" sz="8800" dirty="0"/>
          </a:p>
        </p:txBody>
      </p:sp>
      <p:pic>
        <p:nvPicPr>
          <p:cNvPr id="5122" name="Picture 2" descr="https://lh5.googleusercontent.com/POxqMimV958XI8d83K_51cmS77AUfTG9fQVaIpHFeutlNCVXGWU1U2VBgpQX_e49gUegvsOHGtwlGmdmkTIJN6HqDohjBaaVj8uKAlFeOkFxUuEU9OCfDJ3RuXbkCowGpOqVUBg2dVVbAFR9Id4xQw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880" y="2102140"/>
            <a:ext cx="4090223" cy="296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s://lh3.googleusercontent.com/wv0YTCtpMbMQCvmXeYefhly-EZ7kX0nous3Z3ui-XcaCIdNcdoWS7o2LcUtsyxzD53bP3XDUAeY0tsFath9CYlWqzbaUnt1BhCW0h84xNV7oY_cUPPLI-kp0xi_KqkKCaT5-w0p6JLlz9JtdDRkGYg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94" y="1902867"/>
            <a:ext cx="4126077" cy="298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lh6.googleusercontent.com/nGqS2yzSEQIPGk4qq7F4Ci0H4PQyHZjYzaN4kkqzA3Au9Y8QbFZrK59d02zfD_xIjB_0ycbkQVWrAtPZ4FwXZjmXRH_RjbPQk26-fWu0PrnOfX0up-3SvGyYfVLgcPGBG4UzkhIg6_amtneAgSb6ag=s20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038" y="6748291"/>
            <a:ext cx="3480185" cy="377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https://lh6.googleusercontent.com/pK7wZpKO4_PIJQF36Rc91aiZSlVNJnYqHjgn03-818oOh32GqgCmumvj89g_cIVwKY7UgDcPa1tWFbzZhAOfqs8cD-BWZmB0-OA1LbzGUw4r5MGEeWC_PRG2il13nKOTXPaQmqCOtiBZik2EsAPifA=s204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742" y="4668936"/>
            <a:ext cx="3612210" cy="391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https://lh5.googleusercontent.com/S1Bb6zPDm6KTHQnh848WZrOhjTWBAjq8H9Iq_eQYrx7MdJ7f46hoeqASidwn0jS_NyvhEXNGkvuNCdNKciqMRRZqhtFyZisD9gMIyJ_RlHnolKgIzRYYi16KW75oA2Uxs0h2uJUE1kHVYmAnBQbjGg=s204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135" y="5599286"/>
            <a:ext cx="3318860" cy="360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https://lh4.googleusercontent.com/7I640bb9VeuUulHA3YL3_ylSTXlzyv_5zuv3MtZWXUrcvnW962IXjJLejvsKfCjca4E273p3UDdf9aH0nSAR3kjb4d_QuW_Z9jg91Z-kppIs7AmUVXuqRNPlmUA1gkvChQZpo0Kqz7zOLAx9VxvXWg=s204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476" y="2096063"/>
            <a:ext cx="3450337" cy="374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https://lh3.googleusercontent.com/RxRcGdxyVLmESeMLGx4rCcxK0EcjEECP1wvK2DRrz6L2AYFMqFXmvNuxNM8tboFFXlJbmt6l-dCKAQJMt2o0umkqsteNnDG05PATvajCufnoNzDysKFngStjSUPkFJ5431_bEm-ZVU0_DHYMz2CNCg=s204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16" y="4567122"/>
            <a:ext cx="2484470" cy="269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https://lh4.googleusercontent.com/658nsigp_zZxUKoj6s-OmxHurPy2KNwI_yXiXsC0I_e6jmaxpBNZJ6cjAqgvYBLc9z-DWEctGB_32wHOnEzh4e3jRDnur1F276k4YDuKnGK-HeMfJx_dt6bQeycdIIGZ-iyJh9rCS03v-LOqHKF8Gw=s204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72" y="4697050"/>
            <a:ext cx="3617420" cy="261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7628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FOOD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28694" y="3397257"/>
            <a:ext cx="8610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I like/ don’t like </a:t>
            </a:r>
            <a:r>
              <a:rPr lang="en-US" sz="8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_____________</a:t>
            </a:r>
            <a:r>
              <a:rPr lang="en-US" sz="88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.</a:t>
            </a:r>
            <a:endParaRPr lang="en-US" sz="8800" dirty="0"/>
          </a:p>
        </p:txBody>
      </p:sp>
      <p:pic>
        <p:nvPicPr>
          <p:cNvPr id="5122" name="Picture 2" descr="https://lh5.googleusercontent.com/POxqMimV958XI8d83K_51cmS77AUfTG9fQVaIpHFeutlNCVXGWU1U2VBgpQX_e49gUegvsOHGtwlGmdmkTIJN6HqDohjBaaVj8uKAlFeOkFxUuEU9OCfDJ3RuXbkCowGpOqVUBg2dVVbAFR9Id4xQw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880" y="2102140"/>
            <a:ext cx="4090223" cy="296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s://lh3.googleusercontent.com/wv0YTCtpMbMQCvmXeYefhly-EZ7kX0nous3Z3ui-XcaCIdNcdoWS7o2LcUtsyxzD53bP3XDUAeY0tsFath9CYlWqzbaUnt1BhCW0h84xNV7oY_cUPPLI-kp0xi_KqkKCaT5-w0p6JLlz9JtdDRkGYg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94" y="1902867"/>
            <a:ext cx="4126077" cy="298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lh6.googleusercontent.com/nGqS2yzSEQIPGk4qq7F4Ci0H4PQyHZjYzaN4kkqzA3Au9Y8QbFZrK59d02zfD_xIjB_0ycbkQVWrAtPZ4FwXZjmXRH_RjbPQk26-fWu0PrnOfX0up-3SvGyYfVLgcPGBG4UzkhIg6_amtneAgSb6ag=s20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038" y="6748291"/>
            <a:ext cx="3480185" cy="377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https://lh6.googleusercontent.com/pK7wZpKO4_PIJQF36Rc91aiZSlVNJnYqHjgn03-818oOh32GqgCmumvj89g_cIVwKY7UgDcPa1tWFbzZhAOfqs8cD-BWZmB0-OA1LbzGUw4r5MGEeWC_PRG2il13nKOTXPaQmqCOtiBZik2EsAPifA=s204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742" y="4668936"/>
            <a:ext cx="3612210" cy="391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https://lh5.googleusercontent.com/S1Bb6zPDm6KTHQnh848WZrOhjTWBAjq8H9Iq_eQYrx7MdJ7f46hoeqASidwn0jS_NyvhEXNGkvuNCdNKciqMRRZqhtFyZisD9gMIyJ_RlHnolKgIzRYYi16KW75oA2Uxs0h2uJUE1kHVYmAnBQbjGg=s204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135" y="5599286"/>
            <a:ext cx="3318860" cy="360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https://lh4.googleusercontent.com/7I640bb9VeuUulHA3YL3_ylSTXlzyv_5zuv3MtZWXUrcvnW962IXjJLejvsKfCjca4E273p3UDdf9aH0nSAR3kjb4d_QuW_Z9jg91Z-kppIs7AmUVXuqRNPlmUA1gkvChQZpo0Kqz7zOLAx9VxvXWg=s204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476" y="2096063"/>
            <a:ext cx="3450337" cy="374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https://lh3.googleusercontent.com/RxRcGdxyVLmESeMLGx4rCcxK0EcjEECP1wvK2DRrz6L2AYFMqFXmvNuxNM8tboFFXlJbmt6l-dCKAQJMt2o0umkqsteNnDG05PATvajCufnoNzDysKFngStjSUPkFJ5431_bEm-ZVU0_DHYMz2CNCg=s204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16" y="4567122"/>
            <a:ext cx="2484470" cy="269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https://lh4.googleusercontent.com/658nsigp_zZxUKoj6s-OmxHurPy2KNwI_yXiXsC0I_e6jmaxpBNZJ6cjAqgvYBLc9z-DWEctGB_32wHOnEzh4e3jRDnur1F276k4YDuKnGK-HeMfJx_dt6bQeycdIIGZ-iyJh9rCS03v-LOqHKF8Gw=s204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72" y="4697050"/>
            <a:ext cx="3617420" cy="261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2358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573192" flipV="1">
            <a:off x="-2174890" y="7199243"/>
            <a:ext cx="7315200" cy="32430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07511" y="2593531"/>
            <a:ext cx="14255488" cy="81078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99476" y="6183312"/>
            <a:ext cx="2166469" cy="20522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67855" flipV="1">
            <a:off x="13854392" y="-1521269"/>
            <a:ext cx="5208608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778446" y="1028700"/>
            <a:ext cx="796994" cy="79699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1549469"/>
            <a:ext cx="10766516" cy="4097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05"/>
              </a:lnSpc>
            </a:pPr>
            <a:r>
              <a:rPr lang="en-US" sz="11575" dirty="0">
                <a:solidFill>
                  <a:srgbClr val="44312B"/>
                </a:solidFill>
                <a:latin typeface="Drukaatie Burti Bold"/>
              </a:rPr>
              <a:t>TREASURE HUNT</a:t>
            </a:r>
          </a:p>
        </p:txBody>
      </p:sp>
      <p:pic>
        <p:nvPicPr>
          <p:cNvPr id="9" name="Nhac-nen-powerpoint-vui-nhon-www_tiengdong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92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481770" y="2593531"/>
            <a:ext cx="1117600" cy="1117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77420" y="4405754"/>
            <a:ext cx="11733159" cy="588124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277420" y="901669"/>
            <a:ext cx="11733159" cy="3249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810"/>
              </a:lnSpc>
            </a:pPr>
            <a:r>
              <a:rPr lang="en-US" sz="13435">
                <a:solidFill>
                  <a:srgbClr val="44312B"/>
                </a:solidFill>
                <a:latin typeface="Drukaatie Burti Bold"/>
              </a:rPr>
              <a:t>Are you ready?</a:t>
            </a:r>
          </a:p>
        </p:txBody>
      </p:sp>
    </p:spTree>
    <p:extLst>
      <p:ext uri="{BB962C8B-B14F-4D97-AF65-F5344CB8AC3E}">
        <p14:creationId xmlns:p14="http://schemas.microsoft.com/office/powerpoint/2010/main" val="276418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7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63200" y="723900"/>
            <a:ext cx="7178495" cy="296112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31839" y="1140037"/>
            <a:ext cx="8499522" cy="2544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11500" dirty="0" smtClean="0">
                <a:solidFill>
                  <a:srgbClr val="44312B"/>
                </a:solidFill>
                <a:latin typeface="Drukaatie Burti Bold"/>
              </a:rPr>
              <a:t>This is the _________.</a:t>
            </a:r>
            <a:endParaRPr lang="en-US" sz="115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363200" y="1564797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A. dining room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803322" y="8331789"/>
            <a:ext cx="20361607" cy="2367037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3905868"/>
            <a:ext cx="7178495" cy="2961129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10535653" y="4948293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B. kitchen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7228204"/>
            <a:ext cx="7178495" cy="2961129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10515600" y="8069101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C. </a:t>
            </a:r>
            <a:r>
              <a:rPr lang="en-US" sz="6411" dirty="0">
                <a:solidFill>
                  <a:srgbClr val="44312B"/>
                </a:solidFill>
                <a:latin typeface="Drukaatie Burti Bold"/>
              </a:rPr>
              <a:t>l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iving room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11" name="Picture 12" descr="https://lh3.googleusercontent.com/d_YQ53XstqkiqVPC02YVkJIj3ZRjG-4Y6W8gftdvmFHq-ijLo2vimyX0aTrb0z1BWJgRdjHYgqdVXnPwNIbutU7Yyfz26wloMTsz5BqIpDV0DIMZgt7gZls00oTJTGW_YobBuXYh8T0RiO21w6P01g=s204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57700"/>
            <a:ext cx="6707958" cy="517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684922" y="6191544"/>
            <a:ext cx="406400" cy="406400"/>
          </a:xfrm>
          <a:prstGeom prst="rect">
            <a:avLst/>
          </a:prstGeom>
        </p:spPr>
      </p:pic>
      <p:pic>
        <p:nvPicPr>
          <p:cNvPr id="13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050000" y="4051300"/>
            <a:ext cx="406400" cy="406400"/>
          </a:xfrm>
          <a:prstGeom prst="rect">
            <a:avLst/>
          </a:prstGeom>
        </p:spPr>
      </p:pic>
      <p:pic>
        <p:nvPicPr>
          <p:cNvPr id="14" name="Am-thanh-dung-s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748971" y="2280264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5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51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51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8" grpId="0"/>
      <p:bldP spid="8" grpId="1"/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7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63200" y="723900"/>
            <a:ext cx="7178495" cy="296112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31839" y="1140037"/>
            <a:ext cx="8499522" cy="2544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11500" dirty="0" smtClean="0">
                <a:solidFill>
                  <a:srgbClr val="44312B"/>
                </a:solidFill>
                <a:latin typeface="Drukaatie Burti Bold"/>
              </a:rPr>
              <a:t>It’s a __________.</a:t>
            </a:r>
            <a:endParaRPr lang="en-US" sz="115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363200" y="1564797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A. </a:t>
            </a:r>
            <a:r>
              <a:rPr lang="en-US" sz="6411" dirty="0">
                <a:solidFill>
                  <a:srgbClr val="44312B"/>
                </a:solidFill>
                <a:latin typeface="Drukaatie Burti Bold"/>
              </a:rPr>
              <a:t>s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mall cat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803322" y="8331789"/>
            <a:ext cx="20361607" cy="2367037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3905868"/>
            <a:ext cx="7178495" cy="2961129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10535653" y="4948293"/>
            <a:ext cx="71784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B. </a:t>
            </a:r>
            <a:r>
              <a:rPr lang="en-US" sz="6411" dirty="0">
                <a:solidFill>
                  <a:srgbClr val="44312B"/>
                </a:solidFill>
                <a:latin typeface="Drukaatie Burti Bold"/>
              </a:rPr>
              <a:t>b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ig dog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7228204"/>
            <a:ext cx="7178495" cy="2961129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10515600" y="8069101"/>
            <a:ext cx="71784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C. </a:t>
            </a:r>
            <a:r>
              <a:rPr lang="en-US" sz="6411" dirty="0">
                <a:solidFill>
                  <a:srgbClr val="44312B"/>
                </a:solidFill>
                <a:latin typeface="Drukaatie Burti Bold"/>
              </a:rPr>
              <a:t>b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ig cat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12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684922" y="6191544"/>
            <a:ext cx="406400" cy="406400"/>
          </a:xfrm>
          <a:prstGeom prst="rect">
            <a:avLst/>
          </a:prstGeom>
        </p:spPr>
      </p:pic>
      <p:pic>
        <p:nvPicPr>
          <p:cNvPr id="13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050000" y="4051300"/>
            <a:ext cx="406400" cy="406400"/>
          </a:xfrm>
          <a:prstGeom prst="rect">
            <a:avLst/>
          </a:prstGeom>
        </p:spPr>
      </p:pic>
      <p:pic>
        <p:nvPicPr>
          <p:cNvPr id="14" name="Am-thanh-dung-s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748971" y="2280264"/>
            <a:ext cx="406400" cy="406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77" y="4432729"/>
            <a:ext cx="5849276" cy="55909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190" y="7534461"/>
            <a:ext cx="2604231" cy="2489218"/>
          </a:xfrm>
          <a:prstGeom prst="rect">
            <a:avLst/>
          </a:prstGeom>
        </p:spPr>
      </p:pic>
      <p:pic>
        <p:nvPicPr>
          <p:cNvPr id="17" name="Graphic 28">
            <a:extLst>
              <a:ext uri="{FF2B5EF4-FFF2-40B4-BE49-F238E27FC236}">
                <a16:creationId xmlns:a16="http://schemas.microsoft.com/office/drawing/2014/main" id="{34EB96FA-5335-47BC-BC9B-F53ED10C42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15724905" flipV="1">
            <a:off x="5521971" y="2432222"/>
            <a:ext cx="1067145" cy="364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6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51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1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8" grpId="0"/>
      <p:bldP spid="8" grpId="1"/>
      <p:bldP spid="10" grpId="0"/>
      <p:bldP spid="10" grpId="1"/>
      <p:bldP spid="10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7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63200" y="723900"/>
            <a:ext cx="7178495" cy="296112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31839" y="1140037"/>
            <a:ext cx="8499522" cy="2544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11500" dirty="0" smtClean="0">
                <a:solidFill>
                  <a:srgbClr val="44312B"/>
                </a:solidFill>
                <a:latin typeface="Drukaatie Burti Bold"/>
              </a:rPr>
              <a:t>What sound is this?</a:t>
            </a:r>
            <a:endParaRPr lang="en-US" sz="115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363200" y="1564797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A.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/ j /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803322" y="8331789"/>
            <a:ext cx="20361607" cy="2367037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3905868"/>
            <a:ext cx="7178495" cy="2961129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10535653" y="4948293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B.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/ v /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7228204"/>
            <a:ext cx="7178495" cy="2961129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10515600" y="8069101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C.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/ </a:t>
            </a:r>
            <a:r>
              <a:rPr lang="en-US" sz="6411" dirty="0" err="1" smtClean="0">
                <a:solidFill>
                  <a:srgbClr val="44312B"/>
                </a:solidFill>
                <a:latin typeface="Drukaatie Burti Bold"/>
              </a:rPr>
              <a:t>ch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 /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12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684922" y="6191544"/>
            <a:ext cx="406400" cy="406400"/>
          </a:xfrm>
          <a:prstGeom prst="rect">
            <a:avLst/>
          </a:prstGeom>
        </p:spPr>
      </p:pic>
      <p:pic>
        <p:nvPicPr>
          <p:cNvPr id="13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050000" y="4051300"/>
            <a:ext cx="406400" cy="406400"/>
          </a:xfrm>
          <a:prstGeom prst="rect">
            <a:avLst/>
          </a:prstGeom>
        </p:spPr>
      </p:pic>
      <p:pic>
        <p:nvPicPr>
          <p:cNvPr id="14" name="Am-thanh-dung-s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748971" y="2280264"/>
            <a:ext cx="406400" cy="406400"/>
          </a:xfrm>
          <a:prstGeom prst="rect">
            <a:avLst/>
          </a:prstGeom>
        </p:spPr>
      </p:pic>
      <p:pic>
        <p:nvPicPr>
          <p:cNvPr id="15" name="Picture 6" descr="https://lh6.googleusercontent.com/aEOBnho3sR-yYshXhOtcvd5g6M4-731Nq7nz5N6WjxpGkgDws2X91ymlijczVgRb04Wwy2ze6sHg-TbS6Tpox8euh6igkeHuVY_Maecv3WaCdkYfH2NC2LtXZl550NM7ysPBE0EAytzwreuRZJKYag=s204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827" y="3427343"/>
            <a:ext cx="5791200" cy="634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00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5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51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1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8" grpId="0"/>
      <p:bldP spid="8" grpId="1"/>
      <p:bldP spid="10" grpId="0"/>
      <p:bldP spid="1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7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63200" y="723900"/>
            <a:ext cx="7178495" cy="296112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31839" y="1140037"/>
            <a:ext cx="8499522" cy="2544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11500" dirty="0" smtClean="0">
                <a:solidFill>
                  <a:srgbClr val="44312B"/>
                </a:solidFill>
                <a:latin typeface="Drukaatie Burti Bold"/>
              </a:rPr>
              <a:t>I like __________. </a:t>
            </a:r>
            <a:endParaRPr lang="en-US" sz="115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363200" y="1564797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A.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milk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803322" y="8331789"/>
            <a:ext cx="20361607" cy="2367037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3905868"/>
            <a:ext cx="7178495" cy="2961129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10535653" y="4948293"/>
            <a:ext cx="71784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B.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bread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7228204"/>
            <a:ext cx="7178495" cy="2961129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10515600" y="8069101"/>
            <a:ext cx="71784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C.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cheese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12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684922" y="6191544"/>
            <a:ext cx="406400" cy="406400"/>
          </a:xfrm>
          <a:prstGeom prst="rect">
            <a:avLst/>
          </a:prstGeom>
        </p:spPr>
      </p:pic>
      <p:pic>
        <p:nvPicPr>
          <p:cNvPr id="13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050000" y="4051300"/>
            <a:ext cx="406400" cy="406400"/>
          </a:xfrm>
          <a:prstGeom prst="rect">
            <a:avLst/>
          </a:prstGeom>
        </p:spPr>
      </p:pic>
      <p:pic>
        <p:nvPicPr>
          <p:cNvPr id="14" name="Am-thanh-dung-s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748971" y="2280264"/>
            <a:ext cx="406400" cy="406400"/>
          </a:xfrm>
          <a:prstGeom prst="rect">
            <a:avLst/>
          </a:prstGeom>
        </p:spPr>
      </p:pic>
      <p:pic>
        <p:nvPicPr>
          <p:cNvPr id="15" name="Picture 15" descr="https://lh3.googleusercontent.com/RxRcGdxyVLmESeMLGx4rCcxK0EcjEECP1wvK2DRrz6L2AYFMqFXmvNuxNM8tboFFXlJbmt6l-dCKAQJMt2o0umkqsteNnDG05PATvajCufnoNzDysKFngStjSUPkFJ5431_bEm-ZVU0_DHYMz2CNCg=s204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189392"/>
            <a:ext cx="6439399" cy="698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20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5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51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1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8" grpId="0"/>
      <p:bldP spid="8" grpId="1"/>
      <p:bldP spid="10" grpId="0"/>
      <p:bldP spid="1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7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63200" y="723900"/>
            <a:ext cx="7178495" cy="296112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31839" y="1140037"/>
            <a:ext cx="8499522" cy="2544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11500" dirty="0" smtClean="0">
                <a:solidFill>
                  <a:srgbClr val="44312B"/>
                </a:solidFill>
                <a:latin typeface="Drukaatie Burti Bold"/>
              </a:rPr>
              <a:t>What sound is it?</a:t>
            </a:r>
            <a:endParaRPr lang="en-US" sz="115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363200" y="1564797"/>
            <a:ext cx="71784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A.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/ d /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803322" y="8331789"/>
            <a:ext cx="20361607" cy="2367037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3905868"/>
            <a:ext cx="7178495" cy="2961129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10535653" y="4948293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B.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/ t /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5600" y="7228204"/>
            <a:ext cx="7178495" cy="2961129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10515600" y="8069101"/>
            <a:ext cx="7178495" cy="1058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5"/>
              </a:lnSpc>
            </a:pP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C. </a:t>
            </a:r>
            <a:r>
              <a:rPr lang="en-US" sz="6411" dirty="0" smtClean="0">
                <a:solidFill>
                  <a:srgbClr val="44312B"/>
                </a:solidFill>
                <a:latin typeface="Drukaatie Burti Bold"/>
              </a:rPr>
              <a:t>/ w /</a:t>
            </a:r>
            <a:endParaRPr lang="en-US" sz="6411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12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684922" y="6191544"/>
            <a:ext cx="406400" cy="406400"/>
          </a:xfrm>
          <a:prstGeom prst="rect">
            <a:avLst/>
          </a:prstGeom>
        </p:spPr>
      </p:pic>
      <p:pic>
        <p:nvPicPr>
          <p:cNvPr id="13" name="Am-thanh-tra-loi-sai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050000" y="4051300"/>
            <a:ext cx="406400" cy="406400"/>
          </a:xfrm>
          <a:prstGeom prst="rect">
            <a:avLst/>
          </a:prstGeom>
        </p:spPr>
      </p:pic>
      <p:pic>
        <p:nvPicPr>
          <p:cNvPr id="14" name="Am-thanh-dung-s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748971" y="2280264"/>
            <a:ext cx="406400" cy="406400"/>
          </a:xfrm>
          <a:prstGeom prst="rect">
            <a:avLst/>
          </a:prstGeom>
        </p:spPr>
      </p:pic>
      <p:pic>
        <p:nvPicPr>
          <p:cNvPr id="15" name="Picture 4" descr="When you find out your neurologist is (not) retired - Modern Day MS |  Cartoon clip art, Cartoon, Doctor pictur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263" y="3848641"/>
            <a:ext cx="4248673" cy="566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78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5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51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1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8" grpId="0"/>
      <p:bldP spid="8" grpId="1"/>
      <p:bldP spid="10" grpId="0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30480" y="0"/>
            <a:ext cx="1828800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429000" y="2647507"/>
            <a:ext cx="12039600" cy="4622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810"/>
              </a:lnSpc>
            </a:pPr>
            <a:r>
              <a:rPr lang="en-US" sz="13435" dirty="0" smtClean="0">
                <a:solidFill>
                  <a:srgbClr val="44312B"/>
                </a:solidFill>
                <a:latin typeface="Drukaatie Burti Bold"/>
              </a:rPr>
              <a:t>VOCABULARY &amp; PHONICS</a:t>
            </a:r>
            <a:endParaRPr lang="en-US" sz="13435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6557695">
            <a:off x="13376764" y="1660944"/>
            <a:ext cx="7315200" cy="3243072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295325" y="6548612"/>
            <a:ext cx="3761380" cy="3137618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336208">
            <a:off x="1298065" y="887822"/>
            <a:ext cx="2769257" cy="23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50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661459" y="722775"/>
            <a:ext cx="8976092" cy="884145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06198" y="3578548"/>
            <a:ext cx="7655261" cy="2589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35"/>
              </a:lnSpc>
            </a:pPr>
            <a:r>
              <a:rPr lang="en-US" sz="15739" dirty="0" smtClean="0">
                <a:solidFill>
                  <a:srgbClr val="44312B"/>
                </a:solidFill>
                <a:latin typeface="Drukaatie Burti Bold"/>
              </a:rPr>
              <a:t>Yay!!</a:t>
            </a:r>
            <a:endParaRPr lang="en-US" sz="15739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5" name="Tieng-vo-tay-tra-loi-dung-www_tiengdong_com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14800" y="-2779874"/>
            <a:ext cx="1981200" cy="1981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75092" y="3805007"/>
            <a:ext cx="18767994" cy="687377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074842"/>
            <a:ext cx="16230600" cy="189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44"/>
              </a:lnSpc>
            </a:pPr>
            <a:r>
              <a:rPr lang="en-US" sz="10817">
                <a:solidFill>
                  <a:srgbClr val="44312B"/>
                </a:solidFill>
                <a:latin typeface="Drukaatie Burti Bold"/>
              </a:rPr>
              <a:t>See you again!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PETS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928" y="1745787"/>
            <a:ext cx="4151471" cy="34131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19" y="1675527"/>
            <a:ext cx="4409338" cy="34472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19" y="5179672"/>
            <a:ext cx="5148781" cy="33228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46" y="1675526"/>
            <a:ext cx="4428351" cy="34472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11" y="5143500"/>
            <a:ext cx="5260113" cy="33775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7704" y="1745786"/>
            <a:ext cx="3902013" cy="33770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023" y="5001323"/>
            <a:ext cx="5816693" cy="350115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57369" y="8722823"/>
            <a:ext cx="9144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800" b="1" dirty="0">
                <a:solidFill>
                  <a:srgbClr val="2E75B5"/>
                </a:solidFill>
                <a:latin typeface="Calibri" panose="020F0502020204030204" pitchFamily="34" charset="0"/>
              </a:rPr>
              <a:t>It’s a </a:t>
            </a:r>
            <a:r>
              <a:rPr lang="en-US" sz="8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_________.</a:t>
            </a:r>
            <a:endParaRPr lang="en-US" sz="88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PETS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72110" y="5001495"/>
            <a:ext cx="2161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/D/</a:t>
            </a:r>
            <a:endParaRPr lang="en-US" sz="8000" dirty="0"/>
          </a:p>
        </p:txBody>
      </p:sp>
      <p:sp>
        <p:nvSpPr>
          <p:cNvPr id="14" name="Rectangle 13"/>
          <p:cNvSpPr/>
          <p:nvPr/>
        </p:nvSpPr>
        <p:spPr>
          <a:xfrm>
            <a:off x="9581221" y="5001496"/>
            <a:ext cx="2161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/T/</a:t>
            </a:r>
            <a:endParaRPr lang="en-US" sz="8000" dirty="0"/>
          </a:p>
        </p:txBody>
      </p:sp>
      <p:sp>
        <p:nvSpPr>
          <p:cNvPr id="15" name="Rectangle 14"/>
          <p:cNvSpPr/>
          <p:nvPr/>
        </p:nvSpPr>
        <p:spPr>
          <a:xfrm>
            <a:off x="1606206" y="4529009"/>
            <a:ext cx="31040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rum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55872" y="8576544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octor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213273" y="5328372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en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624895" y="8312240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wo</a:t>
            </a:r>
            <a:endParaRPr lang="en-US" sz="8000" dirty="0">
              <a:solidFill>
                <a:srgbClr val="0070C0"/>
              </a:solidFill>
            </a:endParaRPr>
          </a:p>
        </p:txBody>
      </p:sp>
      <p:pic>
        <p:nvPicPr>
          <p:cNvPr id="19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14284231">
            <a:off x="4915224" y="3613220"/>
            <a:ext cx="2460234" cy="1091729"/>
          </a:xfrm>
          <a:prstGeom prst="rect">
            <a:avLst/>
          </a:prstGeom>
        </p:spPr>
      </p:pic>
      <p:pic>
        <p:nvPicPr>
          <p:cNvPr id="20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3377907">
            <a:off x="10434236" y="6863025"/>
            <a:ext cx="2251799" cy="999236"/>
          </a:xfrm>
          <a:prstGeom prst="rect">
            <a:avLst/>
          </a:prstGeom>
        </p:spPr>
      </p:pic>
      <p:pic>
        <p:nvPicPr>
          <p:cNvPr id="21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6440648" flipV="1">
            <a:off x="5024253" y="6824464"/>
            <a:ext cx="2251799" cy="1199123"/>
          </a:xfrm>
          <a:prstGeom prst="rect">
            <a:avLst/>
          </a:prstGeom>
        </p:spPr>
      </p:pic>
      <p:pic>
        <p:nvPicPr>
          <p:cNvPr id="22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17272340" flipV="1">
            <a:off x="10203592" y="3560468"/>
            <a:ext cx="2251799" cy="1043266"/>
          </a:xfrm>
          <a:prstGeom prst="rect">
            <a:avLst/>
          </a:prstGeom>
        </p:spPr>
      </p:pic>
      <p:pic>
        <p:nvPicPr>
          <p:cNvPr id="16386" name="Picture 2" descr="Premium Vector | Drum snare with sticks music cartoon icon illustration.  music instrument icon concept isolated premium . flat cartoon style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64" y="749745"/>
            <a:ext cx="4064993" cy="406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When you find out your neurologist is (not) retired - Modern Day MS |  Cartoon clip art, Cartoon, Doctor picture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123" y="5676319"/>
            <a:ext cx="2401345" cy="320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Free Cartoon Number 2 Cliparts, Download Free Cartoon Number 2 Cliparts png  images, Free ClipArts on Clipart Library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2464" y="6772629"/>
            <a:ext cx="2273332" cy="307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10-ten - Cartoon Ten Png Transparent PNG - 1000x1000 - Free Download on  Nice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7839" y="1591222"/>
            <a:ext cx="5195999" cy="346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7811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PETS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4" y="3452257"/>
            <a:ext cx="7601512" cy="51154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677" y="3476320"/>
            <a:ext cx="8475270" cy="510139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447488" y="8704069"/>
            <a:ext cx="137108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>
                <a:solidFill>
                  <a:srgbClr val="2E75B5"/>
                </a:solidFill>
                <a:latin typeface="Calibri" panose="020F0502020204030204" pitchFamily="34" charset="0"/>
              </a:rPr>
              <a:t>It’s </a:t>
            </a:r>
            <a:r>
              <a:rPr lang="en-US" sz="88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a big/ small </a:t>
            </a:r>
            <a:r>
              <a:rPr lang="en-US" sz="8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_________.</a:t>
            </a:r>
            <a:endParaRPr lang="en-US" sz="88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336" y="3452257"/>
            <a:ext cx="3125591" cy="24331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413" y="3476320"/>
            <a:ext cx="3168220" cy="21243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322132" y="1697195"/>
            <a:ext cx="23207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Big</a:t>
            </a:r>
            <a:endParaRPr lang="en-US" sz="8800" dirty="0"/>
          </a:p>
        </p:txBody>
      </p:sp>
      <p:sp>
        <p:nvSpPr>
          <p:cNvPr id="18" name="Rectangle 17"/>
          <p:cNvSpPr/>
          <p:nvPr/>
        </p:nvSpPr>
        <p:spPr>
          <a:xfrm>
            <a:off x="7853209" y="6471067"/>
            <a:ext cx="49234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Small</a:t>
            </a:r>
            <a:endParaRPr lang="en-US" sz="8800" dirty="0"/>
          </a:p>
        </p:txBody>
      </p:sp>
      <p:pic>
        <p:nvPicPr>
          <p:cNvPr id="19" name="Graphic 28">
            <a:extLst>
              <a:ext uri="{FF2B5EF4-FFF2-40B4-BE49-F238E27FC236}">
                <a16:creationId xmlns:a16="http://schemas.microsoft.com/office/drawing/2014/main" id="{34EB96FA-5335-47BC-BC9B-F53ED10C42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16435208">
            <a:off x="11496500" y="939571"/>
            <a:ext cx="1067145" cy="3389336"/>
          </a:xfrm>
          <a:prstGeom prst="rect">
            <a:avLst/>
          </a:prstGeom>
        </p:spPr>
      </p:pic>
      <p:pic>
        <p:nvPicPr>
          <p:cNvPr id="20" name="Graphic 28">
            <a:extLst>
              <a:ext uri="{FF2B5EF4-FFF2-40B4-BE49-F238E27FC236}">
                <a16:creationId xmlns:a16="http://schemas.microsoft.com/office/drawing/2014/main" id="{34EB96FA-5335-47BC-BC9B-F53ED10C42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15724905" flipV="1">
            <a:off x="5429195" y="970866"/>
            <a:ext cx="1067145" cy="3644556"/>
          </a:xfrm>
          <a:prstGeom prst="rect">
            <a:avLst/>
          </a:prstGeom>
        </p:spPr>
      </p:pic>
      <p:pic>
        <p:nvPicPr>
          <p:cNvPr id="21" name="Graphic 28">
            <a:extLst>
              <a:ext uri="{FF2B5EF4-FFF2-40B4-BE49-F238E27FC236}">
                <a16:creationId xmlns:a16="http://schemas.microsoft.com/office/drawing/2014/main" id="{34EB96FA-5335-47BC-BC9B-F53ED10C42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3970658" flipV="1">
            <a:off x="10360784" y="5309114"/>
            <a:ext cx="724990" cy="1735525"/>
          </a:xfrm>
          <a:prstGeom prst="rect">
            <a:avLst/>
          </a:prstGeom>
        </p:spPr>
      </p:pic>
      <p:pic>
        <p:nvPicPr>
          <p:cNvPr id="22" name="Graphic 28">
            <a:extLst>
              <a:ext uri="{FF2B5EF4-FFF2-40B4-BE49-F238E27FC236}">
                <a16:creationId xmlns:a16="http://schemas.microsoft.com/office/drawing/2014/main" id="{34EB96FA-5335-47BC-BC9B-F53ED10C42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6433659">
            <a:off x="7999404" y="5526987"/>
            <a:ext cx="644045" cy="168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100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MY HOUSE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99414" y="8961267"/>
            <a:ext cx="131012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This is the  </a:t>
            </a:r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_________.</a:t>
            </a:r>
            <a:endParaRPr lang="en-US" sz="8000" dirty="0"/>
          </a:p>
        </p:txBody>
      </p:sp>
      <p:pic>
        <p:nvPicPr>
          <p:cNvPr id="2050" name="Picture 2" descr="https://lh4.googleusercontent.com/JuHcqrIsjOFyVCiknbV2NUGBbZcIO1h1MHDVSnMkYTGEGtK4mUU_Dwb_A6cEIJaboDCiX9wE6Z810S4DEAwjjyDYXMBYIOgQ7IoM_2rZ0DPy2Tcdt4Tdh7G5OKcaV7yYA7E4QCh7L5o1foFGjPpt1w=s20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43" y="2019300"/>
            <a:ext cx="27805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3po6ugv8AnMeNzonLAIZbtqzjx90QigXF7gJR7rBA0edFPVhgdfkwI6Eu_8Az67fLW1PrD-Qtl0D5qqDDuN6g1DgH6NblDtKeh1Xq6UQBMAd-ZUekgc6Fkdes_5PKUXwABBPvz4_AurdTMZSlMwnFA=s20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898" y="2019300"/>
            <a:ext cx="334774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5.googleusercontent.com/28PHbKzJ0JzqqIFRzCHwgQlbnG6G9MqVe22v9cKFIFExxeHZF8ouvGIUM9uLLFyFJ5J16wcjBfLkrUD_gv136S9EybjVVqbkF-BLIlkHfGxRBO4foEr4yZoJpVZ_afIaQqv8i7uDN2AUWVkIgn5Xxg=s20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857" y="2021840"/>
            <a:ext cx="3391918" cy="342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lh5.googleusercontent.com/ueestPJEm4z11HjNbMZtLuzcSk0dHw6r0eS7gs1oDGzIFAY7hDndhys22TWSvcU5BB_XbJiU0MXfOWWaZRTP1TO4omMQC9ITwldB2Ju52oSjgSat9Mb72nCGyMXTVm9XYoyPG3fJMcNCviKsjH9u0w=s204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5" y="5750960"/>
            <a:ext cx="3145063" cy="318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lh3.googleusercontent.com/d_YQ53XstqkiqVPC02YVkJIj3ZRjG-4Y6W8gftdvmFHq-ijLo2vimyX0aTrb0z1BWJgRdjHYgqdVXnPwNIbutU7Yyfz26wloMTsz5BqIpDV0DIMZgt7gZls00oTJTGW_YobBuXYh8T0RiO21w6P01g=s204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663" y="5783475"/>
            <a:ext cx="4129895" cy="318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lh4.googleusercontent.com/CY0Kw3z-gkaZm5-giab_AzlruNJHAavmKDaJ8Y_Xj4kT-H9HevP3WOD0AuEJwTZJtQWu2w0xUVh885T7b1LxO2XSZouPQmz61ISj36G6FRGHxYJQ4Wi5McyeGrXq8MhWGhuLhUQe84I_-fTZGcfI5g=s204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990" y="2019300"/>
            <a:ext cx="3382163" cy="343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lh5.googleusercontent.com/FfU4oasB8gJz0KW1-RUBk9fUrBMUd4Ccl3ieLp_JRWXgthGAwZARl6buB6JSyqV4k4AQ-OFc4U_SsxSIRt9knRcQdULsTCVGwc2ZfmxbmZ9Eflq0wZDfyzrwJxsn9tRKI_aBQXKtCJnmQPN_FSmahw=s204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406" y="5821575"/>
            <a:ext cx="2353393" cy="332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lh4.googleusercontent.com/XGTa170OtRmrHt2JON2z-6QwjbtGXswvrAPNHDcQX2PfR3h9jhKewuFoQDHTQ1uHOzh0vTwbQeEXubCeo2Y4WmKRp1fMdXWTWH8MBq1v1R4RyfLeTZ5HbQKl43I8t4G5doQZ09HfVGkDOR2oc4YGrQ=s204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4882" y="5783475"/>
            <a:ext cx="3827809" cy="342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36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-2294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MY HOUSE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72110" y="5001495"/>
            <a:ext cx="2161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/W/</a:t>
            </a:r>
            <a:endParaRPr lang="en-US" sz="8000" dirty="0"/>
          </a:p>
        </p:txBody>
      </p:sp>
      <p:pic>
        <p:nvPicPr>
          <p:cNvPr id="15363" name="Picture 3" descr="A picture containing window, electronics, display, picture frame&#10;&#10;Description automatically generat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85" y="5909544"/>
            <a:ext cx="35623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Icon&#10;&#10;Description automatically generat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42" y="1865240"/>
            <a:ext cx="43815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lh6.googleusercontent.com/H7kPXwUyG6ptmtAnwWjlfUAfODqsyorzPmGO6nSzojpH20LTG5TwxBSAvqx2WEdLhpRNk9vaa9McIgY6cedlx5g_ll0A0UowM-dYoisBBejNy8-xj5mQtCCOPNRRPaU9mGa1oXiajmExLbG1cBM9lQ=s20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9984" y="6647483"/>
            <a:ext cx="2372441" cy="321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https://lh6.googleusercontent.com/ctfVBQ27ZE22IlA2hSawpXQqxA7WzjbpZc_ZYgyijqglOwdmXHs7BXd-d_JD0FFWpqRuSGy6lm6p_-Fj7SsMBQVWsDZZ4ZquRS67zYgq4fpMZGdhQY9MLN-7QTw9z_H6E4Gh1UDNrJ0gesXzM7xcHw=s204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9070" y="1420193"/>
            <a:ext cx="3886200" cy="408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9581221" y="5001496"/>
            <a:ext cx="2161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/V/</a:t>
            </a:r>
            <a:endParaRPr lang="en-US" sz="8000" dirty="0"/>
          </a:p>
        </p:txBody>
      </p:sp>
      <p:sp>
        <p:nvSpPr>
          <p:cNvPr id="19" name="Rectangle 18"/>
          <p:cNvSpPr/>
          <p:nvPr/>
        </p:nvSpPr>
        <p:spPr>
          <a:xfrm>
            <a:off x="1606206" y="4529009"/>
            <a:ext cx="31040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</a:t>
            </a:r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ave</a:t>
            </a:r>
            <a:endParaRPr lang="en-US" sz="8000" dirty="0"/>
          </a:p>
        </p:txBody>
      </p:sp>
      <p:sp>
        <p:nvSpPr>
          <p:cNvPr id="20" name="Rectangle 19"/>
          <p:cNvSpPr/>
          <p:nvPr/>
        </p:nvSpPr>
        <p:spPr>
          <a:xfrm>
            <a:off x="955872" y="8576544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</a:t>
            </a:r>
            <a:r>
              <a:rPr lang="en-US" sz="8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indow</a:t>
            </a:r>
            <a:endParaRPr lang="en-US" sz="8000" dirty="0"/>
          </a:p>
        </p:txBody>
      </p:sp>
      <p:sp>
        <p:nvSpPr>
          <p:cNvPr id="22" name="Rectangle 21"/>
          <p:cNvSpPr/>
          <p:nvPr/>
        </p:nvSpPr>
        <p:spPr>
          <a:xfrm>
            <a:off x="13213273" y="5328372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v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et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878882" y="8312240"/>
            <a:ext cx="440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v</a:t>
            </a:r>
            <a:r>
              <a:rPr lang="en-US" sz="8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iolin</a:t>
            </a:r>
            <a:endParaRPr lang="en-US" sz="8000" dirty="0">
              <a:solidFill>
                <a:srgbClr val="0070C0"/>
              </a:solidFill>
            </a:endParaRPr>
          </a:p>
        </p:txBody>
      </p:sp>
      <p:pic>
        <p:nvPicPr>
          <p:cNvPr id="24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14284231">
            <a:off x="4915224" y="3613220"/>
            <a:ext cx="2460234" cy="1091729"/>
          </a:xfrm>
          <a:prstGeom prst="rect">
            <a:avLst/>
          </a:prstGeom>
        </p:spPr>
      </p:pic>
      <p:pic>
        <p:nvPicPr>
          <p:cNvPr id="25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3377907">
            <a:off x="10434236" y="6863025"/>
            <a:ext cx="2251799" cy="999236"/>
          </a:xfrm>
          <a:prstGeom prst="rect">
            <a:avLst/>
          </a:prstGeom>
        </p:spPr>
      </p:pic>
      <p:pic>
        <p:nvPicPr>
          <p:cNvPr id="26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6440648" flipV="1">
            <a:off x="5024253" y="6824464"/>
            <a:ext cx="2251799" cy="1199123"/>
          </a:xfrm>
          <a:prstGeom prst="rect">
            <a:avLst/>
          </a:prstGeom>
        </p:spPr>
      </p:pic>
      <p:pic>
        <p:nvPicPr>
          <p:cNvPr id="27" name="Graphic 30">
            <a:extLst>
              <a:ext uri="{FF2B5EF4-FFF2-40B4-BE49-F238E27FC236}">
                <a16:creationId xmlns:a16="http://schemas.microsoft.com/office/drawing/2014/main" id="{F7781982-322C-40A2-9459-A5D539BF2CA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17272340" flipV="1">
            <a:off x="10203592" y="3560468"/>
            <a:ext cx="2251799" cy="10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0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0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MY HOUSE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96400" y="1802445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Where is my Mum?</a:t>
            </a:r>
          </a:p>
          <a:p>
            <a:r>
              <a:rPr lang="en-US" sz="6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- </a:t>
            </a:r>
            <a:r>
              <a:rPr lang="en-US" sz="6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She</a:t>
            </a:r>
            <a:r>
              <a:rPr lang="en-US" sz="6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’s in the </a:t>
            </a:r>
            <a:r>
              <a:rPr lang="en-US" sz="6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_________</a:t>
            </a:r>
            <a:r>
              <a:rPr lang="en-US" sz="6000" b="1" dirty="0" smtClean="0">
                <a:solidFill>
                  <a:srgbClr val="2E75B5"/>
                </a:solidFill>
                <a:latin typeface="Calibri" panose="020F0502020204030204" pitchFamily="34" charset="0"/>
              </a:rPr>
              <a:t>.</a:t>
            </a:r>
            <a:endParaRPr lang="en-US" sz="6000" dirty="0"/>
          </a:p>
        </p:txBody>
      </p:sp>
      <p:pic>
        <p:nvPicPr>
          <p:cNvPr id="2054" name="Picture 6" descr="https://lh5.googleusercontent.com/28PHbKzJ0JzqqIFRzCHwgQlbnG6G9MqVe22v9cKFIFExxeHZF8ouvGIUM9uLLFyFJ5J16wcjBfLkrUD_gv136S9EybjVVqbkF-BLIlkHfGxRBO4foEr4yZoJpVZ_afIaQqv8i7uDN2AUWVkIgn5Xxg=s20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169" y="4210737"/>
            <a:ext cx="554424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lh5.googleusercontent.com/ueestPJEm4z11HjNbMZtLuzcSk0dHw6r0eS7gs1oDGzIFAY7hDndhys22TWSvcU5BB_XbJiU0MXfOWWaZRTP1TO4omMQC9ITwldB2Ju52oSjgSat9Mb72nCGyMXTVm9XYoyPG3fJMcNCviKsjH9u0w=s20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5" y="5750960"/>
            <a:ext cx="3145063" cy="318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lh3.googleusercontent.com/d_YQ53XstqkiqVPC02YVkJIj3ZRjG-4Y6W8gftdvmFHq-ijLo2vimyX0aTrb0z1BWJgRdjHYgqdVXnPwNIbutU7Yyfz26wloMTsz5BqIpDV0DIMZgt7gZls00oTJTGW_YobBuXYh8T0RiO21w6P01g=s20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663" y="5783475"/>
            <a:ext cx="4129895" cy="318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lh4.googleusercontent.com/CY0Kw3z-gkaZm5-giab_AzlruNJHAavmKDaJ8Y_Xj4kT-H9HevP3WOD0AuEJwTZJtQWu2w0xUVh885T7b1LxO2XSZouPQmz61ISj36G6FRGHxYJQ4Wi5McyeGrXq8MhWGhuLhUQe84I_-fTZGcfI5g=s204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34" y="1907252"/>
            <a:ext cx="3382163" cy="343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lh3.googleusercontent.com/3po6ugv8AnMeNzonLAIZbtqzjx90QigXF7gJR7rBA0edFPVhgdfkwI6Eu_8Az67fLW1PrD-Qtl0D5qqDDuN6g1DgH6NblDtKeh1Xq6UQBMAd-ZUekgc6Fkdes_5PKUXwABBPvz4_AurdTMZSlMwnFA=s204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898" y="2019300"/>
            <a:ext cx="334774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9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1978">
            <a:off x="-4061583" y="814667"/>
            <a:ext cx="3489991" cy="1018975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447488" y="237177"/>
            <a:ext cx="11393024" cy="118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8"/>
              </a:lnSpc>
            </a:pPr>
            <a:r>
              <a:rPr lang="en-US" sz="8000" dirty="0" smtClean="0">
                <a:solidFill>
                  <a:srgbClr val="44312B"/>
                </a:solidFill>
                <a:latin typeface="Drukaatie Burti Bold"/>
              </a:rPr>
              <a:t>FOOD</a:t>
            </a:r>
            <a:endParaRPr lang="en-US" sz="8000" dirty="0">
              <a:solidFill>
                <a:srgbClr val="44312B"/>
              </a:solidFill>
              <a:latin typeface="Drukaatie Burti Bold"/>
            </a:endParaRPr>
          </a:p>
        </p:txBody>
      </p:sp>
      <p:pic>
        <p:nvPicPr>
          <p:cNvPr id="5122" name="Picture 2" descr="https://lh5.googleusercontent.com/POxqMimV958XI8d83K_51cmS77AUfTG9fQVaIpHFeutlNCVXGWU1U2VBgpQX_e49gUegvsOHGtwlGmdmkTIJN6HqDohjBaaVj8uKAlFeOkFxUuEU9OCfDJ3RuXbkCowGpOqVUBg2dVVbAFR9Id4xQw=s20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4677" y="946597"/>
            <a:ext cx="6756400" cy="489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s://lh3.googleusercontent.com/wv0YTCtpMbMQCvmXeYefhly-EZ7kX0nous3Z3ui-XcaCIdNcdoWS7o2LcUtsyxzD53bP3XDUAeY0tsFath9CYlWqzbaUnt1BhCW0h84xNV7oY_cUPPLI-kp0xi_KqkKCaT5-w0p6JLlz9JtdDRkGYg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421" y="1617342"/>
            <a:ext cx="5469824" cy="396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lh6.googleusercontent.com/nGqS2yzSEQIPGk4qq7F4Ci0H4PQyHZjYzaN4kkqzA3Au9Y8QbFZrK59d02zfD_xIjB_0ycbkQVWrAtPZ4FwXZjmXRH_RjbPQk26-fWu0PrnOfX0up-3SvGyYfVLgcPGBG4UzkhIg6_amtneAgSb6ag=s20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533" y="1130794"/>
            <a:ext cx="4548742" cy="493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https://lh6.googleusercontent.com/pK7wZpKO4_PIJQF36Rc91aiZSlVNJnYqHjgn03-818oOh32GqgCmumvj89g_cIVwKY7UgDcPa1tWFbzZhAOfqs8cD-BWZmB0-OA1LbzGUw4r5MGEeWC_PRG2il13nKOTXPaQmqCOtiBZik2EsAPifA=s204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420" y="1170395"/>
            <a:ext cx="4580357" cy="496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https://lh5.googleusercontent.com/S1Bb6zPDm6KTHQnh848WZrOhjTWBAjq8H9Iq_eQYrx7MdJ7f46hoeqASidwn0jS_NyvhEXNGkvuNCdNKciqMRRZqhtFyZisD9gMIyJ_RlHnolKgIzRYYi16KW75oA2Uxs0h2uJUE1kHVYmAnBQbjGg=s204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400" y="5695909"/>
            <a:ext cx="3569045" cy="387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https://lh4.googleusercontent.com/7I640bb9VeuUulHA3YL3_ylSTXlzyv_5zuv3MtZWXUrcvnW962IXjJLejvsKfCjca4E273p3UDdf9aH0nSAR3kjb4d_QuW_Z9jg91Z-kppIs7AmUVXuqRNPlmUA1gkvChQZpo0Kqz7zOLAx9VxvXWg=s204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580" y="5367958"/>
            <a:ext cx="3871313" cy="420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https://lh3.googleusercontent.com/RxRcGdxyVLmESeMLGx4rCcxK0EcjEECP1wvK2DRrz6L2AYFMqFXmvNuxNM8tboFFXlJbmt6l-dCKAQJMt2o0umkqsteNnDG05PATvajCufnoNzDysKFngStjSUPkFJ5431_bEm-ZVU0_DHYMz2CNCg=s204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6" y="5238729"/>
            <a:ext cx="3990422" cy="432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https://lh4.googleusercontent.com/658nsigp_zZxUKoj6s-OmxHurPy2KNwI_yXiXsC0I_e6jmaxpBNZJ6cjAqgvYBLc9z-DWEctGB_32wHOnEzh4e3jRDnur1F276k4YDuKnGK-HeMfJx_dt6bQeycdIIGZ-iyJh9rCS03v-LOqHKF8Gw=s204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8199" y="5432137"/>
            <a:ext cx="6346551" cy="459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48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180</Words>
  <Application>Microsoft Office PowerPoint</Application>
  <PresentationFormat>Custom</PresentationFormat>
  <Paragraphs>66</Paragraphs>
  <Slides>21</Slides>
  <Notes>2</Notes>
  <HiddenSlides>0</HiddenSlides>
  <MMClips>17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Drukaatie Burti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Treasure Hunt Ice Breaker Game Presentation</dc:title>
  <dc:creator>THANH HÀ HOÀNG</dc:creator>
  <cp:lastModifiedBy>THANH HÀ HOÀNG</cp:lastModifiedBy>
  <cp:revision>38</cp:revision>
  <dcterms:created xsi:type="dcterms:W3CDTF">2006-08-16T00:00:00Z</dcterms:created>
  <dcterms:modified xsi:type="dcterms:W3CDTF">2023-04-15T17:05:27Z</dcterms:modified>
  <dc:identifier>DAFgLTxEMWk</dc:identifier>
</cp:coreProperties>
</file>