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6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7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8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1" r:id="rId3"/>
    <p:sldMasterId id="2147483761" r:id="rId4"/>
    <p:sldMasterId id="2147483827" r:id="rId5"/>
    <p:sldMasterId id="2147483899" r:id="rId6"/>
    <p:sldMasterId id="2147483911" r:id="rId7"/>
    <p:sldMasterId id="2147483923" r:id="rId8"/>
    <p:sldMasterId id="2147483937" r:id="rId9"/>
  </p:sldMasterIdLst>
  <p:notesMasterIdLst>
    <p:notesMasterId r:id="rId23"/>
  </p:notesMasterIdLst>
  <p:sldIdLst>
    <p:sldId id="256" r:id="rId10"/>
    <p:sldId id="515" r:id="rId11"/>
    <p:sldId id="3406" r:id="rId12"/>
    <p:sldId id="265" r:id="rId13"/>
    <p:sldId id="3401" r:id="rId14"/>
    <p:sldId id="3402" r:id="rId15"/>
    <p:sldId id="3403" r:id="rId16"/>
    <p:sldId id="260" r:id="rId17"/>
    <p:sldId id="261" r:id="rId18"/>
    <p:sldId id="3404" r:id="rId19"/>
    <p:sldId id="3405" r:id="rId20"/>
    <p:sldId id="3397" r:id="rId21"/>
    <p:sldId id="340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7" autoAdjust="0"/>
    <p:restoredTop sz="94660"/>
  </p:normalViewPr>
  <p:slideViewPr>
    <p:cSldViewPr snapToGrid="0">
      <p:cViewPr varScale="1">
        <p:scale>
          <a:sx n="75" d="100"/>
          <a:sy n="75" d="100"/>
        </p:scale>
        <p:origin x="21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được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 Thảo  - 0965-407-598</a:t>
            </a: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được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 Thảo  - 0965-407-598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FD831-A322-40CE-9411-6E8D2E6C193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130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p:transition spd="slow">
    <p:wip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03560289"/>
      </p:ext>
    </p:extLst>
  </p:cSld>
  <p:clrMapOvr>
    <a:masterClrMapping/>
  </p:clrMapOvr>
  <p:transition spd="slow">
    <p:wip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476923032"/>
      </p:ext>
    </p:extLst>
  </p:cSld>
  <p:clrMapOvr>
    <a:masterClrMapping/>
  </p:clrMapOvr>
  <p:transition spd="slow">
    <p:wip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4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25630" y="284678"/>
            <a:ext cx="11768447" cy="6288644"/>
          </a:xfrm>
          <a:prstGeom prst="roundRect">
            <a:avLst/>
          </a:prstGeom>
          <a:solidFill>
            <a:schemeClr val="accent2"/>
          </a:solidFill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06504728"/>
      </p:ext>
    </p:extLst>
  </p:cSld>
  <p:clrMapOvr>
    <a:masterClrMapping/>
  </p:clrMapOvr>
  <p:transition spd="slow">
    <p:wip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571530"/>
      </p:ext>
    </p:extLst>
  </p:cSld>
  <p:clrMapOvr>
    <a:masterClrMapping/>
  </p:clrMapOvr>
  <p:transition spd="slow">
    <p:wip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7972357" y="6502400"/>
            <a:ext cx="2853447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751246190"/>
      </p:ext>
    </p:extLst>
  </p:cSld>
  <p:clrMapOvr>
    <a:masterClrMapping/>
  </p:clrMapOvr>
  <p:transition spd="slow">
    <p:wip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627890869"/>
      </p:ext>
    </p:extLst>
  </p:cSld>
  <p:clrMapOvr>
    <a:masterClrMapping/>
  </p:clrMapOvr>
  <p:transition spd="slow">
    <p:wip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464282"/>
      </p:ext>
    </p:extLst>
  </p:cSld>
  <p:clrMapOvr>
    <a:masterClrMapping/>
  </p:clrMapOvr>
  <p:transition spd="slow">
    <p:wip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908180"/>
      </p:ext>
    </p:extLst>
  </p:cSld>
  <p:clrMapOvr>
    <a:masterClrMapping/>
  </p:clrMapOvr>
  <p:transition spd="slow">
    <p:wip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20920821"/>
      </p:ext>
    </p:extLst>
  </p:cSld>
  <p:clrMapOvr>
    <a:masterClrMapping/>
  </p:clrMapOvr>
  <p:transition spd="slow">
    <p:wip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4290612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p:transition spd="slow">
    <p:wip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5021817"/>
      </p:ext>
    </p:extLst>
  </p:cSld>
  <p:clrMapOvr>
    <a:masterClrMapping/>
  </p:clrMapOvr>
  <p:transition spd="slow">
    <p:wip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7522211"/>
      </p:ext>
    </p:extLst>
  </p:cSld>
  <p:clrMapOvr>
    <a:masterClrMapping/>
  </p:clrMapOvr>
  <p:transition spd="slow">
    <p:wip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8599276"/>
      </p:ext>
    </p:extLst>
  </p:cSld>
  <p:clrMapOvr>
    <a:masterClrMapping/>
  </p:clrMapOvr>
  <p:transition spd="slow">
    <p:wip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1604921"/>
      </p:ext>
    </p:extLst>
  </p:cSld>
  <p:clrMapOvr>
    <a:masterClrMapping/>
  </p:clrMapOvr>
  <p:transition spd="slow">
    <p:wip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4664684"/>
      </p:ext>
    </p:extLst>
  </p:cSld>
  <p:clrMapOvr>
    <a:masterClrMapping/>
  </p:clrMapOvr>
  <p:transition spd="slow">
    <p:wip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7800"/>
      </p:ext>
    </p:extLst>
  </p:cSld>
  <p:clrMapOvr>
    <a:masterClrMapping/>
  </p:clrMapOvr>
  <p:transition spd="slow">
    <p:wip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5655540"/>
      </p:ext>
    </p:extLst>
  </p:cSld>
  <p:clrMapOvr>
    <a:masterClrMapping/>
  </p:clrMapOvr>
  <p:transition spd="slow">
    <p:wip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868707"/>
      </p:ext>
    </p:extLst>
  </p:cSld>
  <p:clrMapOvr>
    <a:masterClrMapping/>
  </p:clrMapOvr>
  <p:transition spd="slow">
    <p:wip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1810144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483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p:transition spd="slow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p:transition spd="slow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p:transition spd="slow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p:transition spd="slow"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p:transition spd="slow">
    <p:wip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p:transition spd="slow">
    <p:wip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p:transition spd="slow">
    <p:wip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p:transition spd="slow">
    <p:wip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p:transition spd="slow">
    <p:wip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p:transition spd="slow">
    <p:wip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p:transition spd="slow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p:transition spd="slow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p:transition spd="slow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p:transition spd="slow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p:transition spd="slow">
    <p:wip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p:transition spd="slow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p:transition spd="slow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p:transition spd="slow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2024/4/16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p:transition spd="slow">
    <p:wip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p:transition spd="slow">
    <p:wip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p:transition spd="slow">
    <p:wip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p:transition spd="slow">
    <p:wip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p:transition spd="slow">
    <p:wip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p:transition spd="slow">
    <p:wip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p:transition spd="slow">
    <p:wip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p:transition spd="slow">
    <p:wip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p:transition spd="slow">
    <p:wip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p:transition spd="slow">
    <p:wip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p:transition spd="slow">
    <p:wip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p:transition spd="slow">
    <p:wip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p:transition spd="slow">
    <p:wip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p:transition spd="slow">
    <p:wip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p:transition spd="slow">
    <p:wip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p:transition spd="slow">
    <p:wip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p:transition spd="slow">
    <p:wip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p:transition spd="slow">
    <p:wip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p:transition spd="slow">
    <p:wip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p:transition spd="slow">
    <p:wip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p:transition spd="slow">
    <p:wip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p:transition spd="slow">
    <p:wip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p:transition spd="slow">
    <p:wip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p:transition spd="slow">
    <p:wip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807028"/>
      </p:ext>
    </p:extLst>
  </p:cSld>
  <p:clrMapOvr>
    <a:masterClrMapping/>
  </p:clrMapOvr>
  <p:transition spd="slow">
    <p:wip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11978"/>
      </p:ext>
    </p:extLst>
  </p:cSld>
  <p:clrMapOvr>
    <a:masterClrMapping/>
  </p:clrMapOvr>
  <p:transition spd="slow">
    <p:wip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844762"/>
      </p:ext>
    </p:extLst>
  </p:cSld>
  <p:clrMapOvr>
    <a:masterClrMapping/>
  </p:clrMapOvr>
  <p:transition spd="slow">
    <p:wip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089847"/>
      </p:ext>
    </p:extLst>
  </p:cSld>
  <p:clrMapOvr>
    <a:masterClrMapping/>
  </p:clrMapOvr>
  <p:transition spd="slow">
    <p:wip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581299"/>
      </p:ext>
    </p:extLst>
  </p:cSld>
  <p:clrMapOvr>
    <a:masterClrMapping/>
  </p:clrMapOvr>
  <p:transition spd="slow">
    <p:wip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170083"/>
      </p:ext>
    </p:extLst>
  </p:cSld>
  <p:clrMapOvr>
    <a:masterClrMapping/>
  </p:clrMapOvr>
  <p:transition spd="slow">
    <p:wip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788456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p:transition spd="slow">
    <p:wip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028826"/>
      </p:ext>
    </p:extLst>
  </p:cSld>
  <p:clrMapOvr>
    <a:masterClrMapping/>
  </p:clrMapOvr>
  <p:transition spd="slow">
    <p:wip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826446"/>
      </p:ext>
    </p:extLst>
  </p:cSld>
  <p:clrMapOvr>
    <a:masterClrMapping/>
  </p:clrMapOvr>
  <p:transition spd="slow">
    <p:wip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95669"/>
      </p:ext>
    </p:extLst>
  </p:cSld>
  <p:clrMapOvr>
    <a:masterClrMapping/>
  </p:clrMapOvr>
  <p:transition spd="slow">
    <p:wip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703972"/>
      </p:ext>
    </p:extLst>
  </p:cSld>
  <p:clrMapOvr>
    <a:masterClrMapping/>
  </p:clrMapOvr>
  <p:transition spd="slow">
    <p:wip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024629"/>
      </p:ext>
    </p:extLst>
  </p:cSld>
  <p:clrMapOvr>
    <a:masterClrMapping/>
  </p:clrMapOvr>
  <p:transition spd="slow">
    <p:wip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448758"/>
      </p:ext>
    </p:extLst>
  </p:cSld>
  <p:clrMapOvr>
    <a:masterClrMapping/>
  </p:clrMapOvr>
  <p:transition spd="slow">
    <p:wip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759180"/>
      </p:ext>
    </p:extLst>
  </p:cSld>
  <p:clrMapOvr>
    <a:masterClrMapping/>
  </p:clrMapOvr>
  <p:transition spd="slow">
    <p:wip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620520"/>
      </p:ext>
    </p:extLst>
  </p:cSld>
  <p:clrMapOvr>
    <a:masterClrMapping/>
  </p:clrMapOvr>
  <p:transition spd="slow">
    <p:wip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270872"/>
      </p:ext>
    </p:extLst>
  </p:cSld>
  <p:clrMapOvr>
    <a:masterClrMapping/>
  </p:clrMapOvr>
  <p:transition spd="slow">
    <p:wip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765818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p:transition spd="slow">
    <p:wip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457372"/>
      </p:ext>
    </p:extLst>
  </p:cSld>
  <p:clrMapOvr>
    <a:masterClrMapping/>
  </p:clrMapOvr>
  <p:transition spd="slow">
    <p:wip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109807"/>
      </p:ext>
    </p:extLst>
  </p:cSld>
  <p:clrMapOvr>
    <a:masterClrMapping/>
  </p:clrMapOvr>
  <p:transition spd="slow">
    <p:wip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159869"/>
      </p:ext>
    </p:extLst>
  </p:cSld>
  <p:clrMapOvr>
    <a:masterClrMapping/>
  </p:clrMapOvr>
  <p:transition spd="slow">
    <p:wip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720194"/>
      </p:ext>
    </p:extLst>
  </p:cSld>
  <p:clrMapOvr>
    <a:masterClrMapping/>
  </p:clrMapOvr>
  <p:transition spd="slow">
    <p:wip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147098"/>
      </p:ext>
    </p:extLst>
  </p:cSld>
  <p:clrMapOvr>
    <a:masterClrMapping/>
  </p:clrMapOvr>
  <p:transition spd="slow">
    <p:wip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01881" y="319890"/>
            <a:ext cx="11827822" cy="6342166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17456584"/>
      </p:ext>
    </p:extLst>
  </p:cSld>
  <p:clrMapOvr>
    <a:masterClrMapping/>
  </p:clrMapOvr>
  <p:transition spd="slow">
    <p:wip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946506617"/>
      </p:ext>
    </p:extLst>
  </p:cSld>
  <p:clrMapOvr>
    <a:masterClrMapping/>
  </p:clrMapOvr>
  <p:transition spd="slow">
    <p:wip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50267904"/>
      </p:ext>
    </p:extLst>
  </p:cSld>
  <p:clrMapOvr>
    <a:masterClrMapping/>
  </p:clrMapOvr>
  <p:transition spd="slow">
    <p:wip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142504" y="249382"/>
            <a:ext cx="11780322" cy="6495802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83803127"/>
      </p:ext>
    </p:extLst>
  </p:cSld>
  <p:clrMapOvr>
    <a:masterClrMapping/>
  </p:clrMapOvr>
  <p:transition spd="slow">
    <p:wip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123625802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image" Target="../media/image47.jpeg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49" r:id="rId2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F0E2A-F7E6-400B-80F7-E364583CAED8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8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F0E2A-F7E6-400B-80F7-E364583CAED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4/16/2024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14322-25B3-482C-8517-0529DD41461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840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4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EEB048-19DE-4C3A-A91B-A8CB2BCD72C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9606386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</p:sldLayoutIdLst>
  <p:transition spd="slow">
    <p:wip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400B8D-2264-4894-8419-6AD47897368A}"/>
              </a:ext>
            </a:extLst>
          </p:cNvPr>
          <p:cNvSpPr txBox="1"/>
          <p:nvPr userDrawn="1"/>
        </p:nvSpPr>
        <p:spPr>
          <a:xfrm>
            <a:off x="10379987" y="70338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Design by: </a:t>
            </a:r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123924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</p:sldLayoutIdLst>
  <p:transition spd="slow">
    <p:wip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77.png"/><Relationship Id="rId7" Type="http://schemas.openxmlformats.org/officeDocument/2006/relationships/image" Target="../media/image79.png"/><Relationship Id="rId12" Type="http://schemas.microsoft.com/office/2007/relationships/hdphoto" Target="../media/hdphoto2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85.xml"/><Relationship Id="rId6" Type="http://schemas.microsoft.com/office/2007/relationships/hdphoto" Target="../media/hdphoto20.wdp"/><Relationship Id="rId11" Type="http://schemas.openxmlformats.org/officeDocument/2006/relationships/image" Target="../media/image51.png"/><Relationship Id="rId5" Type="http://schemas.openxmlformats.org/officeDocument/2006/relationships/image" Target="../media/image78.png"/><Relationship Id="rId10" Type="http://schemas.microsoft.com/office/2007/relationships/hdphoto" Target="../media/hdphoto4.wdp"/><Relationship Id="rId4" Type="http://schemas.microsoft.com/office/2007/relationships/hdphoto" Target="../media/hdphoto19.wdp"/><Relationship Id="rId9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microsoft.com/office/2007/relationships/hdphoto" Target="../media/hdphoto2.wdp"/><Relationship Id="rId2" Type="http://schemas.openxmlformats.org/officeDocument/2006/relationships/slideLayout" Target="../slideLayouts/slideLayout95.xml"/><Relationship Id="rId1" Type="http://schemas.openxmlformats.org/officeDocument/2006/relationships/tags" Target="../tags/tag5.xml"/><Relationship Id="rId6" Type="http://schemas.openxmlformats.org/officeDocument/2006/relationships/image" Target="../media/image51.png"/><Relationship Id="rId5" Type="http://schemas.microsoft.com/office/2007/relationships/hdphoto" Target="../media/hdphoto1.wdp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9.xml"/><Relationship Id="rId5" Type="http://schemas.microsoft.com/office/2007/relationships/hdphoto" Target="../media/hdphoto2.wdp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3" Type="http://schemas.openxmlformats.org/officeDocument/2006/relationships/slideLayout" Target="../slideLayouts/slideLayout74.xml"/><Relationship Id="rId7" Type="http://schemas.openxmlformats.org/officeDocument/2006/relationships/image" Target="../media/image54.png"/><Relationship Id="rId12" Type="http://schemas.openxmlformats.org/officeDocument/2006/relationships/image" Target="../media/image57.png"/><Relationship Id="rId17" Type="http://schemas.openxmlformats.org/officeDocument/2006/relationships/image" Target="../media/image60.png"/><Relationship Id="rId2" Type="http://schemas.openxmlformats.org/officeDocument/2006/relationships/audio" Target="../media/media2.mp3"/><Relationship Id="rId16" Type="http://schemas.openxmlformats.org/officeDocument/2006/relationships/image" Target="../media/image59.png"/><Relationship Id="rId1" Type="http://schemas.microsoft.com/office/2007/relationships/media" Target="../media/media2.mp3"/><Relationship Id="rId6" Type="http://schemas.openxmlformats.org/officeDocument/2006/relationships/image" Target="../media/image53.png"/><Relationship Id="rId11" Type="http://schemas.microsoft.com/office/2007/relationships/hdphoto" Target="../media/hdphoto4.wdp"/><Relationship Id="rId5" Type="http://schemas.openxmlformats.org/officeDocument/2006/relationships/image" Target="../media/image52.jpeg"/><Relationship Id="rId15" Type="http://schemas.microsoft.com/office/2007/relationships/hdphoto" Target="../media/hdphoto6.wdp"/><Relationship Id="rId10" Type="http://schemas.openxmlformats.org/officeDocument/2006/relationships/image" Target="../media/image5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5.png"/><Relationship Id="rId14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13" Type="http://schemas.microsoft.com/office/2007/relationships/hdphoto" Target="../media/hdphoto10.wdp"/><Relationship Id="rId18" Type="http://schemas.openxmlformats.org/officeDocument/2006/relationships/image" Target="../media/image67.png"/><Relationship Id="rId26" Type="http://schemas.openxmlformats.org/officeDocument/2006/relationships/image" Target="../media/image71.png"/><Relationship Id="rId3" Type="http://schemas.openxmlformats.org/officeDocument/2006/relationships/image" Target="../media/image62.png"/><Relationship Id="rId21" Type="http://schemas.microsoft.com/office/2007/relationships/hdphoto" Target="../media/hdphoto13.wdp"/><Relationship Id="rId34" Type="http://schemas.microsoft.com/office/2007/relationships/hdphoto" Target="../media/hdphoto18.wdp"/><Relationship Id="rId7" Type="http://schemas.microsoft.com/office/2007/relationships/hdphoto" Target="../media/hdphoto8.wdp"/><Relationship Id="rId12" Type="http://schemas.openxmlformats.org/officeDocument/2006/relationships/image" Target="../media/image65.png"/><Relationship Id="rId17" Type="http://schemas.openxmlformats.org/officeDocument/2006/relationships/slide" Target="slide8.xml"/><Relationship Id="rId25" Type="http://schemas.microsoft.com/office/2007/relationships/hdphoto" Target="../media/hdphoto15.wdp"/><Relationship Id="rId33" Type="http://schemas.openxmlformats.org/officeDocument/2006/relationships/image" Target="../media/image74.png"/><Relationship Id="rId2" Type="http://schemas.openxmlformats.org/officeDocument/2006/relationships/image" Target="../media/image61.jpeg"/><Relationship Id="rId16" Type="http://schemas.microsoft.com/office/2007/relationships/hdphoto" Target="../media/hdphoto11.wdp"/><Relationship Id="rId20" Type="http://schemas.openxmlformats.org/officeDocument/2006/relationships/image" Target="../media/image68.png"/><Relationship Id="rId29" Type="http://schemas.microsoft.com/office/2007/relationships/hdphoto" Target="../media/hdphoto3.wdp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3.png"/><Relationship Id="rId11" Type="http://schemas.openxmlformats.org/officeDocument/2006/relationships/slide" Target="slide10.xml"/><Relationship Id="rId24" Type="http://schemas.openxmlformats.org/officeDocument/2006/relationships/image" Target="../media/image70.png"/><Relationship Id="rId32" Type="http://schemas.openxmlformats.org/officeDocument/2006/relationships/image" Target="../media/image73.GIF"/><Relationship Id="rId5" Type="http://schemas.openxmlformats.org/officeDocument/2006/relationships/slide" Target="slide7.xml"/><Relationship Id="rId15" Type="http://schemas.openxmlformats.org/officeDocument/2006/relationships/image" Target="../media/image66.png"/><Relationship Id="rId23" Type="http://schemas.microsoft.com/office/2007/relationships/hdphoto" Target="../media/hdphoto14.wdp"/><Relationship Id="rId28" Type="http://schemas.openxmlformats.org/officeDocument/2006/relationships/image" Target="../media/image54.png"/><Relationship Id="rId10" Type="http://schemas.microsoft.com/office/2007/relationships/hdphoto" Target="../media/hdphoto9.wdp"/><Relationship Id="rId19" Type="http://schemas.microsoft.com/office/2007/relationships/hdphoto" Target="../media/hdphoto12.wdp"/><Relationship Id="rId31" Type="http://schemas.microsoft.com/office/2007/relationships/hdphoto" Target="../media/hdphoto17.wdp"/><Relationship Id="rId4" Type="http://schemas.microsoft.com/office/2007/relationships/hdphoto" Target="../media/hdphoto7.wdp"/><Relationship Id="rId9" Type="http://schemas.openxmlformats.org/officeDocument/2006/relationships/image" Target="../media/image64.png"/><Relationship Id="rId14" Type="http://schemas.openxmlformats.org/officeDocument/2006/relationships/slide" Target="slide11.xml"/><Relationship Id="rId22" Type="http://schemas.openxmlformats.org/officeDocument/2006/relationships/image" Target="../media/image69.png"/><Relationship Id="rId27" Type="http://schemas.microsoft.com/office/2007/relationships/hdphoto" Target="../media/hdphoto16.wdp"/><Relationship Id="rId30" Type="http://schemas.openxmlformats.org/officeDocument/2006/relationships/image" Target="../media/image72.png"/><Relationship Id="rId35" Type="http://schemas.openxmlformats.org/officeDocument/2006/relationships/image" Target="../media/image75.GIF"/><Relationship Id="rId8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77.png"/><Relationship Id="rId7" Type="http://schemas.openxmlformats.org/officeDocument/2006/relationships/image" Target="../media/image79.png"/><Relationship Id="rId12" Type="http://schemas.microsoft.com/office/2007/relationships/hdphoto" Target="../media/hdphoto1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4.xml"/><Relationship Id="rId6" Type="http://schemas.microsoft.com/office/2007/relationships/hdphoto" Target="../media/hdphoto20.wdp"/><Relationship Id="rId11" Type="http://schemas.openxmlformats.org/officeDocument/2006/relationships/image" Target="../media/image50.png"/><Relationship Id="rId5" Type="http://schemas.openxmlformats.org/officeDocument/2006/relationships/image" Target="../media/image78.png"/><Relationship Id="rId10" Type="http://schemas.microsoft.com/office/2007/relationships/hdphoto" Target="../media/hdphoto4.wdp"/><Relationship Id="rId4" Type="http://schemas.microsoft.com/office/2007/relationships/hdphoto" Target="../media/hdphoto19.wdp"/><Relationship Id="rId9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microsoft.com/office/2007/relationships/hdphoto" Target="../media/hdphoto1.wdp"/><Relationship Id="rId3" Type="http://schemas.openxmlformats.org/officeDocument/2006/relationships/image" Target="../media/image76.png"/><Relationship Id="rId7" Type="http://schemas.microsoft.com/office/2007/relationships/hdphoto" Target="../media/hdphoto20.wdp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78.png"/><Relationship Id="rId11" Type="http://schemas.microsoft.com/office/2007/relationships/hdphoto" Target="../media/hdphoto4.wdp"/><Relationship Id="rId5" Type="http://schemas.microsoft.com/office/2007/relationships/hdphoto" Target="../media/hdphoto19.wdp"/><Relationship Id="rId10" Type="http://schemas.openxmlformats.org/officeDocument/2006/relationships/image" Target="../media/image56.png"/><Relationship Id="rId4" Type="http://schemas.openxmlformats.org/officeDocument/2006/relationships/image" Target="../media/image77.png"/><Relationship Id="rId9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77.png"/><Relationship Id="rId7" Type="http://schemas.openxmlformats.org/officeDocument/2006/relationships/image" Target="../media/image79.png"/><Relationship Id="rId12" Type="http://schemas.microsoft.com/office/2007/relationships/hdphoto" Target="../media/hdphoto2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85.xml"/><Relationship Id="rId6" Type="http://schemas.microsoft.com/office/2007/relationships/hdphoto" Target="../media/hdphoto20.wdp"/><Relationship Id="rId11" Type="http://schemas.openxmlformats.org/officeDocument/2006/relationships/image" Target="../media/image51.png"/><Relationship Id="rId5" Type="http://schemas.openxmlformats.org/officeDocument/2006/relationships/image" Target="../media/image78.png"/><Relationship Id="rId10" Type="http://schemas.microsoft.com/office/2007/relationships/hdphoto" Target="../media/hdphoto4.wdp"/><Relationship Id="rId4" Type="http://schemas.microsoft.com/office/2007/relationships/hdphoto" Target="../media/hdphoto19.wdp"/><Relationship Id="rId9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3A14C4-2ADB-431B-9A9C-30EF58B08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605" y="2986567"/>
            <a:ext cx="4606289" cy="3871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479C6D-4457-4FD6-8712-08CDB240C306}"/>
              </a:ext>
            </a:extLst>
          </p:cNvPr>
          <p:cNvSpPr txBox="1"/>
          <p:nvPr/>
        </p:nvSpPr>
        <p:spPr>
          <a:xfrm>
            <a:off x="-464234" y="1257300"/>
            <a:ext cx="119170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Chào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mừng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thầy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cô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và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các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em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</a:p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đến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với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môn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Tiếng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Việt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4912788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"/>
            <a:ext cx="7400260" cy="4023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429" b="93656" l="0" r="90000">
                        <a14:foregroundMark x1="19000" y1="87181" x2="38375" y2="83976"/>
                        <a14:foregroundMark x1="38688" y1="39438" x2="37688" y2="40419"/>
                        <a14:foregroundMark x1="73688" y1="82080" x2="75563" y2="86985"/>
                        <a14:foregroundMark x1="10125" y1="61151" x2="14375" y2="72269"/>
                        <a14:foregroundMark x1="19313" y1="87574" x2="31063" y2="87181"/>
                        <a14:foregroundMark x1="85750" y1="64356" x2="83563" y2="70046"/>
                        <a14:backgroundMark x1="30062" y1="53630" x2="31063" y2="55657"/>
                        <a14:backgroundMark x1="24063" y1="61936" x2="24938" y2="61740"/>
                        <a14:backgroundMark x1="34625" y1="61347" x2="42938" y2="63244"/>
                        <a14:backgroundMark x1="56188" y1="61151" x2="60438" y2="61740"/>
                        <a14:backgroundMark x1="53125" y1="64944" x2="56375" y2="67953"/>
                        <a14:backgroundMark x1="73688" y1="60235" x2="75750" y2="60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7" t="38272" r="8321" b="10546"/>
          <a:stretch>
            <a:fillRect/>
          </a:stretch>
        </p:blipFill>
        <p:spPr>
          <a:xfrm>
            <a:off x="676940" y="2008558"/>
            <a:ext cx="12464902" cy="4869196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7" b="28058" l="3688" r="37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62855" b="72662"/>
          <a:stretch>
            <a:fillRect/>
          </a:stretch>
        </p:blipFill>
        <p:spPr>
          <a:xfrm>
            <a:off x="3429001" y="152400"/>
            <a:ext cx="1687286" cy="1048232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01" b="34336" l="55563" r="76438">
                        <a14:foregroundMark x1="60750" y1="15958" x2="64875" y2="13080"/>
                        <a14:foregroundMark x1="71000" y1="9418" x2="71375" y2="11511"/>
                        <a14:backgroundMark x1="56750" y1="29693" x2="60500" y2="29889"/>
                        <a14:backgroundMark x1="67688" y1="29693" x2="75500" y2="298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20" t="8023" r="23382" b="65700"/>
          <a:stretch>
            <a:fillRect/>
          </a:stretch>
        </p:blipFill>
        <p:spPr>
          <a:xfrm>
            <a:off x="10183585" y="176537"/>
            <a:ext cx="1578429" cy="20537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116287" y="190350"/>
            <a:ext cx="5124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 </a:t>
            </a:r>
            <a:r>
              <a:rPr lang="en-US" sz="36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36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6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6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6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6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36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endParaRPr lang="en-US" sz="3600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Rectangular Callout 15"/>
          <p:cNvSpPr/>
          <p:nvPr/>
        </p:nvSpPr>
        <p:spPr>
          <a:xfrm>
            <a:off x="0" y="4240313"/>
            <a:ext cx="5638800" cy="2631542"/>
          </a:xfrm>
          <a:prstGeom prst="wedgeRectCallout">
            <a:avLst>
              <a:gd name="adj1" fmla="val 57525"/>
              <a:gd name="adj2" fmla="val -32009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400" kern="0" dirty="0" err="1">
                <a:solidFill>
                  <a:schemeClr val="tx1"/>
                </a:solidFill>
                <a:cs typeface="Arial"/>
                <a:sym typeface="Arial"/>
              </a:rPr>
              <a:t>Vợ</a:t>
            </a:r>
            <a:r>
              <a:rPr lang="en-US" sz="44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4400" kern="0" dirty="0" err="1">
                <a:solidFill>
                  <a:schemeClr val="tx1"/>
                </a:solidFill>
                <a:cs typeface="Arial"/>
                <a:sym typeface="Arial"/>
              </a:rPr>
              <a:t>chồng</a:t>
            </a:r>
            <a:r>
              <a:rPr lang="en-US" sz="4400" kern="0" dirty="0">
                <a:solidFill>
                  <a:schemeClr val="tx1"/>
                </a:solidFill>
                <a:cs typeface="Arial"/>
                <a:sym typeface="Arial"/>
              </a:rPr>
              <a:t> Mai An </a:t>
            </a:r>
            <a:r>
              <a:rPr lang="en-US" sz="4400" kern="0" dirty="0" err="1">
                <a:solidFill>
                  <a:schemeClr val="tx1"/>
                </a:solidFill>
                <a:cs typeface="Arial"/>
                <a:sym typeface="Arial"/>
              </a:rPr>
              <a:t>Tiêm</a:t>
            </a:r>
            <a:r>
              <a:rPr lang="en-US" sz="44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4400" kern="0" dirty="0" err="1">
                <a:solidFill>
                  <a:schemeClr val="tx1"/>
                </a:solidFill>
                <a:cs typeface="Arial"/>
                <a:sym typeface="Arial"/>
              </a:rPr>
              <a:t>khắc</a:t>
            </a:r>
            <a:r>
              <a:rPr lang="en-US" sz="44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4400" kern="0" dirty="0" err="1">
                <a:solidFill>
                  <a:schemeClr val="tx1"/>
                </a:solidFill>
                <a:cs typeface="Arial"/>
                <a:sym typeface="Arial"/>
              </a:rPr>
              <a:t>tên</a:t>
            </a:r>
            <a:r>
              <a:rPr lang="en-US" sz="44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4400" kern="0" dirty="0" err="1">
                <a:solidFill>
                  <a:schemeClr val="tx1"/>
                </a:solidFill>
                <a:cs typeface="Arial"/>
                <a:sym typeface="Arial"/>
              </a:rPr>
              <a:t>lên</a:t>
            </a:r>
            <a:r>
              <a:rPr lang="en-US" sz="44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4400" kern="0" dirty="0" err="1">
                <a:solidFill>
                  <a:schemeClr val="tx1"/>
                </a:solidFill>
                <a:cs typeface="Arial"/>
                <a:sym typeface="Arial"/>
              </a:rPr>
              <a:t>quả</a:t>
            </a:r>
            <a:r>
              <a:rPr lang="en-US" sz="44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4400" kern="0" dirty="0" err="1">
                <a:solidFill>
                  <a:schemeClr val="tx1"/>
                </a:solidFill>
                <a:cs typeface="Arial"/>
                <a:sym typeface="Arial"/>
              </a:rPr>
              <a:t>dưa</a:t>
            </a:r>
            <a:r>
              <a:rPr lang="en-US" sz="44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4400" kern="0" dirty="0" err="1">
                <a:solidFill>
                  <a:schemeClr val="tx1"/>
                </a:solidFill>
                <a:cs typeface="Arial"/>
                <a:sym typeface="Arial"/>
              </a:rPr>
              <a:t>và</a:t>
            </a:r>
            <a:r>
              <a:rPr lang="en-US" sz="44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4400" kern="0" dirty="0" err="1">
                <a:solidFill>
                  <a:schemeClr val="tx1"/>
                </a:solidFill>
                <a:cs typeface="Arial"/>
                <a:sym typeface="Arial"/>
              </a:rPr>
              <a:t>thả</a:t>
            </a:r>
            <a:r>
              <a:rPr lang="en-US" sz="44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4400" kern="0" dirty="0" err="1">
                <a:solidFill>
                  <a:schemeClr val="tx1"/>
                </a:solidFill>
                <a:cs typeface="Arial"/>
                <a:sym typeface="Arial"/>
              </a:rPr>
              <a:t>xuống</a:t>
            </a:r>
            <a:r>
              <a:rPr lang="en-US" sz="44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4400" kern="0" dirty="0" err="1">
                <a:solidFill>
                  <a:schemeClr val="tx1"/>
                </a:solidFill>
                <a:cs typeface="Arial"/>
                <a:sym typeface="Arial"/>
              </a:rPr>
              <a:t>biển</a:t>
            </a:r>
            <a:r>
              <a:rPr lang="en-US" sz="4400" kern="0" dirty="0">
                <a:solidFill>
                  <a:schemeClr val="tx1"/>
                </a:solidFill>
                <a:cs typeface="Arial"/>
                <a:sym typeface="Arial"/>
              </a:rPr>
              <a:t>.</a:t>
            </a:r>
          </a:p>
        </p:txBody>
      </p:sp>
      <p:sp>
        <p:nvSpPr>
          <p:cNvPr id="18" name="Right Arrow 17">
            <a:hlinkClick r:id="rId8" action="ppaction://hlinksldjump"/>
          </p:cNvPr>
          <p:cNvSpPr/>
          <p:nvPr/>
        </p:nvSpPr>
        <p:spPr>
          <a:xfrm>
            <a:off x="11148649" y="6152287"/>
            <a:ext cx="1043351" cy="7057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6324600" y="5931163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378B4A-1CA6-45FB-B30A-024E911B09C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3193"/>
          <a:stretch/>
        </p:blipFill>
        <p:spPr>
          <a:xfrm>
            <a:off x="5353566" y="1232073"/>
            <a:ext cx="5289625" cy="2604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68ED014-6010-4793-B5BF-B0A0C074301F}"/>
              </a:ext>
            </a:extLst>
          </p:cNvPr>
          <p:cNvSpPr txBox="1"/>
          <p:nvPr/>
        </p:nvSpPr>
        <p:spPr>
          <a:xfrm>
            <a:off x="3762191" y="681600"/>
            <a:ext cx="8062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NHỮNG CÁCH CHÀO ĐỘC ĐÁO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55F565-500F-4B74-B82A-82E2009B4B13}"/>
              </a:ext>
            </a:extLst>
          </p:cNvPr>
          <p:cNvSpPr txBox="1"/>
          <p:nvPr/>
        </p:nvSpPr>
        <p:spPr>
          <a:xfrm>
            <a:off x="1123122" y="446833"/>
            <a:ext cx="92677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C7D77">
                    <a:lumMod val="75000"/>
                  </a:srgbClr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2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C7D77">
                    <a:lumMod val="75000"/>
                  </a:srgbClr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.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Kể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lại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từng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đoạn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của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câu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chuyện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theo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tranh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.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B6AA3F-530C-47DF-87DE-F2AB3744D042}"/>
              </a:ext>
            </a:extLst>
          </p:cNvPr>
          <p:cNvSpPr txBox="1"/>
          <p:nvPr/>
        </p:nvSpPr>
        <p:spPr>
          <a:xfrm>
            <a:off x="4262955" y="1050931"/>
            <a:ext cx="3893631" cy="73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MAI AN TIÊM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7F05E17-1657-4FD9-BA68-55FF4197AD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29813" y="1834310"/>
            <a:ext cx="6377592" cy="23297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7163364-CA4F-46B4-9263-67D9962192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27995" y="4164027"/>
            <a:ext cx="5896785" cy="22362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86920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704637" y="1147186"/>
            <a:ext cx="11487363" cy="819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83" tIns="43341" rIns="86683" bIns="4334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ea"/>
              <a:sym typeface="+mn-lt"/>
            </a:endParaRPr>
          </a:p>
        </p:txBody>
      </p:sp>
      <p:pic>
        <p:nvPicPr>
          <p:cNvPr id="3" name="图片 4">
            <a:extLst>
              <a:ext uri="{FF2B5EF4-FFF2-40B4-BE49-F238E27FC236}">
                <a16:creationId xmlns:a16="http://schemas.microsoft.com/office/drawing/2014/main" id="{E79F877D-5681-4E56-85A3-BBE592E709F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841" y="2334134"/>
            <a:ext cx="5631190" cy="37541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6884B63-5816-405C-AEA6-285F158109C4}"/>
              </a:ext>
            </a:extLst>
          </p:cNvPr>
          <p:cNvSpPr txBox="1"/>
          <p:nvPr/>
        </p:nvSpPr>
        <p:spPr>
          <a:xfrm>
            <a:off x="1375144" y="2658140"/>
            <a:ext cx="4720856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000" dirty="0" err="1"/>
              <a:t>Viết</a:t>
            </a:r>
            <a:r>
              <a:rPr lang="en-US" sz="4000" dirty="0"/>
              <a:t> 2 -3 </a:t>
            </a:r>
            <a:r>
              <a:rPr lang="en-US" sz="4000" dirty="0" err="1"/>
              <a:t>câu</a:t>
            </a:r>
            <a:r>
              <a:rPr lang="en-US" sz="4000" dirty="0"/>
              <a:t> </a:t>
            </a:r>
            <a:r>
              <a:rPr lang="en-US" sz="4000" dirty="0" err="1"/>
              <a:t>về</a:t>
            </a:r>
            <a:r>
              <a:rPr lang="en-US" sz="4000" dirty="0"/>
              <a:t> </a:t>
            </a:r>
            <a:r>
              <a:rPr lang="en-US" sz="4000" dirty="0" err="1"/>
              <a:t>nhân</a:t>
            </a:r>
            <a:r>
              <a:rPr lang="en-US" sz="4000" dirty="0"/>
              <a:t> </a:t>
            </a:r>
            <a:r>
              <a:rPr lang="en-US" sz="4000" dirty="0" err="1"/>
              <a:t>vật</a:t>
            </a:r>
            <a:r>
              <a:rPr lang="en-US" sz="4000" dirty="0"/>
              <a:t> Mai An </a:t>
            </a:r>
            <a:r>
              <a:rPr lang="en-US" sz="4000" dirty="0" err="1"/>
              <a:t>Tiêm</a:t>
            </a:r>
            <a:r>
              <a:rPr lang="en-US" sz="4000" dirty="0"/>
              <a:t> </a:t>
            </a:r>
            <a:r>
              <a:rPr lang="en-US" sz="4000" dirty="0" err="1"/>
              <a:t>trong</a:t>
            </a:r>
            <a:r>
              <a:rPr lang="en-US" sz="4000" dirty="0"/>
              <a:t> </a:t>
            </a:r>
            <a:r>
              <a:rPr lang="en-US" sz="4000" dirty="0" err="1"/>
              <a:t>câu</a:t>
            </a:r>
            <a:r>
              <a:rPr lang="en-US" sz="4000" dirty="0"/>
              <a:t> </a:t>
            </a:r>
            <a:r>
              <a:rPr lang="en-US" sz="4000" dirty="0" err="1"/>
              <a:t>chuyện</a:t>
            </a:r>
            <a:r>
              <a:rPr lang="en-US" sz="4000" dirty="0"/>
              <a:t> </a:t>
            </a:r>
            <a:r>
              <a:rPr lang="en-US" sz="4000" dirty="0" err="1"/>
              <a:t>trên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884B63-5816-405C-AEA6-285F158109C4}"/>
              </a:ext>
            </a:extLst>
          </p:cNvPr>
          <p:cNvSpPr txBox="1"/>
          <p:nvPr/>
        </p:nvSpPr>
        <p:spPr>
          <a:xfrm>
            <a:off x="2760955" y="1592820"/>
            <a:ext cx="5687627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rgbClr val="FF0000"/>
                </a:solidFill>
              </a:rPr>
              <a:t>HOẠT ĐỘNG NỐI TIẾP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55869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7C27E7-3EBB-44E4-B587-606D4BE648FB}"/>
              </a:ext>
            </a:extLst>
          </p:cNvPr>
          <p:cNvSpPr txBox="1"/>
          <p:nvPr/>
        </p:nvSpPr>
        <p:spPr>
          <a:xfrm>
            <a:off x="2810540" y="2690037"/>
            <a:ext cx="680483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solidFill>
                  <a:srgbClr val="00B050"/>
                </a:solidFill>
              </a:rPr>
              <a:t>Tiết</a:t>
            </a:r>
            <a:r>
              <a:rPr lang="en-US" sz="6600" dirty="0">
                <a:solidFill>
                  <a:srgbClr val="00B050"/>
                </a:solidFill>
              </a:rPr>
              <a:t> 4</a:t>
            </a:r>
          </a:p>
          <a:p>
            <a:pPr algn="ctr"/>
            <a:r>
              <a:rPr lang="en-US" sz="6600" dirty="0" err="1">
                <a:solidFill>
                  <a:srgbClr val="00B050"/>
                </a:solidFill>
              </a:rPr>
              <a:t>Nói</a:t>
            </a:r>
            <a:r>
              <a:rPr lang="en-US" sz="6600" dirty="0">
                <a:solidFill>
                  <a:srgbClr val="00B050"/>
                </a:solidFill>
              </a:rPr>
              <a:t> </a:t>
            </a:r>
            <a:r>
              <a:rPr lang="en-US" sz="6600" dirty="0" err="1">
                <a:solidFill>
                  <a:srgbClr val="00B050"/>
                </a:solidFill>
              </a:rPr>
              <a:t>và</a:t>
            </a:r>
            <a:r>
              <a:rPr lang="en-US" sz="6600" dirty="0">
                <a:solidFill>
                  <a:srgbClr val="00B050"/>
                </a:solidFill>
              </a:rPr>
              <a:t> </a:t>
            </a:r>
            <a:r>
              <a:rPr lang="en-US" sz="6600" dirty="0" err="1">
                <a:solidFill>
                  <a:srgbClr val="00B050"/>
                </a:solidFill>
              </a:rPr>
              <a:t>nghe</a:t>
            </a:r>
            <a:endParaRPr lang="en-US" sz="6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21021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 descr="ô li và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635"/>
            <a:ext cx="12191365" cy="685736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995354" y="983214"/>
            <a:ext cx="70677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Thứ</a:t>
            </a:r>
            <a:r>
              <a:rPr lang="en-US" sz="3200" b="1" dirty="0">
                <a:solidFill>
                  <a:prstClr val="white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vi-VN" sz="3200" b="1" dirty="0">
                <a:solidFill>
                  <a:prstClr val="white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Ba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lang="en-US" sz="3200" b="1" noProof="0" dirty="0">
                <a:solidFill>
                  <a:prstClr val="white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9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lang="en-US" sz="3200" b="1" noProof="0" dirty="0">
                <a:solidFill>
                  <a:prstClr val="white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202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HP001 4 hàng" panose="020B0603050302020204" pitchFamily="3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613511" y="1671496"/>
            <a:ext cx="20882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Tiếng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Việt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HP001 4 hàng" panose="020B0603050302020204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1537997" y="2308777"/>
            <a:ext cx="76393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3200" b="1" noProof="0" dirty="0" err="1">
                <a:solidFill>
                  <a:srgbClr val="FFFF00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Nói</a:t>
            </a:r>
            <a:r>
              <a:rPr lang="en-US" altLang="en-US" sz="3200" b="1" noProof="0" dirty="0">
                <a:solidFill>
                  <a:srgbClr val="FFFF00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altLang="en-US" sz="3200" b="1" noProof="0" dirty="0" err="1">
                <a:solidFill>
                  <a:srgbClr val="FFFF00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và</a:t>
            </a:r>
            <a:r>
              <a:rPr lang="en-US" altLang="en-US" sz="3200" b="1" noProof="0" dirty="0">
                <a:solidFill>
                  <a:srgbClr val="FFFF00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altLang="en-US" sz="3200" b="1" noProof="0" dirty="0" err="1">
                <a:solidFill>
                  <a:srgbClr val="FFFF00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nghe</a:t>
            </a:r>
            <a:r>
              <a:rPr lang="en-US" altLang="en-US" sz="3200" b="1" noProof="0" dirty="0">
                <a:solidFill>
                  <a:srgbClr val="FFFF00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: </a:t>
            </a:r>
            <a:r>
              <a:rPr lang="en-US" altLang="en-US" sz="3200" b="1" noProof="0" dirty="0" err="1">
                <a:solidFill>
                  <a:srgbClr val="FFFF00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Kể</a:t>
            </a:r>
            <a:r>
              <a:rPr lang="en-US" altLang="en-US" sz="3200" b="1" noProof="0" dirty="0">
                <a:solidFill>
                  <a:srgbClr val="FFFF00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altLang="en-US" sz="3200" b="1" noProof="0" dirty="0" err="1">
                <a:solidFill>
                  <a:srgbClr val="FFFF00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chuyện</a:t>
            </a:r>
            <a:r>
              <a:rPr lang="en-US" altLang="en-US" sz="3200" b="1" noProof="0" dirty="0">
                <a:solidFill>
                  <a:srgbClr val="FFFF00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 Mai An </a:t>
            </a:r>
            <a:r>
              <a:rPr lang="en-US" altLang="en-US" sz="3200" b="1" noProof="0" dirty="0" err="1">
                <a:solidFill>
                  <a:srgbClr val="FFFF00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Tiêm</a:t>
            </a:r>
            <a:r>
              <a:rPr lang="en-US" altLang="en-US" sz="3200" b="1" noProof="0" dirty="0">
                <a:solidFill>
                  <a:srgbClr val="FFFF00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.</a:t>
            </a:r>
            <a:endParaRPr kumimoji="0" lang="vi-V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0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 92"/>
          <p:cNvSpPr/>
          <p:nvPr/>
        </p:nvSpPr>
        <p:spPr>
          <a:xfrm>
            <a:off x="4141654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4" name="等腰三角形 93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5" name="等腰三角形 94"/>
          <p:cNvSpPr/>
          <p:nvPr/>
        </p:nvSpPr>
        <p:spPr>
          <a:xfrm flipH="1" flipV="1">
            <a:off x="3795395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A8E8A3-B934-4154-BE89-64C8572E1631}"/>
              </a:ext>
            </a:extLst>
          </p:cNvPr>
          <p:cNvSpPr txBox="1"/>
          <p:nvPr/>
        </p:nvSpPr>
        <p:spPr>
          <a:xfrm>
            <a:off x="3477832" y="745395"/>
            <a:ext cx="7591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000" kern="0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NHỮNG CÁCH CHÀO ĐỘC ĐÁO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F55C21-E794-4A47-A2F9-9D7BD898790D}"/>
              </a:ext>
            </a:extLst>
          </p:cNvPr>
          <p:cNvSpPr txBox="1"/>
          <p:nvPr/>
        </p:nvSpPr>
        <p:spPr>
          <a:xfrm>
            <a:off x="1201480" y="641818"/>
            <a:ext cx="10196623" cy="650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800" b="1" kern="0" dirty="0">
                <a:solidFill>
                  <a:srgbClr val="FC7D77">
                    <a:lumMod val="75000"/>
                  </a:srgbClr>
                </a:solidFill>
                <a:latin typeface="+mj-lt"/>
                <a:cs typeface="Arial"/>
                <a:sym typeface="Arial"/>
              </a:rPr>
              <a:t>1. 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Quan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sát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tranh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nói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tên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nhân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vật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sự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việc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trong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từng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tranh</a:t>
            </a:r>
            <a:r>
              <a:rPr lang="en-US" sz="28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  <a:endParaRPr lang="vi-VN" sz="28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0C5C81-CA73-4DC6-A4B3-1DE8DCBBF892}"/>
              </a:ext>
            </a:extLst>
          </p:cNvPr>
          <p:cNvSpPr txBox="1"/>
          <p:nvPr/>
        </p:nvSpPr>
        <p:spPr>
          <a:xfrm>
            <a:off x="4255652" y="-73172"/>
            <a:ext cx="3666091" cy="628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667" b="1" kern="0" dirty="0">
                <a:solidFill>
                  <a:srgbClr val="C00000"/>
                </a:solidFill>
                <a:latin typeface="+mj-lt"/>
                <a:cs typeface="Arial"/>
                <a:sym typeface="Arial"/>
              </a:rPr>
              <a:t>MAI AN TIÊM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8DC253-FA66-494B-83CD-90E00DBFD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18796" y="1290970"/>
            <a:ext cx="6539800" cy="25372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6D6194-6570-4EF3-98EF-E77F61E40E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18797" y="3951965"/>
            <a:ext cx="6539799" cy="2634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3741" y="2012817"/>
            <a:ext cx="1560513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7" b="98160" l="125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05469" y="4371656"/>
            <a:ext cx="1941591" cy="1582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20231"/>
            <a:ext cx="1726453" cy="1585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3382049" y="4572001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4038600" y="4036063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 rot="1541070">
            <a:off x="5997023" y="2739963"/>
            <a:ext cx="432444" cy="51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 rot="1541070">
            <a:off x="6338365" y="2414760"/>
            <a:ext cx="432444" cy="51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 rot="1541070">
            <a:off x="7408609" y="3390368"/>
            <a:ext cx="432444" cy="51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 rot="1541070" flipH="1">
            <a:off x="6328037" y="538789"/>
            <a:ext cx="382794" cy="45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437" y="5954052"/>
            <a:ext cx="1887616" cy="903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hu-Ech-Con-Be-Bao-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3581400" y="1361228"/>
            <a:ext cx="609600" cy="609600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7648643" y="-97280"/>
            <a:ext cx="4495800" cy="2917016"/>
          </a:xfrm>
          <a:prstGeom prst="wedgeEllipseCallout">
            <a:avLst>
              <a:gd name="adj1" fmla="val -155261"/>
              <a:gd name="adj2" fmla="val 2919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1416685" y="0"/>
            <a:ext cx="90773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/>
                <a:solidFill>
                  <a:srgbClr val="4F81B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Bản quyền thuộc về: FB Hương Thảo - https://www.facebook.com/huongthaoGADT/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7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692" r="93538">
                        <a14:foregroundMark x1="36846" y1="87129" x2="32769" y2="95490"/>
                        <a14:foregroundMark x1="27077" y1="88999" x2="24538" y2="92079"/>
                        <a14:foregroundMark x1="24538" y1="92079" x2="24538" y2="92079"/>
                        <a14:foregroundMark x1="33077" y1="94829" x2="32308" y2="96480"/>
                        <a14:backgroundMark x1="53385" y1="32563" x2="53154" y2="33993"/>
                        <a14:backgroundMark x1="57154" y1="37844" x2="56692" y2="40374"/>
                        <a14:backgroundMark x1="48615" y1="27393" x2="49615" y2="26953"/>
                        <a14:backgroundMark x1="65615" y1="26623" x2="65923" y2="26513"/>
                        <a14:backgroundMark x1="60077" y1="61936" x2="60077" y2="63256"/>
                        <a14:backgroundMark x1="75923" y1="60726" x2="75385" y2="61716"/>
                        <a14:backgroundMark x1="73538" y1="65347" x2="73538" y2="65347"/>
                        <a14:backgroundMark x1="29769" y1="87239" x2="29462" y2="87789"/>
                        <a14:backgroundMark x1="29692" y1="86909" x2="29000" y2="88229"/>
                        <a14:backgroundMark x1="29000" y1="88229" x2="29000" y2="882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351" y="-15556"/>
            <a:ext cx="2667000" cy="1864848"/>
          </a:xfrm>
          <a:prstGeom prst="rect">
            <a:avLst/>
          </a:prstGeom>
        </p:spPr>
      </p:pic>
      <p:pic>
        <p:nvPicPr>
          <p:cNvPr id="15" name="Picture 14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0468" b="76847" l="31900" r="71700">
                        <a14:backgroundMark x1="36500" y1="73645" x2="37400" y2="74015"/>
                        <a14:backgroundMark x1="33700" y1="68350" x2="37100" y2="68227"/>
                        <a14:backgroundMark x1="59900" y1="75616" x2="67300" y2="7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59747" r="27113" b="22194"/>
          <a:stretch>
            <a:fillRect/>
          </a:stretch>
        </p:blipFill>
        <p:spPr>
          <a:xfrm>
            <a:off x="6030382" y="2136396"/>
            <a:ext cx="901116" cy="241694"/>
          </a:xfrm>
          <a:prstGeom prst="rect">
            <a:avLst/>
          </a:prstGeom>
        </p:spPr>
      </p:pic>
      <p:pic>
        <p:nvPicPr>
          <p:cNvPr id="11" name="Picture 10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0468" b="76847" l="31900" r="71700">
                        <a14:backgroundMark x1="36500" y1="73645" x2="37400" y2="74015"/>
                        <a14:backgroundMark x1="33700" y1="68350" x2="37100" y2="68227"/>
                        <a14:backgroundMark x1="59900" y1="75616" x2="67300" y2="7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59747" r="27113" b="22194"/>
          <a:stretch>
            <a:fillRect/>
          </a:stretch>
        </p:blipFill>
        <p:spPr>
          <a:xfrm>
            <a:off x="3143299" y="2704373"/>
            <a:ext cx="1443361" cy="340974"/>
          </a:xfrm>
          <a:prstGeom prst="rect">
            <a:avLst/>
          </a:prstGeom>
        </p:spPr>
      </p:pic>
      <p:pic>
        <p:nvPicPr>
          <p:cNvPr id="12" name="Picture 11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0468" b="76847" l="31900" r="71700">
                        <a14:backgroundMark x1="36500" y1="73645" x2="37400" y2="74015"/>
                        <a14:backgroundMark x1="33700" y1="68350" x2="37100" y2="68227"/>
                        <a14:backgroundMark x1="59900" y1="75616" x2="67300" y2="7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59747" r="27113" b="22194"/>
          <a:stretch>
            <a:fillRect/>
          </a:stretch>
        </p:blipFill>
        <p:spPr>
          <a:xfrm>
            <a:off x="1630987" y="3561041"/>
            <a:ext cx="1647623" cy="477738"/>
          </a:xfrm>
          <a:prstGeom prst="rect">
            <a:avLst/>
          </a:prstGeom>
        </p:spPr>
      </p:pic>
      <p:pic>
        <p:nvPicPr>
          <p:cNvPr id="13" name="Picture 12">
            <a:hlinkClick r:id="rId14" action="ppaction://hlinksldjump"/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0468" b="76847" l="31900" r="71700">
                        <a14:backgroundMark x1="36500" y1="73645" x2="37400" y2="74015"/>
                        <a14:backgroundMark x1="33700" y1="68350" x2="37100" y2="68227"/>
                        <a14:backgroundMark x1="59900" y1="75616" x2="67300" y2="7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59747" r="27113" b="22194"/>
          <a:stretch>
            <a:fillRect/>
          </a:stretch>
        </p:blipFill>
        <p:spPr>
          <a:xfrm>
            <a:off x="4061397" y="3915498"/>
            <a:ext cx="1935255" cy="457200"/>
          </a:xfrm>
          <a:prstGeom prst="rect">
            <a:avLst/>
          </a:prstGeom>
        </p:spPr>
      </p:pic>
      <p:pic>
        <p:nvPicPr>
          <p:cNvPr id="14" name="Picture 13">
            <a:hlinkClick r:id="rId17" action="ppaction://hlinksldjump"/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0468" b="76847" l="31900" r="71700">
                        <a14:backgroundMark x1="36500" y1="73645" x2="37400" y2="74015"/>
                        <a14:backgroundMark x1="33700" y1="68350" x2="37100" y2="68227"/>
                        <a14:backgroundMark x1="59900" y1="75616" x2="67300" y2="72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59747" r="27113" b="22194"/>
          <a:stretch>
            <a:fillRect/>
          </a:stretch>
        </p:blipFill>
        <p:spPr>
          <a:xfrm>
            <a:off x="4599535" y="2265957"/>
            <a:ext cx="1125118" cy="29492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44985" b="99558" l="0" r="67742">
                        <a14:foregroundMark x1="14370" y1="88053" x2="58847" y2="95133"/>
                        <a14:foregroundMark x1="25024" y1="75664" x2="26197" y2="80088"/>
                        <a14:foregroundMark x1="26197" y1="80088" x2="26197" y2="80088"/>
                        <a14:foregroundMark x1="52493" y1="70649" x2="53079" y2="81416"/>
                        <a14:foregroundMark x1="60411" y1="74779" x2="59042" y2="75664"/>
                        <a14:foregroundMark x1="41153" y1="79204" x2="44966" y2="83038"/>
                        <a14:foregroundMark x1="46530" y1="76254" x2="46530" y2="82153"/>
                        <a14:foregroundMark x1="43402" y1="74484" x2="40274" y2="78614"/>
                        <a14:foregroundMark x1="22190" y1="73156" x2="25220" y2="76696"/>
                        <a14:foregroundMark x1="27566" y1="73009" x2="26491" y2="75369"/>
                        <a14:backgroundMark x1="13881" y1="52360" x2="59335" y2="52065"/>
                        <a14:backgroundMark x1="25024" y1="53540" x2="41251" y2="62389"/>
                        <a14:backgroundMark x1="20430" y1="52802" x2="20430" y2="63422"/>
                        <a14:backgroundMark x1="11828" y1="51622" x2="6452" y2="65339"/>
                        <a14:backgroundMark x1="1466" y1="52065" x2="2639" y2="53982"/>
                        <a14:backgroundMark x1="4008" y1="58260" x2="5083" y2="66667"/>
                        <a14:backgroundMark x1="30401" y1="84956" x2="30890" y2="85693"/>
                        <a14:backgroundMark x1="32356" y1="88791" x2="33138" y2="89823"/>
                        <a14:backgroundMark x1="13783" y1="87906" x2="14761" y2="88643"/>
                        <a14:backgroundMark x1="24536" y1="81858" x2="24536" y2="83038"/>
                        <a14:backgroundMark x1="41838" y1="91150" x2="42033" y2="90560"/>
                        <a14:backgroundMark x1="45161" y1="85693" x2="45748" y2="87611"/>
                        <a14:backgroundMark x1="43793" y1="87463" x2="43011" y2="87906"/>
                        <a14:backgroundMark x1="17498" y1="60767" x2="17889" y2="65339"/>
                        <a14:backgroundMark x1="5572" y1="77434" x2="5474" y2="79646"/>
                        <a14:backgroundMark x1="6647" y1="80383" x2="6354" y2="81416"/>
                        <a14:backgroundMark x1="7527" y1="81563" x2="7038" y2="82743"/>
                        <a14:backgroundMark x1="29521" y1="87316" x2="29619" y2="88201"/>
                        <a14:backgroundMark x1="23656" y1="86726" x2="24047" y2="86873"/>
                        <a14:backgroundMark x1="51026" y1="91593" x2="51711" y2="92035"/>
                        <a14:backgroundMark x1="47801" y1="84366" x2="47801" y2="843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45732" r="32503"/>
          <a:stretch>
            <a:fillRect/>
          </a:stretch>
        </p:blipFill>
        <p:spPr>
          <a:xfrm>
            <a:off x="1538844" y="4944629"/>
            <a:ext cx="4173322" cy="192524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8002604" y="2035030"/>
            <a:ext cx="306458" cy="23346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7974610" y="2983317"/>
            <a:ext cx="575459" cy="4383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8344287" y="1893246"/>
            <a:ext cx="575459" cy="43839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4011201" y="2070291"/>
            <a:ext cx="575459" cy="4383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8424834" y="2131653"/>
            <a:ext cx="414367" cy="31567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9470" b="89773" l="1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403" y="1858998"/>
            <a:ext cx="1810598" cy="796663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07" b="98160" l="125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82228" y="4849119"/>
            <a:ext cx="1941591" cy="1582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212" b="100000" l="0" r="98438">
                        <a14:foregroundMark x1="48828" y1="25000" x2="45117" y2="37924"/>
                        <a14:foregroundMark x1="43359" y1="23729" x2="40234" y2="36229"/>
                        <a14:foregroundMark x1="57617" y1="23305" x2="57617" y2="39195"/>
                        <a14:foregroundMark x1="47656" y1="32415" x2="64453" y2="31568"/>
                        <a14:foregroundMark x1="58789" y1="24364" x2="62695" y2="28390"/>
                        <a14:foregroundMark x1="26172" y1="73517" x2="34180" y2="80508"/>
                        <a14:foregroundMark x1="60742" y1="31356" x2="60547" y2="419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364" y="896087"/>
            <a:ext cx="968577" cy="892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619024" y="26980"/>
            <a:ext cx="505176" cy="505176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100000" l="0" r="982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609" y="4979972"/>
            <a:ext cx="1557594" cy="1167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2417184" y="2466625"/>
            <a:ext cx="575459" cy="43839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4298930" y="5229823"/>
            <a:ext cx="575459" cy="43839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6193211" y="5280091"/>
            <a:ext cx="575459" cy="43839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9401" b="99251" l="59000" r="79250">
                        <a14:foregroundMark x1="64750" y1="98127" x2="73500" y2="98502"/>
                        <a14:foregroundMark x1="68750" y1="88015" x2="68750" y2="92884"/>
                        <a14:foregroundMark x1="70750" y1="85393" x2="71000" y2="92509"/>
                        <a14:foregroundMark x1="72500" y1="86517" x2="72750" y2="93258"/>
                        <a14:foregroundMark x1="75250" y1="89888" x2="75250" y2="94007"/>
                        <a14:foregroundMark x1="66750" y1="86891" x2="66500" y2="940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0" t="78808" r="18669" b="-4306"/>
          <a:stretch>
            <a:fillRect/>
          </a:stretch>
        </p:blipFill>
        <p:spPr>
          <a:xfrm>
            <a:off x="3723471" y="5010624"/>
            <a:ext cx="575459" cy="438398"/>
          </a:xfrm>
          <a:prstGeom prst="rect">
            <a:avLst/>
          </a:prstGeom>
        </p:spPr>
      </p:pic>
      <p:pic>
        <p:nvPicPr>
          <p:cNvPr id="37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751330" y="238845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8483366" y="1342540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7283750" y="1449293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Kết quả hình ảnh cho FIREWORK GIF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-163893" y="570969"/>
            <a:ext cx="2939313" cy="28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40"/>
          <p:cNvSpPr/>
          <p:nvPr/>
        </p:nvSpPr>
        <p:spPr>
          <a:xfrm>
            <a:off x="2912745" y="2655570"/>
            <a:ext cx="7013575" cy="11988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CHÚC MỪNG</a:t>
            </a:r>
          </a:p>
        </p:txBody>
      </p:sp>
      <p:sp>
        <p:nvSpPr>
          <p:cNvPr id="2" name="Rounded Rectangular Callout 1"/>
          <p:cNvSpPr/>
          <p:nvPr/>
        </p:nvSpPr>
        <p:spPr>
          <a:xfrm>
            <a:off x="2723822" y="2802542"/>
            <a:ext cx="8200277" cy="3970777"/>
          </a:xfrm>
          <a:prstGeom prst="wedgeRoundRectCallout">
            <a:avLst>
              <a:gd name="adj1" fmla="val -10514"/>
              <a:gd name="adj2" fmla="val -83164"/>
              <a:gd name="adj3" fmla="val 16667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Ếch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sang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bèo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sen.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bèo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sen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ạ.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573 0.0037 L 0.81927 -0.0074 " pathEditMode="relative" rAng="0" ptsTypes="AA">
                                      <p:cBhvr>
                                        <p:cTn id="6" dur="6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50" y="-5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2222E-6 2.96947E-6 C 0.00417 -0.00717 0.01181 -0.01619 0.01823 -0.01897 C 0.03108 -0.01665 0.02535 -0.02035 0.03507 -0.00694 C 0.03733 -0.00393 0.04289 2.96947E-6 0.04289 2.96947E-6 C 0.04584 0.00601 0.04948 0.00879 0.0533 0.01387 C 0.05626 0.02451 0.05521 0.02359 0.06372 0.03122 C 0.06494 0.03238 0.06754 0.03469 0.06754 0.03469 C 0.06997 0.04348 0.07813 0.0555 0.06632 0.06059 C 0.06285 0.06984 0.05851 0.07747 0.05851 0.08834 " pathEditMode="relative" ptsTypes="ffffffffA">
                                      <p:cBhvr>
                                        <p:cTn id="42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51 0.08839 C 0.05712 0.08353 0.05556 0.08399 0.05296 0.08098 C 0.04948 0.07705 0.04063 0.06918 0.03612 0.06733 C 0.03316 0.06479 0.03091 0.06224 0.02761 0.06085 C 0.02466 0.05831 0.02066 0.05761 0.01719 0.05692 C 0.00417 0.04998 -0.01041 0.05299 -0.02395 0.04952 C -0.03958 0.05044 -0.05243 0.05252 -0.06753 0.05599 C -0.06961 0.05692 -0.071 0.05854 -0.07309 0.05923 C -0.07604 0.06201 -0.07847 0.06803 -0.08038 0.07219 C -0.08246 0.08145 -0.08645 0.09001 -0.08645 0.09972 " pathEditMode="relative" ptsTypes="fffffffffA">
                                      <p:cBhvr>
                                        <p:cTn id="4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45 0.09973 C -0.09322 0.09278 -0.09131 0.08422 -0.10156 0.08029 C -0.10972 0.07034 -0.11944 0.06548 -0.1302 0.0634 C -0.13454 0.06109 -0.13992 0.05923 -0.14461 0.05854 C -0.14704 0.05738 -0.1493 0.05692 -0.1519 0.056 C -0.15329 0.05553 -0.15624 0.05438 -0.15624 0.05438 C -0.17569 0.05507 -0.18367 0.05391 -0.19913 0.06016 C -0.2026 0.06317 -0.20607 0.06594 -0.20954 0.06895 C -0.21701 0.08469 -0.22725 0.09834 -0.23124 0.11662 C -0.23229 0.12171 -0.23541 0.12818 -0.23558 0.13374 C -0.23576 0.14114 -0.23558 0.14878 -0.23558 0.15618 " pathEditMode="relative" ptsTypes="ffffffffffA">
                                      <p:cBhvr>
                                        <p:cTn id="50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559 0.15607 C -0.25052 0.14497 -0.26302 0.12647 -0.27864 0.12208 C -0.28889 0.11491 -0.28333 0.11653 -0.29531 0.11953 C -0.29913 0.12508 -0.30208 0.1304 -0.30607 0.13526 C -0.30694 0.1378 -0.30729 0.14104 -0.3085 0.14289 C -0.30955 0.14474 -0.31111 0.14358 -0.31215 0.14543 C -0.31302 0.14751 -0.31267 0.15098 -0.31319 0.15352 C -0.31632 0.16554 -0.31701 0.16647 -0.32048 0.17433 C -0.3217 0.18312 -0.32326 0.18867 -0.32656 0.19491 C -0.32812 0.20601 -0.33073 0.21502 -0.33229 0.22635 C -0.33281 0.2289 -0.33316 0.23144 -0.3335 0.23398 C -0.33385 0.23653 -0.33489 0.24161 -0.33489 0.24185 C -0.3335 0.29479 -0.33906 0.28161 -0.33229 0.29641 " pathEditMode="relative" rAng="0" ptsTypes="ffffffffffffA">
                                      <p:cBhvr>
                                        <p:cTn id="54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74" y="4948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229 0.29642 C -0.32761 0.2726 -0.30781 0.25989 -0.29427 0.25411 C -0.28733 0.24255 -0.27813 0.23677 -0.26875 0.23307 C -0.26007 0.22567 -0.25122 0.22359 -0.24184 0.21989 C -0.21597 0.22058 -0.18993 0.22058 -0.16406 0.22243 C -0.15278 0.22289 -0.14288 0.24763 -0.13542 0.25943 C -0.1349 0.26197 -0.13472 0.26497 -0.13386 0.26729 C -0.13316 0.2696 -0.13143 0.27029 -0.13073 0.2726 C -0.12691 0.28578 -0.12726 0.29896 -0.12118 0.3096 C -0.11875 0.32555 -0.11615 0.34243 -0.11163 0.35723 " pathEditMode="relative" rAng="0" ptsTypes="fffffffffA">
                                      <p:cBhvr>
                                        <p:cTn id="60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-7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107 0.3415 C -0.08055 0.33873 -0.08073 0.33549 -0.07951 0.33295 C -0.07847 0.33087 -0.07621 0.33041 -0.07465 0.32879 C -0.06823 0.32185 -0.06267 0.31584 -0.05555 0.30983 C -0.05399 0.30844 -0.0526 0.30659 -0.05087 0.30543 C -0.04826 0.30382 -0.04548 0.30312 -0.04288 0.30127 C -0.03576 0.29619 -0.03212 0.28948 -0.02552 0.28439 C -0.01666 0.27769 -0.00677 0.27376 0.00313 0.27168 C 0.02587 0.25642 0.06007 0.26682 0.08091 0.26752 C 0.09618 0.27145 0.10643 0.28601 0.11893 0.29711 C 0.12222 0.30335 0.12379 0.3096 0.12691 0.31607 C 0.12969 0.3274 0.13125 0.33642 0.13334 0.34775 C 0.13594 0.36162 0.14115 0.37364 0.14115 0.38798 " pathEditMode="relative" ptsTypes="ffffffffffffA">
                                      <p:cBhvr>
                                        <p:cTn id="64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115 0.38797 L 0.23594 0.50381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40" y="578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1" grpId="1"/>
      <p:bldP spid="2" grpId="0" bldLvl="0" animBg="1"/>
      <p:bldP spid="2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2401"/>
            <a:ext cx="6400800" cy="3870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429" b="93656" l="0" r="90000">
                        <a14:foregroundMark x1="19000" y1="87181" x2="38375" y2="83976"/>
                        <a14:foregroundMark x1="38688" y1="39438" x2="37688" y2="40419"/>
                        <a14:foregroundMark x1="73688" y1="82080" x2="75563" y2="86985"/>
                        <a14:foregroundMark x1="10125" y1="61151" x2="14375" y2="72269"/>
                        <a14:foregroundMark x1="19313" y1="87574" x2="31063" y2="87181"/>
                        <a14:foregroundMark x1="85750" y1="64356" x2="83563" y2="70046"/>
                        <a14:backgroundMark x1="30062" y1="53630" x2="31063" y2="55657"/>
                        <a14:backgroundMark x1="24063" y1="61936" x2="24938" y2="61740"/>
                        <a14:backgroundMark x1="34625" y1="61347" x2="42938" y2="63244"/>
                        <a14:backgroundMark x1="56188" y1="61151" x2="60438" y2="61740"/>
                        <a14:backgroundMark x1="53125" y1="64944" x2="56375" y2="67953"/>
                        <a14:backgroundMark x1="73688" y1="60235" x2="75750" y2="60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7" t="38272" r="8321" b="10546"/>
          <a:stretch>
            <a:fillRect/>
          </a:stretch>
        </p:blipFill>
        <p:spPr>
          <a:xfrm>
            <a:off x="152400" y="2011825"/>
            <a:ext cx="12039601" cy="4869196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7" b="28058" l="3688" r="37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62855" b="72662"/>
          <a:stretch>
            <a:fillRect/>
          </a:stretch>
        </p:blipFill>
        <p:spPr>
          <a:xfrm>
            <a:off x="3429001" y="152400"/>
            <a:ext cx="1687286" cy="1048232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01" b="34336" l="55563" r="76438">
                        <a14:foregroundMark x1="60750" y1="15958" x2="64875" y2="13080"/>
                        <a14:foregroundMark x1="71000" y1="9418" x2="71375" y2="11511"/>
                        <a14:backgroundMark x1="56750" y1="29693" x2="60500" y2="29889"/>
                        <a14:backgroundMark x1="67688" y1="29693" x2="75500" y2="298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20" t="8023" r="23382" b="65700"/>
          <a:stretch>
            <a:fillRect/>
          </a:stretch>
        </p:blipFill>
        <p:spPr>
          <a:xfrm>
            <a:off x="10259784" y="81742"/>
            <a:ext cx="1578429" cy="20537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07627" y="194073"/>
            <a:ext cx="52453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Rectangular Callout 15"/>
          <p:cNvSpPr/>
          <p:nvPr/>
        </p:nvSpPr>
        <p:spPr>
          <a:xfrm>
            <a:off x="0" y="4306186"/>
            <a:ext cx="4880344" cy="2551814"/>
          </a:xfrm>
          <a:prstGeom prst="wedgeRectCallout">
            <a:avLst>
              <a:gd name="adj1" fmla="val 73576"/>
              <a:gd name="adj2" fmla="val -31846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219170">
              <a:buClr>
                <a:srgbClr val="000000"/>
              </a:buClr>
            </a:pPr>
            <a:r>
              <a:rPr lang="en-US" sz="36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Vợ</a:t>
            </a:r>
            <a:r>
              <a:rPr lang="en-US" sz="36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chồng</a:t>
            </a:r>
            <a:r>
              <a:rPr lang="en-US" sz="36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Mai An </a:t>
            </a:r>
            <a:r>
              <a:rPr lang="en-US" sz="36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Tiêm</a:t>
            </a:r>
            <a:r>
              <a:rPr lang="en-US" sz="36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dựng</a:t>
            </a:r>
            <a:r>
              <a:rPr lang="en-US" sz="36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nhà</a:t>
            </a:r>
            <a:r>
              <a:rPr lang="en-US" sz="36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bằng</a:t>
            </a:r>
            <a:r>
              <a:rPr lang="en-US" sz="36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tre</a:t>
            </a:r>
            <a:r>
              <a:rPr lang="en-US" sz="36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nứa</a:t>
            </a:r>
            <a:r>
              <a:rPr lang="en-US" sz="36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, </a:t>
            </a:r>
            <a:r>
              <a:rPr lang="en-US" sz="36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lấy</a:t>
            </a:r>
            <a:r>
              <a:rPr lang="en-US" sz="36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cỏ</a:t>
            </a:r>
            <a:r>
              <a:rPr lang="en-US" sz="36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phơi</a:t>
            </a:r>
            <a:r>
              <a:rPr lang="en-US" sz="36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khô</a:t>
            </a:r>
            <a:r>
              <a:rPr lang="en-US" sz="36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tết</a:t>
            </a:r>
            <a:r>
              <a:rPr lang="en-US" sz="36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thành</a:t>
            </a:r>
            <a:r>
              <a:rPr lang="en-US" sz="36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quần</a:t>
            </a:r>
            <a:r>
              <a:rPr lang="en-US" sz="36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áo</a:t>
            </a:r>
            <a:r>
              <a:rPr lang="en-US" sz="36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.</a:t>
            </a:r>
            <a:endParaRPr lang="vi-VN" sz="3600" kern="0" dirty="0">
              <a:solidFill>
                <a:schemeClr val="tx1"/>
              </a:solidFill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18" name="Right Arrow 17">
            <a:hlinkClick r:id="rId8" action="ppaction://hlinksldjump"/>
          </p:cNvPr>
          <p:cNvSpPr/>
          <p:nvPr/>
        </p:nvSpPr>
        <p:spPr>
          <a:xfrm>
            <a:off x="10515601" y="6009247"/>
            <a:ext cx="1676400" cy="7057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6324600" y="5931163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F04D2F-1D77-48F4-9709-02F241702F5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52091"/>
          <a:stretch/>
        </p:blipFill>
        <p:spPr>
          <a:xfrm>
            <a:off x="5317226" y="1117749"/>
            <a:ext cx="4026196" cy="2798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52401"/>
            <a:ext cx="6881448" cy="3870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29" b="93656" l="0" r="90000">
                        <a14:foregroundMark x1="19000" y1="87181" x2="38375" y2="83976"/>
                        <a14:foregroundMark x1="38688" y1="39438" x2="37688" y2="40419"/>
                        <a14:foregroundMark x1="73688" y1="82080" x2="75563" y2="86985"/>
                        <a14:foregroundMark x1="10125" y1="61151" x2="14375" y2="72269"/>
                        <a14:foregroundMark x1="19313" y1="87574" x2="31063" y2="87181"/>
                        <a14:foregroundMark x1="85750" y1="64356" x2="83563" y2="70046"/>
                        <a14:backgroundMark x1="30062" y1="53630" x2="31063" y2="55657"/>
                        <a14:backgroundMark x1="24063" y1="61936" x2="24938" y2="61740"/>
                        <a14:backgroundMark x1="34625" y1="61347" x2="42938" y2="63244"/>
                        <a14:backgroundMark x1="56188" y1="61151" x2="60438" y2="61740"/>
                        <a14:backgroundMark x1="53125" y1="64944" x2="56375" y2="67953"/>
                        <a14:backgroundMark x1="73688" y1="60235" x2="75750" y2="60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7" t="38272" r="8321" b="10546"/>
          <a:stretch>
            <a:fillRect/>
          </a:stretch>
        </p:blipFill>
        <p:spPr>
          <a:xfrm>
            <a:off x="304800" y="1969754"/>
            <a:ext cx="12573000" cy="4869196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7" b="28058" l="3688" r="37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62855" b="72662"/>
          <a:stretch>
            <a:fillRect/>
          </a:stretch>
        </p:blipFill>
        <p:spPr>
          <a:xfrm>
            <a:off x="3429001" y="152400"/>
            <a:ext cx="1687286" cy="1048232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01" b="34336" l="55563" r="76438">
                        <a14:foregroundMark x1="60750" y1="15958" x2="64875" y2="13080"/>
                        <a14:foregroundMark x1="71000" y1="9418" x2="71375" y2="11511"/>
                        <a14:backgroundMark x1="56750" y1="29693" x2="60500" y2="29889"/>
                        <a14:backgroundMark x1="67688" y1="29693" x2="75500" y2="298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20" t="8023" r="23382" b="65700"/>
          <a:stretch>
            <a:fillRect/>
          </a:stretch>
        </p:blipFill>
        <p:spPr>
          <a:xfrm>
            <a:off x="10744200" y="-64940"/>
            <a:ext cx="1578429" cy="20537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206742" y="143680"/>
            <a:ext cx="54470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 </a:t>
            </a:r>
            <a:r>
              <a:rPr lang="en-US" sz="32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32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2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2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32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endParaRPr lang="en-US" sz="5400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Rectangular Callout 15"/>
          <p:cNvSpPr/>
          <p:nvPr/>
        </p:nvSpPr>
        <p:spPr>
          <a:xfrm>
            <a:off x="0" y="4104167"/>
            <a:ext cx="5029200" cy="2710970"/>
          </a:xfrm>
          <a:prstGeom prst="wedgeRectCallout">
            <a:avLst>
              <a:gd name="adj1" fmla="val 84539"/>
              <a:gd name="adj2" fmla="val -77519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Mai An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bay qua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loại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đen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nhánh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8" name="Right Arrow 17">
            <a:hlinkClick r:id="rId9" action="ppaction://hlinksldjump"/>
          </p:cNvPr>
          <p:cNvSpPr/>
          <p:nvPr/>
        </p:nvSpPr>
        <p:spPr>
          <a:xfrm>
            <a:off x="11148649" y="6152287"/>
            <a:ext cx="1043351" cy="7057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6335486" y="5931163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19FCDAD-DA6D-41EA-AF5C-D279DB4D895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3650"/>
          <a:stretch/>
        </p:blipFill>
        <p:spPr>
          <a:xfrm>
            <a:off x="5215935" y="1084521"/>
            <a:ext cx="5140177" cy="2736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43681"/>
            <a:ext cx="6477000" cy="3879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429" b="93656" l="0" r="90000">
                        <a14:foregroundMark x1="19000" y1="87181" x2="38375" y2="83976"/>
                        <a14:foregroundMark x1="38688" y1="39438" x2="37688" y2="40419"/>
                        <a14:foregroundMark x1="73688" y1="82080" x2="75563" y2="86985"/>
                        <a14:foregroundMark x1="10125" y1="61151" x2="14375" y2="72269"/>
                        <a14:foregroundMark x1="19313" y1="87574" x2="31063" y2="87181"/>
                        <a14:foregroundMark x1="85750" y1="64356" x2="83563" y2="70046"/>
                        <a14:backgroundMark x1="30062" y1="53630" x2="31063" y2="55657"/>
                        <a14:backgroundMark x1="24063" y1="61936" x2="24938" y2="61740"/>
                        <a14:backgroundMark x1="34625" y1="61347" x2="42938" y2="63244"/>
                        <a14:backgroundMark x1="56188" y1="61151" x2="60438" y2="61740"/>
                        <a14:backgroundMark x1="53125" y1="64944" x2="56375" y2="67953"/>
                        <a14:backgroundMark x1="73688" y1="60235" x2="75750" y2="60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7" t="38272" r="8321" b="10546"/>
          <a:stretch>
            <a:fillRect/>
          </a:stretch>
        </p:blipFill>
        <p:spPr>
          <a:xfrm>
            <a:off x="457200" y="1988804"/>
            <a:ext cx="11734800" cy="4869196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7" b="28058" l="3688" r="37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62855" b="72662"/>
          <a:stretch>
            <a:fillRect/>
          </a:stretch>
        </p:blipFill>
        <p:spPr>
          <a:xfrm>
            <a:off x="2514600" y="0"/>
            <a:ext cx="1687286" cy="1048232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01" b="34336" l="55563" r="76438">
                        <a14:foregroundMark x1="60750" y1="15958" x2="64875" y2="13080"/>
                        <a14:foregroundMark x1="71000" y1="9418" x2="71375" y2="11511"/>
                        <a14:backgroundMark x1="56750" y1="29693" x2="60500" y2="29889"/>
                        <a14:backgroundMark x1="67688" y1="29693" x2="75500" y2="298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20" t="8023" r="23382" b="65700"/>
          <a:stretch>
            <a:fillRect/>
          </a:stretch>
        </p:blipFill>
        <p:spPr>
          <a:xfrm>
            <a:off x="10591800" y="-264871"/>
            <a:ext cx="1578429" cy="20537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343400" y="302411"/>
            <a:ext cx="601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endParaRPr lang="en-US" sz="4800" b="1" dirty="0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Rectangular Callout 15"/>
          <p:cNvSpPr/>
          <p:nvPr/>
        </p:nvSpPr>
        <p:spPr>
          <a:xfrm>
            <a:off x="0" y="4167036"/>
            <a:ext cx="5209953" cy="2690964"/>
          </a:xfrm>
          <a:prstGeom prst="wedgeRectCallout">
            <a:avLst>
              <a:gd name="adj1" fmla="val 67267"/>
              <a:gd name="adj2" fmla="val -35109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Mai An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gieo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cát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nảy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mầm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loại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dây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bò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lan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rộng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8" name="Right Arrow 17">
            <a:hlinkClick r:id="rId8" action="ppaction://hlinksldjump"/>
          </p:cNvPr>
          <p:cNvSpPr/>
          <p:nvPr/>
        </p:nvSpPr>
        <p:spPr>
          <a:xfrm>
            <a:off x="11148649" y="6152287"/>
            <a:ext cx="1043351" cy="7057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800" b="97800" l="600" r="98400">
                        <a14:foregroundMark x1="46000" y1="25000" x2="53000" y2="33800"/>
                        <a14:foregroundMark x1="63400" y1="21600" x2="69800" y2="38400"/>
                        <a14:foregroundMark x1="45400" y1="33200" x2="63400" y2="28600"/>
                        <a14:foregroundMark x1="68600" y1="24400" x2="74000" y2="3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9" b="11718"/>
          <a:stretch>
            <a:fillRect/>
          </a:stretch>
        </p:blipFill>
        <p:spPr bwMode="auto">
          <a:xfrm>
            <a:off x="6324600" y="5931163"/>
            <a:ext cx="1066800" cy="7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A2833D-2947-427E-BB8D-78363775663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52879"/>
          <a:stretch/>
        </p:blipFill>
        <p:spPr>
          <a:xfrm>
            <a:off x="4803822" y="1180214"/>
            <a:ext cx="5458852" cy="2655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50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50" fill="hold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50" fill="hold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50" fill="hold">
                                          <p:stCondLst>
                                            <p:cond delay="2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347</Words>
  <Application>Microsoft Office PowerPoint</Application>
  <PresentationFormat>Widescreen</PresentationFormat>
  <Paragraphs>38</Paragraphs>
  <Slides>13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13</vt:i4>
      </vt:variant>
    </vt:vector>
  </HeadingPairs>
  <TitlesOfParts>
    <vt:vector size="34" baseType="lpstr">
      <vt:lpstr>微软雅黑</vt:lpstr>
      <vt:lpstr>Arial</vt:lpstr>
      <vt:lpstr>Arial-Rounded</vt:lpstr>
      <vt:lpstr>Calibri</vt:lpstr>
      <vt:lpstr>等线</vt:lpstr>
      <vt:lpstr>HP001 4 hàng</vt:lpstr>
      <vt:lpstr>HP001 5 hàng</vt:lpstr>
      <vt:lpstr>Kalam</vt:lpstr>
      <vt:lpstr>Montserrat</vt:lpstr>
      <vt:lpstr>黑体</vt:lpstr>
      <vt:lpstr>Times New Roman</vt:lpstr>
      <vt:lpstr>字魂59号-创粗黑</vt:lpstr>
      <vt:lpstr>Office Theme</vt:lpstr>
      <vt:lpstr>1_Office 主题</vt:lpstr>
      <vt:lpstr>千图网海量PPT模板www.58pic.com​​</vt:lpstr>
      <vt:lpstr>2_Office 主题</vt:lpstr>
      <vt:lpstr>https://www.freeppt7.com</vt:lpstr>
      <vt:lpstr>2_Office Theme</vt:lpstr>
      <vt:lpstr>3_Office Theme</vt:lpstr>
      <vt:lpstr>Doodle Sketchbook by Slidesgo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eco</cp:lastModifiedBy>
  <cp:revision>53</cp:revision>
  <dcterms:created xsi:type="dcterms:W3CDTF">2021-07-20T01:55:21Z</dcterms:created>
  <dcterms:modified xsi:type="dcterms:W3CDTF">2024-04-16T07:21:16Z</dcterms:modified>
</cp:coreProperties>
</file>