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audio4.wav" ContentType="audio/wav"/>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2" r:id="rId2"/>
    <p:sldMasterId id="2147483710" r:id="rId3"/>
    <p:sldMasterId id="2147483723" r:id="rId4"/>
    <p:sldMasterId id="2147483735" r:id="rId5"/>
    <p:sldMasterId id="2147483747" r:id="rId6"/>
  </p:sldMasterIdLst>
  <p:notesMasterIdLst>
    <p:notesMasterId r:id="rId35"/>
  </p:notesMasterIdLst>
  <p:sldIdLst>
    <p:sldId id="11649" r:id="rId7"/>
    <p:sldId id="11659" r:id="rId8"/>
    <p:sldId id="3391" r:id="rId9"/>
    <p:sldId id="303" r:id="rId10"/>
    <p:sldId id="11660" r:id="rId11"/>
    <p:sldId id="11657" r:id="rId12"/>
    <p:sldId id="11661" r:id="rId13"/>
    <p:sldId id="293" r:id="rId14"/>
    <p:sldId id="11683" r:id="rId15"/>
    <p:sldId id="11669" r:id="rId16"/>
    <p:sldId id="11673" r:id="rId17"/>
    <p:sldId id="11674" r:id="rId18"/>
    <p:sldId id="11675" r:id="rId19"/>
    <p:sldId id="11676" r:id="rId20"/>
    <p:sldId id="11677" r:id="rId21"/>
    <p:sldId id="11678" r:id="rId22"/>
    <p:sldId id="11679" r:id="rId23"/>
    <p:sldId id="11680" r:id="rId24"/>
    <p:sldId id="11681" r:id="rId25"/>
    <p:sldId id="11682" r:id="rId26"/>
    <p:sldId id="11670" r:id="rId27"/>
    <p:sldId id="540" r:id="rId28"/>
    <p:sldId id="542" r:id="rId29"/>
    <p:sldId id="541" r:id="rId30"/>
    <p:sldId id="260" r:id="rId31"/>
    <p:sldId id="261" r:id="rId32"/>
    <p:sldId id="267" r:id="rId33"/>
    <p:sldId id="1167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E433D1-A9AF-48C6-B997-D48BA592806C}"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AC02BC-5FEB-447E-95C2-349D876163C7}" type="slidenum">
              <a:rPr lang="en-US" smtClean="0"/>
              <a:t>‹#›</a:t>
            </a:fld>
            <a:endParaRPr lang="en-US"/>
          </a:p>
        </p:txBody>
      </p:sp>
    </p:spTree>
    <p:extLst>
      <p:ext uri="{BB962C8B-B14F-4D97-AF65-F5344CB8AC3E}">
        <p14:creationId xmlns:p14="http://schemas.microsoft.com/office/powerpoint/2010/main" val="2396811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762942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a:t>Tác</a:t>
            </a:r>
            <a:r>
              <a:rPr lang="vi-VN" b="0" baseline="0"/>
              <a:t> giả bộ ppt Toán + TV</a:t>
            </a:r>
            <a:r>
              <a:rPr lang="en-US" b="0" baseline="0"/>
              <a:t>1</a:t>
            </a:r>
            <a:r>
              <a:rPr lang="vi-VN" b="0" baseline="0"/>
              <a:t>: Phan Thị Linh – Đà Nẵng</a:t>
            </a:r>
          </a:p>
          <a:p>
            <a:r>
              <a:rPr lang="vi-VN" b="0" baseline="0"/>
              <a:t>Sđt lh: 0916.604.268</a:t>
            </a:r>
          </a:p>
          <a:p>
            <a:r>
              <a:rPr lang="vi-VN" sz="1200" b="0">
                <a:latin typeface="Arial" pitchFamily="34" charset="0"/>
                <a:cs typeface="Arial" pitchFamily="34" charset="0"/>
              </a:rPr>
              <a:t>+ Zalo: 0916.604.268</a:t>
            </a:r>
          </a:p>
          <a:p>
            <a:r>
              <a:rPr lang="vi-VN" sz="1200" b="0">
                <a:latin typeface="Arial" pitchFamily="34" charset="0"/>
                <a:cs typeface="Arial" pitchFamily="34" charset="0"/>
              </a:rPr>
              <a:t>+ Facebook cá nhân: </a:t>
            </a:r>
            <a:r>
              <a:rPr lang="vi-VN" sz="1200" b="0">
                <a:hlinkClick r:id="rId3"/>
              </a:rPr>
              <a:t>https://www.facebook.com/nhilinh.phan/</a:t>
            </a:r>
            <a:endParaRPr lang="vi-VN" sz="1200" b="0"/>
          </a:p>
          <a:p>
            <a:r>
              <a:rPr lang="vi-VN" sz="1200" b="0">
                <a:latin typeface="Arial" pitchFamily="34" charset="0"/>
                <a:cs typeface="Arial" pitchFamily="34" charset="0"/>
              </a:rPr>
              <a:t>+ Nhóm chia sẻ tài liệu: </a:t>
            </a:r>
            <a:r>
              <a:rPr lang="vi-VN" sz="1200" b="0">
                <a:hlinkClick r:id="rId4"/>
              </a:rPr>
              <a:t>https://www.facebook.com/groups/443096903751589</a:t>
            </a:r>
            <a:endParaRPr lang="vi-VN" sz="1200" b="0"/>
          </a:p>
          <a:p>
            <a:r>
              <a:rPr lang="vi-VN" sz="1200" b="0">
                <a:latin typeface="Arial" pitchFamily="34" charset="0"/>
                <a:cs typeface="Arial" pitchFamily="34" charset="0"/>
              </a:rPr>
              <a:t>Hãy</a:t>
            </a:r>
            <a:r>
              <a:rPr lang="vi-VN" sz="1200" b="0" baseline="0">
                <a:latin typeface="Arial" pitchFamily="34" charset="0"/>
                <a:cs typeface="Arial" pitchFamily="34" charset="0"/>
              </a:rPr>
              <a:t> liên hệ chính chủ sản phẩm để được hỗ trợ và đồng hành trong suốt năm học nhé!</a:t>
            </a:r>
            <a:endParaRPr lang="vi-VN" sz="1200" b="0">
              <a:latin typeface="Arial" pitchFamily="34" charset="0"/>
              <a:cs typeface="Arial" pitchFamily="34" charset="0"/>
            </a:endParaRPr>
          </a:p>
          <a:p>
            <a:endParaRPr lang="en-US" b="0"/>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276" rtl="0" eaLnBrk="1" fontAlgn="auto" latinLnBrk="0" hangingPunct="1">
              <a:lnSpc>
                <a:spcPct val="100000"/>
              </a:lnSpc>
              <a:spcBef>
                <a:spcPts val="0"/>
              </a:spcBef>
              <a:spcAft>
                <a:spcPts val="0"/>
              </a:spcAft>
              <a:buClrTx/>
              <a:buSzTx/>
              <a:buFontTx/>
              <a:buNone/>
              <a:tabLst/>
              <a:defRPr/>
            </a:pPr>
            <a:fld id="{7AFEA3F6-B450-4284-BB2C-4DA94784FD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76"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08230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a:t>Tác</a:t>
            </a:r>
            <a:r>
              <a:rPr lang="vi-VN" b="0" baseline="0"/>
              <a:t> giả bộ ppt Toán + TV</a:t>
            </a:r>
            <a:r>
              <a:rPr lang="en-US" b="0" baseline="0"/>
              <a:t>1</a:t>
            </a:r>
            <a:r>
              <a:rPr lang="vi-VN" b="0" baseline="0"/>
              <a:t>: Phan Thị Linh – Đà Nẵng</a:t>
            </a:r>
          </a:p>
          <a:p>
            <a:r>
              <a:rPr lang="vi-VN" b="0" baseline="0"/>
              <a:t>Sđt lh: 0916.604.268</a:t>
            </a:r>
          </a:p>
          <a:p>
            <a:r>
              <a:rPr lang="vi-VN" sz="1200" b="0">
                <a:latin typeface="Arial" pitchFamily="34" charset="0"/>
                <a:cs typeface="Arial" pitchFamily="34" charset="0"/>
              </a:rPr>
              <a:t>+ Zalo: 0916.604.268</a:t>
            </a:r>
          </a:p>
          <a:p>
            <a:r>
              <a:rPr lang="vi-VN" sz="1200" b="0">
                <a:latin typeface="Arial" pitchFamily="34" charset="0"/>
                <a:cs typeface="Arial" pitchFamily="34" charset="0"/>
              </a:rPr>
              <a:t>+ Facebook cá nhân: </a:t>
            </a:r>
            <a:r>
              <a:rPr lang="vi-VN" sz="1200" b="0">
                <a:hlinkClick r:id="rId3"/>
              </a:rPr>
              <a:t>https://www.facebook.com/nhilinh.phan/</a:t>
            </a:r>
            <a:endParaRPr lang="vi-VN" sz="1200" b="0"/>
          </a:p>
          <a:p>
            <a:r>
              <a:rPr lang="vi-VN" sz="1200" b="0">
                <a:latin typeface="Arial" pitchFamily="34" charset="0"/>
                <a:cs typeface="Arial" pitchFamily="34" charset="0"/>
              </a:rPr>
              <a:t>+ Nhóm chia sẻ tài liệu: </a:t>
            </a:r>
            <a:r>
              <a:rPr lang="vi-VN" sz="1200" b="0">
                <a:hlinkClick r:id="rId4"/>
              </a:rPr>
              <a:t>https://www.facebook.com/groups/443096903751589</a:t>
            </a:r>
            <a:endParaRPr lang="vi-VN" sz="1200" b="0"/>
          </a:p>
          <a:p>
            <a:r>
              <a:rPr lang="vi-VN" sz="1200" b="0">
                <a:latin typeface="Arial" pitchFamily="34" charset="0"/>
                <a:cs typeface="Arial" pitchFamily="34" charset="0"/>
              </a:rPr>
              <a:t>Hãy</a:t>
            </a:r>
            <a:r>
              <a:rPr lang="vi-VN" sz="1200" b="0" baseline="0">
                <a:latin typeface="Arial" pitchFamily="34" charset="0"/>
                <a:cs typeface="Arial" pitchFamily="34" charset="0"/>
              </a:rPr>
              <a:t> liên hệ chính chủ sản phẩm để được hỗ trợ và đồng hành trong suốt năm học nhé!</a:t>
            </a:r>
            <a:endParaRPr lang="vi-VN" sz="1200" b="0">
              <a:latin typeface="Arial" pitchFamily="34" charset="0"/>
              <a:cs typeface="Arial" pitchFamily="34" charset="0"/>
            </a:endParaRPr>
          </a:p>
          <a:p>
            <a:endParaRPr lang="en-US" b="0"/>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276" rtl="0" eaLnBrk="1" fontAlgn="auto" latinLnBrk="0" hangingPunct="1">
              <a:lnSpc>
                <a:spcPct val="100000"/>
              </a:lnSpc>
              <a:spcBef>
                <a:spcPts val="0"/>
              </a:spcBef>
              <a:spcAft>
                <a:spcPts val="0"/>
              </a:spcAft>
              <a:buClrTx/>
              <a:buSzTx/>
              <a:buFontTx/>
              <a:buNone/>
              <a:tabLst/>
              <a:defRPr/>
            </a:pPr>
            <a:fld id="{7AFEA3F6-B450-4284-BB2C-4DA94784FD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76"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60827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a:t>Tác</a:t>
            </a:r>
            <a:r>
              <a:rPr lang="vi-VN" b="0" baseline="0"/>
              <a:t> giả bộ ppt Toán + TV</a:t>
            </a:r>
            <a:r>
              <a:rPr lang="en-US" b="0" baseline="0"/>
              <a:t>1</a:t>
            </a:r>
            <a:r>
              <a:rPr lang="vi-VN" b="0" baseline="0"/>
              <a:t>: Phan Thị Linh – Đà Nẵng</a:t>
            </a:r>
          </a:p>
          <a:p>
            <a:r>
              <a:rPr lang="vi-VN" b="0" baseline="0"/>
              <a:t>Sđt lh: 0916.604.268</a:t>
            </a:r>
          </a:p>
          <a:p>
            <a:r>
              <a:rPr lang="vi-VN" sz="1200" b="0">
                <a:latin typeface="Arial" pitchFamily="34" charset="0"/>
                <a:cs typeface="Arial" pitchFamily="34" charset="0"/>
              </a:rPr>
              <a:t>+ Zalo: 0916.604.268</a:t>
            </a:r>
          </a:p>
          <a:p>
            <a:r>
              <a:rPr lang="vi-VN" sz="1200" b="0">
                <a:latin typeface="Arial" pitchFamily="34" charset="0"/>
                <a:cs typeface="Arial" pitchFamily="34" charset="0"/>
              </a:rPr>
              <a:t>+ Facebook cá nhân: </a:t>
            </a:r>
            <a:r>
              <a:rPr lang="vi-VN" sz="1200" b="0">
                <a:hlinkClick r:id="rId3"/>
              </a:rPr>
              <a:t>https://www.facebook.com/nhilinh.phan/</a:t>
            </a:r>
            <a:endParaRPr lang="vi-VN" sz="1200" b="0"/>
          </a:p>
          <a:p>
            <a:r>
              <a:rPr lang="vi-VN" sz="1200" b="0">
                <a:latin typeface="Arial" pitchFamily="34" charset="0"/>
                <a:cs typeface="Arial" pitchFamily="34" charset="0"/>
              </a:rPr>
              <a:t>+ Nhóm chia sẻ tài liệu: </a:t>
            </a:r>
            <a:r>
              <a:rPr lang="vi-VN" sz="1200" b="0">
                <a:hlinkClick r:id="rId4"/>
              </a:rPr>
              <a:t>https://www.facebook.com/groups/443096903751589</a:t>
            </a:r>
            <a:endParaRPr lang="vi-VN" sz="1200" b="0"/>
          </a:p>
          <a:p>
            <a:r>
              <a:rPr lang="vi-VN" sz="1200" b="0">
                <a:latin typeface="Arial" pitchFamily="34" charset="0"/>
                <a:cs typeface="Arial" pitchFamily="34" charset="0"/>
              </a:rPr>
              <a:t>Hãy</a:t>
            </a:r>
            <a:r>
              <a:rPr lang="vi-VN" sz="1200" b="0" baseline="0">
                <a:latin typeface="Arial" pitchFamily="34" charset="0"/>
                <a:cs typeface="Arial" pitchFamily="34" charset="0"/>
              </a:rPr>
              <a:t> liên hệ chính chủ sản phẩm để được hỗ trợ và đồng hành trong suốt năm học nhé!</a:t>
            </a:r>
            <a:endParaRPr lang="vi-VN" sz="1200" b="0">
              <a:latin typeface="Arial" pitchFamily="34" charset="0"/>
              <a:cs typeface="Arial" pitchFamily="34" charset="0"/>
            </a:endParaRPr>
          </a:p>
          <a:p>
            <a:endParaRPr lang="en-US" b="0"/>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276" rtl="0" eaLnBrk="1" fontAlgn="auto" latinLnBrk="0" hangingPunct="1">
              <a:lnSpc>
                <a:spcPct val="100000"/>
              </a:lnSpc>
              <a:spcBef>
                <a:spcPts val="0"/>
              </a:spcBef>
              <a:spcAft>
                <a:spcPts val="0"/>
              </a:spcAft>
              <a:buClrTx/>
              <a:buSzTx/>
              <a:buFontTx/>
              <a:buNone/>
              <a:tabLst/>
              <a:defRPr/>
            </a:pPr>
            <a:fld id="{7AFEA3F6-B450-4284-BB2C-4DA94784FD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76"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7733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a:t>Tác</a:t>
            </a:r>
            <a:r>
              <a:rPr lang="vi-VN" b="0" baseline="0"/>
              <a:t> giả bộ ppt Toán + TV</a:t>
            </a:r>
            <a:r>
              <a:rPr lang="en-US" b="0" baseline="0"/>
              <a:t>1</a:t>
            </a:r>
            <a:r>
              <a:rPr lang="vi-VN" b="0" baseline="0"/>
              <a:t>: Phan Thị Linh – Đà Nẵng</a:t>
            </a:r>
          </a:p>
          <a:p>
            <a:r>
              <a:rPr lang="vi-VN" b="0" baseline="0"/>
              <a:t>Sđt lh: 0916.604.268</a:t>
            </a:r>
          </a:p>
          <a:p>
            <a:r>
              <a:rPr lang="vi-VN" sz="1200" b="0">
                <a:latin typeface="Arial" pitchFamily="34" charset="0"/>
                <a:cs typeface="Arial" pitchFamily="34" charset="0"/>
              </a:rPr>
              <a:t>+ Zalo: 0916.604.268</a:t>
            </a:r>
          </a:p>
          <a:p>
            <a:r>
              <a:rPr lang="vi-VN" sz="1200" b="0">
                <a:latin typeface="Arial" pitchFamily="34" charset="0"/>
                <a:cs typeface="Arial" pitchFamily="34" charset="0"/>
              </a:rPr>
              <a:t>+ Facebook cá nhân: </a:t>
            </a:r>
            <a:r>
              <a:rPr lang="vi-VN" sz="1200" b="0">
                <a:hlinkClick r:id="rId3"/>
              </a:rPr>
              <a:t>https://www.facebook.com/nhilinh.phan/</a:t>
            </a:r>
            <a:endParaRPr lang="vi-VN" sz="1200" b="0"/>
          </a:p>
          <a:p>
            <a:r>
              <a:rPr lang="vi-VN" sz="1200" b="0">
                <a:latin typeface="Arial" pitchFamily="34" charset="0"/>
                <a:cs typeface="Arial" pitchFamily="34" charset="0"/>
              </a:rPr>
              <a:t>+ Nhóm chia sẻ tài liệu: </a:t>
            </a:r>
            <a:r>
              <a:rPr lang="vi-VN" sz="1200" b="0">
                <a:hlinkClick r:id="rId4"/>
              </a:rPr>
              <a:t>https://www.facebook.com/groups/443096903751589</a:t>
            </a:r>
            <a:endParaRPr lang="vi-VN" sz="1200" b="0"/>
          </a:p>
          <a:p>
            <a:r>
              <a:rPr lang="vi-VN" sz="1200" b="0">
                <a:latin typeface="Arial" pitchFamily="34" charset="0"/>
                <a:cs typeface="Arial" pitchFamily="34" charset="0"/>
              </a:rPr>
              <a:t>Hãy</a:t>
            </a:r>
            <a:r>
              <a:rPr lang="vi-VN" sz="1200" b="0" baseline="0">
                <a:latin typeface="Arial" pitchFamily="34" charset="0"/>
                <a:cs typeface="Arial" pitchFamily="34" charset="0"/>
              </a:rPr>
              <a:t> liên hệ chính chủ sản phẩm để được hỗ trợ và đồng hành trong suốt năm học nhé!</a:t>
            </a:r>
            <a:endParaRPr lang="vi-VN" sz="1200" b="0">
              <a:latin typeface="Arial" pitchFamily="34" charset="0"/>
              <a:cs typeface="Arial" pitchFamily="34" charset="0"/>
            </a:endParaRPr>
          </a:p>
          <a:p>
            <a:endParaRPr lang="en-US" b="0"/>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276" rtl="0" eaLnBrk="1" fontAlgn="auto" latinLnBrk="0" hangingPunct="1">
              <a:lnSpc>
                <a:spcPct val="100000"/>
              </a:lnSpc>
              <a:spcBef>
                <a:spcPts val="0"/>
              </a:spcBef>
              <a:spcAft>
                <a:spcPts val="0"/>
              </a:spcAft>
              <a:buClrTx/>
              <a:buSzTx/>
              <a:buFontTx/>
              <a:buNone/>
              <a:tabLst/>
              <a:defRPr/>
            </a:pPr>
            <a:fld id="{7AFEA3F6-B450-4284-BB2C-4DA94784FD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76"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3398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a:t>Tác</a:t>
            </a:r>
            <a:r>
              <a:rPr lang="vi-VN" b="0" baseline="0"/>
              <a:t> giả bộ ppt Toán + TV</a:t>
            </a:r>
            <a:r>
              <a:rPr lang="en-US" b="0" baseline="0"/>
              <a:t>1</a:t>
            </a:r>
            <a:r>
              <a:rPr lang="vi-VN" b="0" baseline="0"/>
              <a:t>: Phan Thị Linh – Đà Nẵng</a:t>
            </a:r>
          </a:p>
          <a:p>
            <a:r>
              <a:rPr lang="vi-VN" b="0" baseline="0"/>
              <a:t>Sđt lh: 0916.604.268</a:t>
            </a:r>
          </a:p>
          <a:p>
            <a:r>
              <a:rPr lang="vi-VN" sz="1200" b="0">
                <a:latin typeface="Arial" pitchFamily="34" charset="0"/>
                <a:cs typeface="Arial" pitchFamily="34" charset="0"/>
              </a:rPr>
              <a:t>+ Zalo: 0916.604.268</a:t>
            </a:r>
          </a:p>
          <a:p>
            <a:r>
              <a:rPr lang="vi-VN" sz="1200" b="0">
                <a:latin typeface="Arial" pitchFamily="34" charset="0"/>
                <a:cs typeface="Arial" pitchFamily="34" charset="0"/>
              </a:rPr>
              <a:t>+ Facebook cá nhân: </a:t>
            </a:r>
            <a:r>
              <a:rPr lang="vi-VN" sz="1200" b="0">
                <a:hlinkClick r:id="rId3"/>
              </a:rPr>
              <a:t>https://www.facebook.com/nhilinh.phan/</a:t>
            </a:r>
            <a:endParaRPr lang="vi-VN" sz="1200" b="0"/>
          </a:p>
          <a:p>
            <a:r>
              <a:rPr lang="vi-VN" sz="1200" b="0">
                <a:latin typeface="Arial" pitchFamily="34" charset="0"/>
                <a:cs typeface="Arial" pitchFamily="34" charset="0"/>
              </a:rPr>
              <a:t>+ Nhóm chia sẻ tài liệu: </a:t>
            </a:r>
            <a:r>
              <a:rPr lang="vi-VN" sz="1200" b="0">
                <a:hlinkClick r:id="rId4"/>
              </a:rPr>
              <a:t>https://www.facebook.com/groups/443096903751589</a:t>
            </a:r>
            <a:endParaRPr lang="vi-VN" sz="1200" b="0"/>
          </a:p>
          <a:p>
            <a:r>
              <a:rPr lang="vi-VN" sz="1200" b="0">
                <a:latin typeface="Arial" pitchFamily="34" charset="0"/>
                <a:cs typeface="Arial" pitchFamily="34" charset="0"/>
              </a:rPr>
              <a:t>Hãy</a:t>
            </a:r>
            <a:r>
              <a:rPr lang="vi-VN" sz="1200" b="0" baseline="0">
                <a:latin typeface="Arial" pitchFamily="34" charset="0"/>
                <a:cs typeface="Arial" pitchFamily="34" charset="0"/>
              </a:rPr>
              <a:t> liên hệ chính chủ sản phẩm để được hỗ trợ và đồng hành trong suốt năm học nhé!</a:t>
            </a:r>
            <a:endParaRPr lang="vi-VN" sz="1200" b="0">
              <a:latin typeface="Arial" pitchFamily="34" charset="0"/>
              <a:cs typeface="Arial" pitchFamily="34" charset="0"/>
            </a:endParaRPr>
          </a:p>
          <a:p>
            <a:endParaRPr lang="en-US" b="0"/>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276" rtl="0" eaLnBrk="1" fontAlgn="auto" latinLnBrk="0" hangingPunct="1">
              <a:lnSpc>
                <a:spcPct val="100000"/>
              </a:lnSpc>
              <a:spcBef>
                <a:spcPts val="0"/>
              </a:spcBef>
              <a:spcAft>
                <a:spcPts val="0"/>
              </a:spcAft>
              <a:buClrTx/>
              <a:buSzTx/>
              <a:buFontTx/>
              <a:buNone/>
              <a:tabLst/>
              <a:defRPr/>
            </a:pPr>
            <a:fld id="{7AFEA3F6-B450-4284-BB2C-4DA94784FD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76"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5195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a:t>Tác</a:t>
            </a:r>
            <a:r>
              <a:rPr lang="vi-VN" b="0" baseline="0"/>
              <a:t> giả bộ ppt Toán + TV</a:t>
            </a:r>
            <a:r>
              <a:rPr lang="en-US" b="0" baseline="0"/>
              <a:t>1</a:t>
            </a:r>
            <a:r>
              <a:rPr lang="vi-VN" b="0" baseline="0"/>
              <a:t>: Phan Thị Linh – Đà Nẵng</a:t>
            </a:r>
          </a:p>
          <a:p>
            <a:r>
              <a:rPr lang="vi-VN" b="0" baseline="0"/>
              <a:t>Sđt lh: 0916.604.268</a:t>
            </a:r>
          </a:p>
          <a:p>
            <a:r>
              <a:rPr lang="vi-VN" sz="1200" b="0">
                <a:latin typeface="Arial" pitchFamily="34" charset="0"/>
                <a:cs typeface="Arial" pitchFamily="34" charset="0"/>
              </a:rPr>
              <a:t>+ Zalo: 0916.604.268</a:t>
            </a:r>
          </a:p>
          <a:p>
            <a:r>
              <a:rPr lang="vi-VN" sz="1200" b="0">
                <a:latin typeface="Arial" pitchFamily="34" charset="0"/>
                <a:cs typeface="Arial" pitchFamily="34" charset="0"/>
              </a:rPr>
              <a:t>+ Facebook cá nhân: </a:t>
            </a:r>
            <a:r>
              <a:rPr lang="vi-VN" sz="1200" b="0">
                <a:hlinkClick r:id="rId3"/>
              </a:rPr>
              <a:t>https://www.facebook.com/nhilinh.phan/</a:t>
            </a:r>
            <a:endParaRPr lang="vi-VN" sz="1200" b="0"/>
          </a:p>
          <a:p>
            <a:r>
              <a:rPr lang="vi-VN" sz="1200" b="0">
                <a:latin typeface="Arial" pitchFamily="34" charset="0"/>
                <a:cs typeface="Arial" pitchFamily="34" charset="0"/>
              </a:rPr>
              <a:t>+ Nhóm chia sẻ tài liệu: </a:t>
            </a:r>
            <a:r>
              <a:rPr lang="vi-VN" sz="1200" b="0">
                <a:hlinkClick r:id="rId4"/>
              </a:rPr>
              <a:t>https://www.facebook.com/groups/443096903751589</a:t>
            </a:r>
            <a:endParaRPr lang="vi-VN" sz="1200" b="0"/>
          </a:p>
          <a:p>
            <a:r>
              <a:rPr lang="vi-VN" sz="1200" b="0">
                <a:latin typeface="Arial" pitchFamily="34" charset="0"/>
                <a:cs typeface="Arial" pitchFamily="34" charset="0"/>
              </a:rPr>
              <a:t>Hãy</a:t>
            </a:r>
            <a:r>
              <a:rPr lang="vi-VN" sz="1200" b="0" baseline="0">
                <a:latin typeface="Arial" pitchFamily="34" charset="0"/>
                <a:cs typeface="Arial" pitchFamily="34" charset="0"/>
              </a:rPr>
              <a:t> liên hệ chính chủ sản phẩm để được hỗ trợ và đồng hành trong suốt năm học nhé!</a:t>
            </a:r>
            <a:endParaRPr lang="vi-VN" sz="1200" b="0">
              <a:latin typeface="Arial" pitchFamily="34" charset="0"/>
              <a:cs typeface="Arial" pitchFamily="34" charset="0"/>
            </a:endParaRPr>
          </a:p>
          <a:p>
            <a:endParaRPr lang="en-US" b="0"/>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276" rtl="0" eaLnBrk="1" fontAlgn="auto" latinLnBrk="0" hangingPunct="1">
              <a:lnSpc>
                <a:spcPct val="100000"/>
              </a:lnSpc>
              <a:spcBef>
                <a:spcPts val="0"/>
              </a:spcBef>
              <a:spcAft>
                <a:spcPts val="0"/>
              </a:spcAft>
              <a:buClrTx/>
              <a:buSzTx/>
              <a:buFontTx/>
              <a:buNone/>
              <a:tabLst/>
              <a:defRPr/>
            </a:pPr>
            <a:fld id="{7AFEA3F6-B450-4284-BB2C-4DA94784FD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76"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9464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518783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915930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5095001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3557646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070579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25136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743413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237447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918864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849643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940332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7805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562061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87607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325684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90809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917839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946151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47694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640297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8397548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341023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590846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94288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8073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30773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3A70B09E-B74C-4DF4-A280-B70EAFCB5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3" name="图片 2">
            <a:extLst>
              <a:ext uri="{FF2B5EF4-FFF2-40B4-BE49-F238E27FC236}">
                <a16:creationId xmlns:a16="http://schemas.microsoft.com/office/drawing/2014/main" id="{6D1169B3-C06C-4EA0-A39D-7BC333595F6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2" y="5791200"/>
            <a:ext cx="12191996" cy="1066800"/>
          </a:xfrm>
          <a:prstGeom prst="rect">
            <a:avLst/>
          </a:prstGeom>
        </p:spPr>
      </p:pic>
    </p:spTree>
    <p:extLst>
      <p:ext uri="{BB962C8B-B14F-4D97-AF65-F5344CB8AC3E}">
        <p14:creationId xmlns:p14="http://schemas.microsoft.com/office/powerpoint/2010/main" val="21444175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F6E05B6-3A85-4A45-8725-F0F5371674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1"/>
          </a:xfrm>
          <a:prstGeom prst="rect">
            <a:avLst/>
          </a:prstGeom>
        </p:spPr>
      </p:pic>
    </p:spTree>
    <p:extLst>
      <p:ext uri="{BB962C8B-B14F-4D97-AF65-F5344CB8AC3E}">
        <p14:creationId xmlns:p14="http://schemas.microsoft.com/office/powerpoint/2010/main" val="25542059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9715078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69982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609502" indent="0" algn="ctr">
              <a:buNone/>
              <a:defRPr>
                <a:solidFill>
                  <a:schemeClr val="tx1">
                    <a:tint val="75000"/>
                  </a:schemeClr>
                </a:solidFill>
              </a:defRPr>
            </a:lvl2pPr>
            <a:lvl3pPr marL="1219004" indent="0" algn="ctr">
              <a:buNone/>
              <a:defRPr>
                <a:solidFill>
                  <a:schemeClr val="tx1">
                    <a:tint val="75000"/>
                  </a:schemeClr>
                </a:solidFill>
              </a:defRPr>
            </a:lvl3pPr>
            <a:lvl4pPr marL="1828506" indent="0" algn="ctr">
              <a:buNone/>
              <a:defRPr>
                <a:solidFill>
                  <a:schemeClr val="tx1">
                    <a:tint val="75000"/>
                  </a:schemeClr>
                </a:solidFill>
              </a:defRPr>
            </a:lvl4pPr>
            <a:lvl5pPr marL="2438008" indent="0" algn="ctr">
              <a:buNone/>
              <a:defRPr>
                <a:solidFill>
                  <a:schemeClr val="tx1">
                    <a:tint val="75000"/>
                  </a:schemeClr>
                </a:solidFill>
              </a:defRPr>
            </a:lvl5pPr>
            <a:lvl6pPr marL="3047510" indent="0" algn="ctr">
              <a:buNone/>
              <a:defRPr>
                <a:solidFill>
                  <a:schemeClr val="tx1">
                    <a:tint val="75000"/>
                  </a:schemeClr>
                </a:solidFill>
              </a:defRPr>
            </a:lvl6pPr>
            <a:lvl7pPr marL="3657013" indent="0" algn="ctr">
              <a:buNone/>
              <a:defRPr>
                <a:solidFill>
                  <a:schemeClr val="tx1">
                    <a:tint val="75000"/>
                  </a:schemeClr>
                </a:solidFill>
              </a:defRPr>
            </a:lvl7pPr>
            <a:lvl8pPr marL="4266515" indent="0" algn="ctr">
              <a:buNone/>
              <a:defRPr>
                <a:solidFill>
                  <a:schemeClr val="tx1">
                    <a:tint val="75000"/>
                  </a:schemeClr>
                </a:solidFill>
              </a:defRPr>
            </a:lvl8pPr>
            <a:lvl9pPr marL="487601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4CEF851F-4C9B-4ED8-A706-7687066F5A2C}" type="datetimeFigureOut">
              <a:rPr lang="en-US" smtClean="0"/>
              <a:t>2/4/2023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5561785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4CEF851F-4C9B-4ED8-A706-7687066F5A2C}" type="datetimeFigureOut">
              <a:rPr lang="en-US" smtClean="0"/>
              <a:t>2/4/2023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545825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667">
                <a:solidFill>
                  <a:schemeClr val="tx1">
                    <a:tint val="75000"/>
                  </a:schemeClr>
                </a:solidFill>
              </a:defRPr>
            </a:lvl1pPr>
            <a:lvl2pPr marL="609502" indent="0">
              <a:buNone/>
              <a:defRPr sz="2400">
                <a:solidFill>
                  <a:schemeClr val="tx1">
                    <a:tint val="75000"/>
                  </a:schemeClr>
                </a:solidFill>
              </a:defRPr>
            </a:lvl2pPr>
            <a:lvl3pPr marL="1219004" indent="0">
              <a:buNone/>
              <a:defRPr sz="2133">
                <a:solidFill>
                  <a:schemeClr val="tx1">
                    <a:tint val="75000"/>
                  </a:schemeClr>
                </a:solidFill>
              </a:defRPr>
            </a:lvl3pPr>
            <a:lvl4pPr marL="1828506" indent="0">
              <a:buNone/>
              <a:defRPr sz="1867">
                <a:solidFill>
                  <a:schemeClr val="tx1">
                    <a:tint val="75000"/>
                  </a:schemeClr>
                </a:solidFill>
              </a:defRPr>
            </a:lvl4pPr>
            <a:lvl5pPr marL="2438008" indent="0">
              <a:buNone/>
              <a:defRPr sz="1867">
                <a:solidFill>
                  <a:schemeClr val="tx1">
                    <a:tint val="75000"/>
                  </a:schemeClr>
                </a:solidFill>
              </a:defRPr>
            </a:lvl5pPr>
            <a:lvl6pPr marL="3047510" indent="0">
              <a:buNone/>
              <a:defRPr sz="1867">
                <a:solidFill>
                  <a:schemeClr val="tx1">
                    <a:tint val="75000"/>
                  </a:schemeClr>
                </a:solidFill>
              </a:defRPr>
            </a:lvl6pPr>
            <a:lvl7pPr marL="3657013" indent="0">
              <a:buNone/>
              <a:defRPr sz="1867">
                <a:solidFill>
                  <a:schemeClr val="tx1">
                    <a:tint val="75000"/>
                  </a:schemeClr>
                </a:solidFill>
              </a:defRPr>
            </a:lvl7pPr>
            <a:lvl8pPr marL="4266515" indent="0">
              <a:buNone/>
              <a:defRPr sz="1867">
                <a:solidFill>
                  <a:schemeClr val="tx1">
                    <a:tint val="75000"/>
                  </a:schemeClr>
                </a:solidFill>
              </a:defRPr>
            </a:lvl8pPr>
            <a:lvl9pPr marL="4876017"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4CEF851F-4C9B-4ED8-A706-7687066F5A2C}" type="datetimeFigureOut">
              <a:rPr lang="en-US" smtClean="0"/>
              <a:t>2/4/2023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688907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206650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4CEF851F-4C9B-4ED8-A706-7687066F5A2C}" type="datetimeFigureOut">
              <a:rPr lang="en-US" smtClean="0"/>
              <a:t>2/4/2023</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0492412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502" indent="0">
              <a:buNone/>
              <a:defRPr sz="2667" b="1"/>
            </a:lvl2pPr>
            <a:lvl3pPr marL="1219004" indent="0">
              <a:buNone/>
              <a:defRPr sz="2400" b="1"/>
            </a:lvl3pPr>
            <a:lvl4pPr marL="1828506" indent="0">
              <a:buNone/>
              <a:defRPr sz="2133" b="1"/>
            </a:lvl4pPr>
            <a:lvl5pPr marL="2438008" indent="0">
              <a:buNone/>
              <a:defRPr sz="2133" b="1"/>
            </a:lvl5pPr>
            <a:lvl6pPr marL="3047510" indent="0">
              <a:buNone/>
              <a:defRPr sz="2133" b="1"/>
            </a:lvl6pPr>
            <a:lvl7pPr marL="3657013" indent="0">
              <a:buNone/>
              <a:defRPr sz="2133" b="1"/>
            </a:lvl7pPr>
            <a:lvl8pPr marL="4266515" indent="0">
              <a:buNone/>
              <a:defRPr sz="2133" b="1"/>
            </a:lvl8pPr>
            <a:lvl9pPr marL="4876017"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a:prstGeom prst="rect">
            <a:avLst/>
          </a:prstGeom>
        </p:spPr>
        <p:txBody>
          <a:bodyPr anchor="b"/>
          <a:lstStyle>
            <a:lvl1pPr marL="0" indent="0">
              <a:buNone/>
              <a:defRPr sz="3200" b="1"/>
            </a:lvl1pPr>
            <a:lvl2pPr marL="609502" indent="0">
              <a:buNone/>
              <a:defRPr sz="2667" b="1"/>
            </a:lvl2pPr>
            <a:lvl3pPr marL="1219004" indent="0">
              <a:buNone/>
              <a:defRPr sz="2400" b="1"/>
            </a:lvl3pPr>
            <a:lvl4pPr marL="1828506" indent="0">
              <a:buNone/>
              <a:defRPr sz="2133" b="1"/>
            </a:lvl4pPr>
            <a:lvl5pPr marL="2438008" indent="0">
              <a:buNone/>
              <a:defRPr sz="2133" b="1"/>
            </a:lvl5pPr>
            <a:lvl6pPr marL="3047510" indent="0">
              <a:buNone/>
              <a:defRPr sz="2133" b="1"/>
            </a:lvl6pPr>
            <a:lvl7pPr marL="3657013" indent="0">
              <a:buNone/>
              <a:defRPr sz="2133" b="1"/>
            </a:lvl7pPr>
            <a:lvl8pPr marL="4266515" indent="0">
              <a:buNone/>
              <a:defRPr sz="2133" b="1"/>
            </a:lvl8pPr>
            <a:lvl9pPr marL="4876017"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4CEF851F-4C9B-4ED8-A706-7687066F5A2C}" type="datetimeFigureOut">
              <a:rPr lang="en-US" smtClean="0"/>
              <a:t>2/4/2023</a:t>
            </a:fld>
            <a:endParaRPr lang="en-US"/>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1749618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4CEF851F-4C9B-4ED8-A706-7687066F5A2C}" type="datetimeFigureOut">
              <a:rPr lang="en-US" smtClean="0"/>
              <a:t>2/4/2023</a:t>
            </a:fld>
            <a:endParaRPr lang="en-US"/>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2199185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4CEF851F-4C9B-4ED8-A706-7687066F5A2C}" type="datetimeFigureOut">
              <a:rPr lang="en-US" smtClean="0"/>
              <a:t>2/4/2023</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6500140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a:prstGeom prst="rect">
            <a:avLst/>
          </a:prstGeo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a:prstGeom prst="rect">
            <a:avLst/>
          </a:prstGeom>
        </p:spPr>
        <p:txBody>
          <a:bodyPr/>
          <a:lstStyle>
            <a:lvl1pPr marL="0" indent="0">
              <a:buNone/>
              <a:defRPr sz="1867"/>
            </a:lvl1pPr>
            <a:lvl2pPr marL="609502" indent="0">
              <a:buNone/>
              <a:defRPr sz="1600"/>
            </a:lvl2pPr>
            <a:lvl3pPr marL="1219004" indent="0">
              <a:buNone/>
              <a:defRPr sz="1333"/>
            </a:lvl3pPr>
            <a:lvl4pPr marL="1828506" indent="0">
              <a:buNone/>
              <a:defRPr sz="1200"/>
            </a:lvl4pPr>
            <a:lvl5pPr marL="2438008" indent="0">
              <a:buNone/>
              <a:defRPr sz="1200"/>
            </a:lvl5pPr>
            <a:lvl6pPr marL="3047510" indent="0">
              <a:buNone/>
              <a:defRPr sz="1200"/>
            </a:lvl6pPr>
            <a:lvl7pPr marL="3657013" indent="0">
              <a:buNone/>
              <a:defRPr sz="1200"/>
            </a:lvl7pPr>
            <a:lvl8pPr marL="4266515" indent="0">
              <a:buNone/>
              <a:defRPr sz="1200"/>
            </a:lvl8pPr>
            <a:lvl9pPr marL="4876017"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4CEF851F-4C9B-4ED8-A706-7687066F5A2C}" type="datetimeFigureOut">
              <a:rPr lang="en-US" smtClean="0"/>
              <a:t>2/4/2023</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4322303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a:prstGeom prst="rect">
            <a:avLst/>
          </a:prstGeo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4267"/>
            </a:lvl1pPr>
            <a:lvl2pPr marL="609502" indent="0">
              <a:buNone/>
              <a:defRPr sz="3733"/>
            </a:lvl2pPr>
            <a:lvl3pPr marL="1219004" indent="0">
              <a:buNone/>
              <a:defRPr sz="3200"/>
            </a:lvl3pPr>
            <a:lvl4pPr marL="1828506" indent="0">
              <a:buNone/>
              <a:defRPr sz="2667"/>
            </a:lvl4pPr>
            <a:lvl5pPr marL="2438008" indent="0">
              <a:buNone/>
              <a:defRPr sz="2667"/>
            </a:lvl5pPr>
            <a:lvl6pPr marL="3047510" indent="0">
              <a:buNone/>
              <a:defRPr sz="2667"/>
            </a:lvl6pPr>
            <a:lvl7pPr marL="3657013" indent="0">
              <a:buNone/>
              <a:defRPr sz="2667"/>
            </a:lvl7pPr>
            <a:lvl8pPr marL="4266515" indent="0">
              <a:buNone/>
              <a:defRPr sz="2667"/>
            </a:lvl8pPr>
            <a:lvl9pPr marL="4876017"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a:prstGeom prst="rect">
            <a:avLst/>
          </a:prstGeom>
        </p:spPr>
        <p:txBody>
          <a:bodyPr/>
          <a:lstStyle>
            <a:lvl1pPr marL="0" indent="0">
              <a:buNone/>
              <a:defRPr sz="1867"/>
            </a:lvl1pPr>
            <a:lvl2pPr marL="609502" indent="0">
              <a:buNone/>
              <a:defRPr sz="1600"/>
            </a:lvl2pPr>
            <a:lvl3pPr marL="1219004" indent="0">
              <a:buNone/>
              <a:defRPr sz="1333"/>
            </a:lvl3pPr>
            <a:lvl4pPr marL="1828506" indent="0">
              <a:buNone/>
              <a:defRPr sz="1200"/>
            </a:lvl4pPr>
            <a:lvl5pPr marL="2438008" indent="0">
              <a:buNone/>
              <a:defRPr sz="1200"/>
            </a:lvl5pPr>
            <a:lvl6pPr marL="3047510" indent="0">
              <a:buNone/>
              <a:defRPr sz="1200"/>
            </a:lvl6pPr>
            <a:lvl7pPr marL="3657013" indent="0">
              <a:buNone/>
              <a:defRPr sz="1200"/>
            </a:lvl7pPr>
            <a:lvl8pPr marL="4266515" indent="0">
              <a:buNone/>
              <a:defRPr sz="1200"/>
            </a:lvl8pPr>
            <a:lvl9pPr marL="4876017"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4CEF851F-4C9B-4ED8-A706-7687066F5A2C}" type="datetimeFigureOut">
              <a:rPr lang="en-US" smtClean="0"/>
              <a:t>2/4/2023</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005665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4CEF851F-4C9B-4ED8-A706-7687066F5A2C}" type="datetimeFigureOut">
              <a:rPr lang="en-US" smtClean="0"/>
              <a:t>2/4/2023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0824581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4CEF851F-4C9B-4ED8-A706-7687066F5A2C}" type="datetimeFigureOut">
              <a:rPr lang="en-US" smtClean="0"/>
              <a:t>2/4/2023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4668059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04883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AD6143-D6A0-496A-B790-0D85DA1A0EAA}"/>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511A84A-BDE7-49CC-8D64-EF6C0A9226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3FEBBF3-3363-409C-9D18-C5326B8F0C60}"/>
              </a:ext>
            </a:extLst>
          </p:cNvPr>
          <p:cNvSpPr>
            <a:spLocks noGrp="1"/>
          </p:cNvSpPr>
          <p:nvPr>
            <p:ph type="dt" sz="half" idx="10"/>
          </p:nvPr>
        </p:nvSpPr>
        <p:spPr/>
        <p:txBody>
          <a:bodyPr/>
          <a:lstStyle/>
          <a:p>
            <a:fld id="{59BA53E6-E9F0-420A-A48E-81144C71B9F1}"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5C27EF46-4A8E-466F-9A02-525C487760F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DFEC7A6-D82A-4943-99D0-7B8C61C44B05}"/>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10467788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653147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98EADAE-67CA-4860-8A7F-BC80B10B6A9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00BAF58-969A-4D2B-A32E-5175F20B5BAD}"/>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502EA76-3BB5-46F1-A78D-2EC84C922A56}"/>
              </a:ext>
            </a:extLst>
          </p:cNvPr>
          <p:cNvSpPr>
            <a:spLocks noGrp="1"/>
          </p:cNvSpPr>
          <p:nvPr>
            <p:ph type="dt" sz="half" idx="10"/>
          </p:nvPr>
        </p:nvSpPr>
        <p:spPr/>
        <p:txBody>
          <a:bodyPr/>
          <a:lstStyle/>
          <a:p>
            <a:fld id="{59BA53E6-E9F0-420A-A48E-81144C71B9F1}"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6BD6310E-9D39-4BF7-94F6-125B2CDE9CE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1A51600-6DA5-47CE-B9CE-9C8AFC07102C}"/>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23857800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968838-2489-4440-91C9-AD4FA978C71B}"/>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683520F-19FB-4A6A-AC34-26984A5919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2FAA7E6-DF74-4644-9B90-3A0206A12D27}"/>
              </a:ext>
            </a:extLst>
          </p:cNvPr>
          <p:cNvSpPr>
            <a:spLocks noGrp="1"/>
          </p:cNvSpPr>
          <p:nvPr>
            <p:ph type="dt" sz="half" idx="10"/>
          </p:nvPr>
        </p:nvSpPr>
        <p:spPr/>
        <p:txBody>
          <a:bodyPr/>
          <a:lstStyle/>
          <a:p>
            <a:fld id="{59BA53E6-E9F0-420A-A48E-81144C71B9F1}"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27E0D77B-14C7-4CAC-8FD4-369E5656C59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0E9685B-3344-477C-9918-9D5F554465C1}"/>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6573016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4714716-610A-4F97-80D8-0A1CCDCA8FD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E9F481F-31DD-474B-BE40-BAF2BC31AEEC}"/>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D7575392-1081-4087-9985-F732BA97D9C5}"/>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DDACEF1-0BCF-47F3-84AE-C893BCF27C30}"/>
              </a:ext>
            </a:extLst>
          </p:cNvPr>
          <p:cNvSpPr>
            <a:spLocks noGrp="1"/>
          </p:cNvSpPr>
          <p:nvPr>
            <p:ph type="dt" sz="half" idx="10"/>
          </p:nvPr>
        </p:nvSpPr>
        <p:spPr/>
        <p:txBody>
          <a:bodyPr/>
          <a:lstStyle/>
          <a:p>
            <a:fld id="{59BA53E6-E9F0-420A-A48E-81144C71B9F1}"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7812400C-C2CC-44FF-A102-638CAB65432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C3241FE-AAAA-43EF-855D-ECDF644D34FA}"/>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41525717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BCD601E-73E7-4D04-83B3-9685DB2E8F70}"/>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CEA1C7C-20F1-43DA-BBC5-5E2EFD0E63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5D975B7-7799-43EB-A47D-F3D85D46375E}"/>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186629E-58A5-4177-97EA-6753063A22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3E6DCA7-3019-40D3-83E5-C8DEF4D13BB9}"/>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813AFB9-4BB0-4EEF-AB92-A535BEE843E4}"/>
              </a:ext>
            </a:extLst>
          </p:cNvPr>
          <p:cNvSpPr>
            <a:spLocks noGrp="1"/>
          </p:cNvSpPr>
          <p:nvPr>
            <p:ph type="dt" sz="half" idx="10"/>
          </p:nvPr>
        </p:nvSpPr>
        <p:spPr/>
        <p:txBody>
          <a:bodyPr/>
          <a:lstStyle/>
          <a:p>
            <a:fld id="{59BA53E6-E9F0-420A-A48E-81144C71B9F1}" type="datetimeFigureOut">
              <a:rPr lang="zh-CN" altLang="en-US" smtClean="0"/>
              <a:t>2023/2/4</a:t>
            </a:fld>
            <a:endParaRPr lang="zh-CN" altLang="en-US"/>
          </a:p>
        </p:txBody>
      </p:sp>
      <p:sp>
        <p:nvSpPr>
          <p:cNvPr id="8" name="页脚占位符 7">
            <a:extLst>
              <a:ext uri="{FF2B5EF4-FFF2-40B4-BE49-F238E27FC236}">
                <a16:creationId xmlns:a16="http://schemas.microsoft.com/office/drawing/2014/main" id="{C5F9F5FB-A501-4EAD-B179-43CB922E750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25AD9A81-10BA-4A51-BE54-7FB588C44BDB}"/>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29954804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FA0C83-00E8-40F9-8B14-C589DA410AF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FD0AC0C-D8AD-4C39-A2A3-E4BE19B32D10}"/>
              </a:ext>
            </a:extLst>
          </p:cNvPr>
          <p:cNvSpPr>
            <a:spLocks noGrp="1"/>
          </p:cNvSpPr>
          <p:nvPr>
            <p:ph type="dt" sz="half" idx="10"/>
          </p:nvPr>
        </p:nvSpPr>
        <p:spPr/>
        <p:txBody>
          <a:bodyPr/>
          <a:lstStyle/>
          <a:p>
            <a:fld id="{59BA53E6-E9F0-420A-A48E-81144C71B9F1}" type="datetimeFigureOut">
              <a:rPr lang="zh-CN" altLang="en-US" smtClean="0"/>
              <a:t>2023/2/4</a:t>
            </a:fld>
            <a:endParaRPr lang="zh-CN" altLang="en-US"/>
          </a:p>
        </p:txBody>
      </p:sp>
      <p:sp>
        <p:nvSpPr>
          <p:cNvPr id="4" name="页脚占位符 3">
            <a:extLst>
              <a:ext uri="{FF2B5EF4-FFF2-40B4-BE49-F238E27FC236}">
                <a16:creationId xmlns:a16="http://schemas.microsoft.com/office/drawing/2014/main" id="{EB54D4BD-43A0-4168-AE9B-2072BC41DC4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2D02FC46-C3D0-41E1-B9B1-B3051D98AE8D}"/>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3455489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2FCD92F-4BBD-4BFB-A152-BB5689BF17F2}"/>
              </a:ext>
            </a:extLst>
          </p:cNvPr>
          <p:cNvSpPr>
            <a:spLocks noGrp="1"/>
          </p:cNvSpPr>
          <p:nvPr>
            <p:ph type="dt" sz="half" idx="10"/>
          </p:nvPr>
        </p:nvSpPr>
        <p:spPr/>
        <p:txBody>
          <a:bodyPr/>
          <a:lstStyle/>
          <a:p>
            <a:fld id="{59BA53E6-E9F0-420A-A48E-81144C71B9F1}" type="datetimeFigureOut">
              <a:rPr lang="zh-CN" altLang="en-US" smtClean="0"/>
              <a:t>2023/2/4</a:t>
            </a:fld>
            <a:endParaRPr lang="zh-CN" altLang="en-US"/>
          </a:p>
        </p:txBody>
      </p:sp>
      <p:sp>
        <p:nvSpPr>
          <p:cNvPr id="3" name="页脚占位符 2">
            <a:extLst>
              <a:ext uri="{FF2B5EF4-FFF2-40B4-BE49-F238E27FC236}">
                <a16:creationId xmlns:a16="http://schemas.microsoft.com/office/drawing/2014/main" id="{2A0F263C-0858-42DE-A653-8B6CA62EEB06}"/>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8B6E753E-C8EB-45B0-9C50-90C6EC745FB5}"/>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27055259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1427AD-34C4-4EF9-BB39-CB7A887345F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05469044-F96A-4408-8B06-382AEED223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73CF15AC-8D50-43E3-80C7-CE84446463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0E311DD-F86A-4855-B938-614BF3D23A14}"/>
              </a:ext>
            </a:extLst>
          </p:cNvPr>
          <p:cNvSpPr>
            <a:spLocks noGrp="1"/>
          </p:cNvSpPr>
          <p:nvPr>
            <p:ph type="dt" sz="half" idx="10"/>
          </p:nvPr>
        </p:nvSpPr>
        <p:spPr/>
        <p:txBody>
          <a:bodyPr/>
          <a:lstStyle/>
          <a:p>
            <a:fld id="{59BA53E6-E9F0-420A-A48E-81144C71B9F1}"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9F411351-A7F2-439A-979F-C85630B60A8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CDDCB7F-594C-4FCB-AB16-092FB2C20B0E}"/>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35127774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7047D0E-B1A1-4276-A583-4C74F2AB50A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FC79DCF-5681-4AAA-AB02-9CC9A5DC45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598ADD5-201F-4AD9-A525-4FE55054BD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5462056-2E9D-4C61-B57D-47666F108BFF}"/>
              </a:ext>
            </a:extLst>
          </p:cNvPr>
          <p:cNvSpPr>
            <a:spLocks noGrp="1"/>
          </p:cNvSpPr>
          <p:nvPr>
            <p:ph type="dt" sz="half" idx="10"/>
          </p:nvPr>
        </p:nvSpPr>
        <p:spPr/>
        <p:txBody>
          <a:bodyPr/>
          <a:lstStyle/>
          <a:p>
            <a:fld id="{59BA53E6-E9F0-420A-A48E-81144C71B9F1}"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3BA5DD1E-BF8D-4303-8E71-33E87802038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CF64024-801E-463D-AC37-9F7450F8CCDF}"/>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28686822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1BFA98-3E80-431D-B5D2-C5A2935EDA36}"/>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6154E71-43D8-4002-9E76-81B208A38587}"/>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9D11B23-AEEF-409C-86CF-8982BE3E6477}"/>
              </a:ext>
            </a:extLst>
          </p:cNvPr>
          <p:cNvSpPr>
            <a:spLocks noGrp="1"/>
          </p:cNvSpPr>
          <p:nvPr>
            <p:ph type="dt" sz="half" idx="10"/>
          </p:nvPr>
        </p:nvSpPr>
        <p:spPr/>
        <p:txBody>
          <a:bodyPr/>
          <a:lstStyle/>
          <a:p>
            <a:fld id="{59BA53E6-E9F0-420A-A48E-81144C71B9F1}"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143155EB-CB15-454F-A669-CF84A820BDB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32814F2-589B-44AC-B6B0-4B340FBD12B3}"/>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10155075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BE0E90F-DF6E-49A3-943D-B64C47FA407A}"/>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BE1024D-BC8E-430C-9F29-CDD31F65A058}"/>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ED00E75-1BDE-443A-9ED7-50809DA682F2}"/>
              </a:ext>
            </a:extLst>
          </p:cNvPr>
          <p:cNvSpPr>
            <a:spLocks noGrp="1"/>
          </p:cNvSpPr>
          <p:nvPr>
            <p:ph type="dt" sz="half" idx="10"/>
          </p:nvPr>
        </p:nvSpPr>
        <p:spPr/>
        <p:txBody>
          <a:bodyPr/>
          <a:lstStyle/>
          <a:p>
            <a:fld id="{59BA53E6-E9F0-420A-A48E-81144C71B9F1}"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682DB22B-9FE6-423F-9D5C-8C8F23F0EE8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F9478E7-C916-48D6-BDD9-A35C0720E50B}"/>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17315787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141786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E7BD-AD53-42B8-AA35-1E09909E81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221FA15F-D33E-4E19-B9DE-019EC3D82C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19BEDE65-E2DB-4640-A11C-54917D8B1DF2}"/>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5" name="Footer Placeholder 4">
            <a:extLst>
              <a:ext uri="{FF2B5EF4-FFF2-40B4-BE49-F238E27FC236}">
                <a16:creationId xmlns:a16="http://schemas.microsoft.com/office/drawing/2014/main" id="{45E4824B-D883-4A2F-82D2-364D08F2262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D244AC0-7A3C-4F0B-AF8E-D1B379F3D6F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2743874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3899-AD5E-4F91-8FD2-153802355AC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60291D1-0CEE-4570-AD35-BC9BD13DAD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75E12E0-C495-4909-8E7C-88E369A94537}"/>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5" name="Footer Placeholder 4">
            <a:extLst>
              <a:ext uri="{FF2B5EF4-FFF2-40B4-BE49-F238E27FC236}">
                <a16:creationId xmlns:a16="http://schemas.microsoft.com/office/drawing/2014/main" id="{4CB36984-AA3E-4731-A5CF-5C891E3EE1F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1D92661-6397-493B-80A5-7B084B1B3D00}"/>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49964102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FBEA-C81C-48C5-85C0-35F42273A0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EBDCC94F-0068-4330-90D1-441DD1A4CF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96AC8A-6FF0-42A9-BB16-50FE3733FAEE}"/>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5" name="Footer Placeholder 4">
            <a:extLst>
              <a:ext uri="{FF2B5EF4-FFF2-40B4-BE49-F238E27FC236}">
                <a16:creationId xmlns:a16="http://schemas.microsoft.com/office/drawing/2014/main" id="{43979198-2408-486A-A97F-44880E1491A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1701F72-1A95-4E65-A18C-32F72E1728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11513920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69F61-35B1-497B-A485-CFEA03E5793E}"/>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51017EAE-B905-4850-B0BE-E7AA8F150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BB8FA59-293A-4EF2-9E01-DE276A143F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88547942-6266-49BF-9145-8E07794A6DEF}"/>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6" name="Footer Placeholder 5">
            <a:extLst>
              <a:ext uri="{FF2B5EF4-FFF2-40B4-BE49-F238E27FC236}">
                <a16:creationId xmlns:a16="http://schemas.microsoft.com/office/drawing/2014/main" id="{369B6F40-F20E-4D7C-9B1F-2ED8ACA5642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ADF9E60-2C01-4715-A0A5-9DCD96BB1544}"/>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7378902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8E9A-F5E8-401B-BF6E-F75379BAC8E8}"/>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AE8AD644-166E-4E24-8B5A-94BF8B5D6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C702D7-75E8-44C3-B799-EAD7DAD704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56BA5A2-8A13-4805-BB9F-FDAED9A84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7B8FD6-2944-4226-B2C9-C08C1AD08D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CFFE652-21B3-4C1F-829C-27AF505B268C}"/>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8" name="Footer Placeholder 7">
            <a:extLst>
              <a:ext uri="{FF2B5EF4-FFF2-40B4-BE49-F238E27FC236}">
                <a16:creationId xmlns:a16="http://schemas.microsoft.com/office/drawing/2014/main" id="{49384763-EF6C-4BF2-8193-09EF458D047E}"/>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06CAF9D-A02C-4227-B610-09A1339E4BAA}"/>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841146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BAD0-7973-4E35-85F9-32DC85833A72}"/>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BAD389A-7553-436B-904A-993CD5650E81}"/>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4" name="Footer Placeholder 3">
            <a:extLst>
              <a:ext uri="{FF2B5EF4-FFF2-40B4-BE49-F238E27FC236}">
                <a16:creationId xmlns:a16="http://schemas.microsoft.com/office/drawing/2014/main" id="{2CDD9C29-B49B-416A-9C67-AE9C472D9C1A}"/>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3240161-52FA-438E-909A-50275592F416}"/>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89826698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91E2F1-992D-4A0D-9228-7184D886E205}"/>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3" name="Footer Placeholder 2">
            <a:extLst>
              <a:ext uri="{FF2B5EF4-FFF2-40B4-BE49-F238E27FC236}">
                <a16:creationId xmlns:a16="http://schemas.microsoft.com/office/drawing/2014/main" id="{B0738F6D-537D-444F-A1F5-4EC762FBC2D5}"/>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6405F5C7-40A4-4420-9548-13B54D9225F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0830400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BE9AF-C5CC-4B6E-A69F-E5E027FBB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0FBFA8F-9841-455A-A869-973E02950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A635C568-AB84-4DEE-8305-7CEB44820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AE72DD-86D2-4B94-ADAA-FC03A774198A}"/>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6" name="Footer Placeholder 5">
            <a:extLst>
              <a:ext uri="{FF2B5EF4-FFF2-40B4-BE49-F238E27FC236}">
                <a16:creationId xmlns:a16="http://schemas.microsoft.com/office/drawing/2014/main" id="{C20F7EE6-4C41-4DAD-9703-42AE7008DB3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828B0B9-D229-487E-91E2-595930DDF64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31420403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C8A3-0E64-49B6-B392-4266E5A72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00076DEA-11D1-4065-95AC-B357AE4C7F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3C7CF6A-AA65-4826-80C1-8878E373C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613F31-409D-4C11-82AE-9707AAF802AA}"/>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6" name="Footer Placeholder 5">
            <a:extLst>
              <a:ext uri="{FF2B5EF4-FFF2-40B4-BE49-F238E27FC236}">
                <a16:creationId xmlns:a16="http://schemas.microsoft.com/office/drawing/2014/main" id="{D3CA161F-9FA1-4556-ADBB-A2F2515E3B60}"/>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BEF5915-0E58-41BD-903C-F251E2F59859}"/>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62031693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1AA3-DE60-4902-A1F3-630B4114EF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1C3B7E4-A654-43AB-BC6E-8ECF98F99A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F7DF7D2-C2FE-4D2E-BFC5-1277AAF5049E}"/>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5" name="Footer Placeholder 4">
            <a:extLst>
              <a:ext uri="{FF2B5EF4-FFF2-40B4-BE49-F238E27FC236}">
                <a16:creationId xmlns:a16="http://schemas.microsoft.com/office/drawing/2014/main" id="{B00E6105-C24C-40E8-B71E-058F4B8F4AC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8F46531-E47E-4FA9-A665-689E3AEFC481}"/>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043183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730575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D53651-8EBF-4A1E-9C21-134DF4EC27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FDC0A837-1DD0-4AC8-BF07-64D2E8D3E3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71E9474-04EB-488A-96C0-5F239BB25E96}"/>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5" name="Footer Placeholder 4">
            <a:extLst>
              <a:ext uri="{FF2B5EF4-FFF2-40B4-BE49-F238E27FC236}">
                <a16:creationId xmlns:a16="http://schemas.microsoft.com/office/drawing/2014/main" id="{E15F4711-6A4D-4492-B608-0F482B13B14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2C26E8E-C500-4C86-9182-403D103790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1665769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C2838-32AB-F0DE-327E-FCECC4C7AE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1DC5247-C6DA-72A3-22C2-276D9DFC1A57}"/>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3469FC5-4B34-BB6D-B0A6-EDB514673DE1}"/>
              </a:ext>
            </a:extLst>
          </p:cNvPr>
          <p:cNvSpPr>
            <a:spLocks noGrp="1"/>
          </p:cNvSpPr>
          <p:nvPr>
            <p:ph type="dt" sz="half" idx="10"/>
          </p:nvPr>
        </p:nvSpPr>
        <p:spPr/>
        <p:txBody>
          <a:bodyPr/>
          <a:lstStyle/>
          <a:p>
            <a:fld id="{45CB04BA-638F-48EA-A6C1-2552E34252B4}" type="datetimeFigureOut">
              <a:rPr lang="en-US" smtClean="0"/>
              <a:t>2/4/2023</a:t>
            </a:fld>
            <a:endParaRPr lang="en-US"/>
          </a:p>
        </p:txBody>
      </p:sp>
      <p:sp>
        <p:nvSpPr>
          <p:cNvPr id="5" name="Footer Placeholder 4">
            <a:extLst>
              <a:ext uri="{FF2B5EF4-FFF2-40B4-BE49-F238E27FC236}">
                <a16:creationId xmlns:a16="http://schemas.microsoft.com/office/drawing/2014/main" id="{FCD6C9B2-27A9-9384-8573-2E278EEC00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E58510-455B-04B5-21EF-643ECBAC0568}"/>
              </a:ext>
            </a:extLst>
          </p:cNvPr>
          <p:cNvSpPr>
            <a:spLocks noGrp="1"/>
          </p:cNvSpPr>
          <p:nvPr>
            <p:ph type="sldNum" sz="quarter" idx="12"/>
          </p:nvPr>
        </p:nvSpPr>
        <p:spPr/>
        <p:txBody>
          <a:bodyPr/>
          <a:lstStyle/>
          <a:p>
            <a:fld id="{B0E32A0A-668B-4BA3-A1D4-CAEC26AE557B}" type="slidenum">
              <a:rPr lang="en-US" smtClean="0"/>
              <a:t>‹#›</a:t>
            </a:fld>
            <a:endParaRPr lang="en-US"/>
          </a:p>
        </p:txBody>
      </p:sp>
    </p:spTree>
    <p:extLst>
      <p:ext uri="{BB962C8B-B14F-4D97-AF65-F5344CB8AC3E}">
        <p14:creationId xmlns:p14="http://schemas.microsoft.com/office/powerpoint/2010/main" val="253664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45208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2056588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3.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5.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image" Target="../media/image6.pn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4.xml"/><Relationship Id="rId2" Type="http://schemas.openxmlformats.org/officeDocument/2006/relationships/slideLayout" Target="../slideLayouts/slideLayout50.xml"/><Relationship Id="rId16" Type="http://schemas.microsoft.com/office/2007/relationships/hdphoto" Target="../media/hdphoto2.wdp"/><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7.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microsoft.com/office/2007/relationships/hdphoto" Target="../media/hdphoto1.wdp"/></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5.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1">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2653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6219753"/>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494005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txStyles>
    <p:titleStyle>
      <a:lvl1pPr algn="ctr" defTabSz="1219004" rtl="0" eaLnBrk="1" latinLnBrk="0" hangingPunct="1">
        <a:spcBef>
          <a:spcPct val="0"/>
        </a:spcBef>
        <a:buNone/>
        <a:defRPr sz="5867" kern="1200">
          <a:solidFill>
            <a:schemeClr val="tx1"/>
          </a:solidFill>
          <a:latin typeface="+mj-lt"/>
          <a:ea typeface="+mj-ea"/>
          <a:cs typeface="+mj-cs"/>
        </a:defRPr>
      </a:lvl1pPr>
    </p:titleStyle>
    <p:bodyStyle>
      <a:lvl1pPr marL="457126" indent="-457126" algn="l" defTabSz="1219004"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441" indent="-380938" algn="l" defTabSz="1219004"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755" indent="-304751" algn="l" defTabSz="1219004"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257" indent="-304751" algn="l" defTabSz="1219004"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2759" indent="-304751" algn="l" defTabSz="1219004"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262" indent="-304751" algn="l" defTabSz="1219004"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1764" indent="-304751" algn="l" defTabSz="1219004"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266" indent="-304751" algn="l" defTabSz="1219004"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0768" indent="-304751" algn="l" defTabSz="1219004"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004" rtl="0" eaLnBrk="1" latinLnBrk="0" hangingPunct="1">
        <a:defRPr sz="2400" kern="1200">
          <a:solidFill>
            <a:schemeClr val="tx1"/>
          </a:solidFill>
          <a:latin typeface="+mn-lt"/>
          <a:ea typeface="+mn-ea"/>
          <a:cs typeface="+mn-cs"/>
        </a:defRPr>
      </a:lvl1pPr>
      <a:lvl2pPr marL="609502" algn="l" defTabSz="1219004" rtl="0" eaLnBrk="1" latinLnBrk="0" hangingPunct="1">
        <a:defRPr sz="2400" kern="1200">
          <a:solidFill>
            <a:schemeClr val="tx1"/>
          </a:solidFill>
          <a:latin typeface="+mn-lt"/>
          <a:ea typeface="+mn-ea"/>
          <a:cs typeface="+mn-cs"/>
        </a:defRPr>
      </a:lvl2pPr>
      <a:lvl3pPr marL="1219004" algn="l" defTabSz="1219004" rtl="0" eaLnBrk="1" latinLnBrk="0" hangingPunct="1">
        <a:defRPr sz="2400" kern="1200">
          <a:solidFill>
            <a:schemeClr val="tx1"/>
          </a:solidFill>
          <a:latin typeface="+mn-lt"/>
          <a:ea typeface="+mn-ea"/>
          <a:cs typeface="+mn-cs"/>
        </a:defRPr>
      </a:lvl3pPr>
      <a:lvl4pPr marL="1828506" algn="l" defTabSz="1219004" rtl="0" eaLnBrk="1" latinLnBrk="0" hangingPunct="1">
        <a:defRPr sz="2400" kern="1200">
          <a:solidFill>
            <a:schemeClr val="tx1"/>
          </a:solidFill>
          <a:latin typeface="+mn-lt"/>
          <a:ea typeface="+mn-ea"/>
          <a:cs typeface="+mn-cs"/>
        </a:defRPr>
      </a:lvl4pPr>
      <a:lvl5pPr marL="2438008" algn="l" defTabSz="1219004" rtl="0" eaLnBrk="1" latinLnBrk="0" hangingPunct="1">
        <a:defRPr sz="2400" kern="1200">
          <a:solidFill>
            <a:schemeClr val="tx1"/>
          </a:solidFill>
          <a:latin typeface="+mn-lt"/>
          <a:ea typeface="+mn-ea"/>
          <a:cs typeface="+mn-cs"/>
        </a:defRPr>
      </a:lvl5pPr>
      <a:lvl6pPr marL="3047510" algn="l" defTabSz="1219004" rtl="0" eaLnBrk="1" latinLnBrk="0" hangingPunct="1">
        <a:defRPr sz="2400" kern="1200">
          <a:solidFill>
            <a:schemeClr val="tx1"/>
          </a:solidFill>
          <a:latin typeface="+mn-lt"/>
          <a:ea typeface="+mn-ea"/>
          <a:cs typeface="+mn-cs"/>
        </a:defRPr>
      </a:lvl6pPr>
      <a:lvl7pPr marL="3657013" algn="l" defTabSz="1219004" rtl="0" eaLnBrk="1" latinLnBrk="0" hangingPunct="1">
        <a:defRPr sz="2400" kern="1200">
          <a:solidFill>
            <a:schemeClr val="tx1"/>
          </a:solidFill>
          <a:latin typeface="+mn-lt"/>
          <a:ea typeface="+mn-ea"/>
          <a:cs typeface="+mn-cs"/>
        </a:defRPr>
      </a:lvl7pPr>
      <a:lvl8pPr marL="4266515" algn="l" defTabSz="1219004" rtl="0" eaLnBrk="1" latinLnBrk="0" hangingPunct="1">
        <a:defRPr sz="2400" kern="1200">
          <a:solidFill>
            <a:schemeClr val="tx1"/>
          </a:solidFill>
          <a:latin typeface="+mn-lt"/>
          <a:ea typeface="+mn-ea"/>
          <a:cs typeface="+mn-cs"/>
        </a:defRPr>
      </a:lvl8pPr>
      <a:lvl9pPr marL="4876017" algn="l" defTabSz="1219004"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72AA60B-33C9-4CBF-B475-5CFF1073F0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993FB639-91B2-4ADD-97EC-A628C03146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ADFE19D-9C22-4C4C-9CD4-6947D0B8F1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BA53E6-E9F0-420A-A48E-81144C71B9F1}"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A6CF72F3-3FAF-4D9A-9323-0EDBD69F03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808965AB-5456-471A-8D7D-52214E27D3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3BB476-B2F2-4710-B2A1-9B1FC1822531}" type="slidenum">
              <a:rPr lang="zh-CN" altLang="en-US" smtClean="0"/>
              <a:t>‹#›</a:t>
            </a:fld>
            <a:endParaRPr lang="zh-CN" altLang="en-US"/>
          </a:p>
        </p:txBody>
      </p:sp>
      <p:pic>
        <p:nvPicPr>
          <p:cNvPr id="12" name="图片 11">
            <a:extLst>
              <a:ext uri="{FF2B5EF4-FFF2-40B4-BE49-F238E27FC236}">
                <a16:creationId xmlns:a16="http://schemas.microsoft.com/office/drawing/2014/main" id="{C86222CF-A9E3-4ECA-BCCA-CF5D6844C5AB}"/>
              </a:ext>
            </a:extLst>
          </p:cNvPr>
          <p:cNvPicPr>
            <a:picLocks noChangeAspect="1"/>
          </p:cNvPicPr>
          <p:nvPr userDrawn="1"/>
        </p:nvPicPr>
        <p:blipFill>
          <a:blip r:embed="rId13">
            <a:extLst>
              <a:ext uri="{BEBA8EAE-BF5A-486C-A8C5-ECC9F3942E4B}">
                <a14:imgProps xmlns:a14="http://schemas.microsoft.com/office/drawing/2010/main">
                  <a14:imgLayer r:embed="rId14">
                    <a14:imgEffect>
                      <a14:colorTemperature colorTemp="5900"/>
                    </a14:imgEffect>
                  </a14:imgLayer>
                </a14:imgProps>
              </a:ext>
              <a:ext uri="{28A0092B-C50C-407E-A947-70E740481C1C}">
                <a14:useLocalDpi xmlns:a14="http://schemas.microsoft.com/office/drawing/2010/main" val="0"/>
              </a:ext>
            </a:extLst>
          </a:blip>
          <a:stretch>
            <a:fillRect/>
          </a:stretch>
        </p:blipFill>
        <p:spPr>
          <a:xfrm>
            <a:off x="0" y="0"/>
            <a:ext cx="12192000" cy="6857355"/>
          </a:xfrm>
          <a:prstGeom prst="rect">
            <a:avLst/>
          </a:prstGeom>
        </p:spPr>
      </p:pic>
      <p:pic>
        <p:nvPicPr>
          <p:cNvPr id="16" name="图片 15">
            <a:extLst>
              <a:ext uri="{FF2B5EF4-FFF2-40B4-BE49-F238E27FC236}">
                <a16:creationId xmlns:a16="http://schemas.microsoft.com/office/drawing/2014/main" id="{1ECB74B4-B21E-4ADA-909C-CE4EA212AB0A}"/>
              </a:ext>
            </a:extLst>
          </p:cNvPr>
          <p:cNvPicPr>
            <a:picLocks noChangeAspect="1"/>
          </p:cNvPicPr>
          <p:nvPr userDrawn="1"/>
        </p:nvPicPr>
        <p:blipFill>
          <a:blip r:embed="rId15">
            <a:extLst>
              <a:ext uri="{BEBA8EAE-BF5A-486C-A8C5-ECC9F3942E4B}">
                <a14:imgProps xmlns:a14="http://schemas.microsoft.com/office/drawing/2010/main">
                  <a14:imgLayer r:embed="rId16">
                    <a14:imgEffect>
                      <a14:colorTemperature colorTemp="7200"/>
                    </a14:imgEffect>
                  </a14:imgLayer>
                </a14:imgProps>
              </a:ext>
              <a:ext uri="{28A0092B-C50C-407E-A947-70E740481C1C}">
                <a14:useLocalDpi xmlns:a14="http://schemas.microsoft.com/office/drawing/2010/main" val="0"/>
              </a:ext>
            </a:extLst>
          </a:blip>
          <a:stretch>
            <a:fillRect/>
          </a:stretch>
        </p:blipFill>
        <p:spPr>
          <a:xfrm>
            <a:off x="0" y="3072560"/>
            <a:ext cx="12192000" cy="378544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05279128"/>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5E4888-36E2-4C69-8C8C-FC1AAA8883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9549FCE-C867-4C37-9B39-BE96F54610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588AE27-B855-4766-A3E1-EE6DA81B3A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6DFAAE-A888-445D-8B84-CA7ABB1D50BF}" type="datetimeFigureOut">
              <a:rPr lang="vi-VN" smtClean="0"/>
              <a:t>04/02/2023</a:t>
            </a:fld>
            <a:endParaRPr lang="vi-VN"/>
          </a:p>
        </p:txBody>
      </p:sp>
      <p:sp>
        <p:nvSpPr>
          <p:cNvPr id="5" name="Footer Placeholder 4">
            <a:extLst>
              <a:ext uri="{FF2B5EF4-FFF2-40B4-BE49-F238E27FC236}">
                <a16:creationId xmlns:a16="http://schemas.microsoft.com/office/drawing/2014/main" id="{16093232-9A6E-46EB-B9A3-2E3EC72333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9C9DD26-CA84-4C85-A04F-D6877EB98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5BFD3-B3CC-4722-945A-FB6158714306}" type="slidenum">
              <a:rPr lang="vi-VN" smtClean="0"/>
              <a:t>‹#›</a:t>
            </a:fld>
            <a:endParaRPr lang="vi-VN"/>
          </a:p>
        </p:txBody>
      </p:sp>
    </p:spTree>
    <p:extLst>
      <p:ext uri="{BB962C8B-B14F-4D97-AF65-F5344CB8AC3E}">
        <p14:creationId xmlns:p14="http://schemas.microsoft.com/office/powerpoint/2010/main" val="1272943293"/>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67280E-3606-4F07-B48E-BEBC6301C5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680368-EC8F-20F5-7D78-3E38AE9E2C18}"/>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A5E17B-B4A5-0DA1-A35A-8EF9DA95965F}"/>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CB04BA-638F-48EA-A6C1-2552E34252B4}" type="datetimeFigureOut">
              <a:rPr lang="en-US" smtClean="0"/>
              <a:t>2/4/2023</a:t>
            </a:fld>
            <a:endParaRPr lang="en-US"/>
          </a:p>
        </p:txBody>
      </p:sp>
      <p:sp>
        <p:nvSpPr>
          <p:cNvPr id="5" name="Footer Placeholder 4">
            <a:extLst>
              <a:ext uri="{FF2B5EF4-FFF2-40B4-BE49-F238E27FC236}">
                <a16:creationId xmlns:a16="http://schemas.microsoft.com/office/drawing/2014/main" id="{EE7A89D5-2D57-CF0E-2ECF-99F706F3E6ED}"/>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869F354-1532-5625-8002-6B51A7165358}"/>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E32A0A-668B-4BA3-A1D4-CAEC26AE557B}" type="slidenum">
              <a:rPr lang="en-US" smtClean="0"/>
              <a:t>‹#›</a:t>
            </a:fld>
            <a:endParaRPr lang="en-US"/>
          </a:p>
        </p:txBody>
      </p:sp>
    </p:spTree>
    <p:extLst>
      <p:ext uri="{BB962C8B-B14F-4D97-AF65-F5344CB8AC3E}">
        <p14:creationId xmlns:p14="http://schemas.microsoft.com/office/powerpoint/2010/main" val="4016199702"/>
      </p:ext>
    </p:extLst>
  </p:cSld>
  <p:clrMap bg1="lt1" tx1="dk1" bg2="lt2" tx2="dk2" accent1="accent1" accent2="accent2" accent3="accent3" accent4="accent4" accent5="accent5" accent6="accent6" hlink="hlink" folHlink="folHlink"/>
  <p:sldLayoutIdLst>
    <p:sldLayoutId id="2147483748" r:id="rId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8.xml"/><Relationship Id="rId1" Type="http://schemas.openxmlformats.org/officeDocument/2006/relationships/tags" Target="../tags/tag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5.png"/><Relationship Id="rId2" Type="http://schemas.openxmlformats.org/officeDocument/2006/relationships/slideLayout" Target="../slideLayouts/slideLayout8.xml"/><Relationship Id="rId1" Type="http://schemas.openxmlformats.org/officeDocument/2006/relationships/tags" Target="../tags/tag6.xml"/><Relationship Id="rId6" Type="http://schemas.openxmlformats.org/officeDocument/2006/relationships/image" Target="../media/image15.png"/><Relationship Id="rId5" Type="http://schemas.openxmlformats.org/officeDocument/2006/relationships/image" Target="../media/image14.gif"/><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audio" Target="../media/audio2.wav"/><Relationship Id="rId2" Type="http://schemas.openxmlformats.org/officeDocument/2006/relationships/slideLayout" Target="../slideLayouts/slideLayout8.xml"/><Relationship Id="rId1" Type="http://schemas.openxmlformats.org/officeDocument/2006/relationships/tags" Target="../tags/tag7.xml"/><Relationship Id="rId6" Type="http://schemas.microsoft.com/office/2007/relationships/hdphoto" Target="../media/hdphoto4.wdp"/><Relationship Id="rId5" Type="http://schemas.openxmlformats.org/officeDocument/2006/relationships/image" Target="../media/image3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1.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8.xml"/><Relationship Id="rId1" Type="http://schemas.openxmlformats.org/officeDocument/2006/relationships/tags" Target="../tags/tag8.xml"/><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8.xml"/><Relationship Id="rId1" Type="http://schemas.openxmlformats.org/officeDocument/2006/relationships/tags" Target="../tags/tag9.xml"/><Relationship Id="rId5" Type="http://schemas.openxmlformats.org/officeDocument/2006/relationships/image" Target="../media/image42.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Layout" Target="../slideLayouts/slideLayout6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8.xml"/><Relationship Id="rId1" Type="http://schemas.openxmlformats.org/officeDocument/2006/relationships/tags" Target="../tags/tag10.xml"/><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8.xml"/><Relationship Id="rId1" Type="http://schemas.openxmlformats.org/officeDocument/2006/relationships/tags" Target="../tags/tag11.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8.xml"/><Relationship Id="rId1" Type="http://schemas.openxmlformats.org/officeDocument/2006/relationships/tags" Target="../tags/tag12.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Layout" Target="../slideLayouts/slideLayout6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slideLayout" Target="../slideLayouts/slideLayout8.xml"/><Relationship Id="rId1" Type="http://schemas.openxmlformats.org/officeDocument/2006/relationships/tags" Target="../tags/tag2.xml"/><Relationship Id="rId6" Type="http://schemas.openxmlformats.org/officeDocument/2006/relationships/image" Target="../media/image15.png"/><Relationship Id="rId5" Type="http://schemas.openxmlformats.org/officeDocument/2006/relationships/image" Target="../media/image14.gif"/><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8.xml"/><Relationship Id="rId1" Type="http://schemas.openxmlformats.org/officeDocument/2006/relationships/tags" Target="../tags/tag13.xml"/><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8.xml"/><Relationship Id="rId1" Type="http://schemas.openxmlformats.org/officeDocument/2006/relationships/tags" Target="../tags/tag14.xml"/><Relationship Id="rId6" Type="http://schemas.openxmlformats.org/officeDocument/2006/relationships/image" Target="../media/image15.png"/><Relationship Id="rId5" Type="http://schemas.openxmlformats.org/officeDocument/2006/relationships/image" Target="../media/image14.gif"/><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2.xml"/><Relationship Id="rId1" Type="http://schemas.openxmlformats.org/officeDocument/2006/relationships/slideLayout" Target="../slideLayouts/slideLayout43.xml"/><Relationship Id="rId6" Type="http://schemas.openxmlformats.org/officeDocument/2006/relationships/image" Target="../media/image48.png"/><Relationship Id="rId5" Type="http://schemas.openxmlformats.org/officeDocument/2006/relationships/image" Target="../media/image47.jpe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4.png"/><Relationship Id="rId3" Type="http://schemas.openxmlformats.org/officeDocument/2006/relationships/audio" Target="../media/audio3.wav"/><Relationship Id="rId7" Type="http://schemas.openxmlformats.org/officeDocument/2006/relationships/image" Target="../media/image50.png"/><Relationship Id="rId12" Type="http://schemas.openxmlformats.org/officeDocument/2006/relationships/image" Target="../media/image53.png"/><Relationship Id="rId2" Type="http://schemas.openxmlformats.org/officeDocument/2006/relationships/notesSlide" Target="../notesSlides/notesSlide3.xml"/><Relationship Id="rId1" Type="http://schemas.openxmlformats.org/officeDocument/2006/relationships/slideLayout" Target="../slideLayouts/slideLayout43.xml"/><Relationship Id="rId6" Type="http://schemas.openxmlformats.org/officeDocument/2006/relationships/image" Target="../media/image45.png"/><Relationship Id="rId11" Type="http://schemas.microsoft.com/office/2007/relationships/hdphoto" Target="../media/hdphoto6.wdp"/><Relationship Id="rId5" Type="http://schemas.openxmlformats.org/officeDocument/2006/relationships/audio" Target="../media/audio5.wav"/><Relationship Id="rId10" Type="http://schemas.openxmlformats.org/officeDocument/2006/relationships/image" Target="../media/image52.png"/><Relationship Id="rId4" Type="http://schemas.openxmlformats.org/officeDocument/2006/relationships/audio" Target="../media/audio4.wav"/><Relationship Id="rId9" Type="http://schemas.microsoft.com/office/2007/relationships/hdphoto" Target="../media/hdphoto5.wdp"/><Relationship Id="rId14" Type="http://schemas.openxmlformats.org/officeDocument/2006/relationships/image" Target="../media/image55.png"/></Relationships>
</file>

<file path=ppt/slides/_rels/slide24.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4.png"/><Relationship Id="rId3" Type="http://schemas.openxmlformats.org/officeDocument/2006/relationships/audio" Target="../media/audio3.wav"/><Relationship Id="rId7" Type="http://schemas.openxmlformats.org/officeDocument/2006/relationships/image" Target="../media/image50.png"/><Relationship Id="rId12"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43.xml"/><Relationship Id="rId6" Type="http://schemas.openxmlformats.org/officeDocument/2006/relationships/image" Target="../media/image45.png"/><Relationship Id="rId11" Type="http://schemas.microsoft.com/office/2007/relationships/hdphoto" Target="../media/hdphoto6.wdp"/><Relationship Id="rId5" Type="http://schemas.openxmlformats.org/officeDocument/2006/relationships/audio" Target="../media/audio5.wav"/><Relationship Id="rId10" Type="http://schemas.openxmlformats.org/officeDocument/2006/relationships/image" Target="../media/image52.png"/><Relationship Id="rId4" Type="http://schemas.openxmlformats.org/officeDocument/2006/relationships/audio" Target="../media/audio4.wav"/><Relationship Id="rId9" Type="http://schemas.microsoft.com/office/2007/relationships/hdphoto" Target="../media/hdphoto5.wdp"/><Relationship Id="rId14" Type="http://schemas.openxmlformats.org/officeDocument/2006/relationships/image" Target="../media/image55.png"/></Relationships>
</file>

<file path=ppt/slides/_rels/slide25.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5.png"/><Relationship Id="rId3" Type="http://schemas.openxmlformats.org/officeDocument/2006/relationships/audio" Target="../media/audio3.wav"/><Relationship Id="rId7" Type="http://schemas.openxmlformats.org/officeDocument/2006/relationships/image" Target="../media/image50.png"/><Relationship Id="rId12"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43.xml"/><Relationship Id="rId6" Type="http://schemas.openxmlformats.org/officeDocument/2006/relationships/image" Target="../media/image45.png"/><Relationship Id="rId11" Type="http://schemas.microsoft.com/office/2007/relationships/hdphoto" Target="../media/hdphoto6.wdp"/><Relationship Id="rId5" Type="http://schemas.openxmlformats.org/officeDocument/2006/relationships/audio" Target="../media/audio5.wav"/><Relationship Id="rId10" Type="http://schemas.openxmlformats.org/officeDocument/2006/relationships/image" Target="../media/image52.png"/><Relationship Id="rId4" Type="http://schemas.openxmlformats.org/officeDocument/2006/relationships/audio" Target="../media/audio4.wav"/><Relationship Id="rId9" Type="http://schemas.microsoft.com/office/2007/relationships/hdphoto" Target="../media/hdphoto5.wdp"/></Relationships>
</file>

<file path=ppt/slides/_rels/slide26.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4.png"/><Relationship Id="rId3" Type="http://schemas.openxmlformats.org/officeDocument/2006/relationships/audio" Target="../media/audio3.wav"/><Relationship Id="rId7" Type="http://schemas.openxmlformats.org/officeDocument/2006/relationships/image" Target="../media/image50.png"/><Relationship Id="rId12" Type="http://schemas.openxmlformats.org/officeDocument/2006/relationships/image" Target="../media/image53.png"/><Relationship Id="rId2" Type="http://schemas.openxmlformats.org/officeDocument/2006/relationships/notesSlide" Target="../notesSlides/notesSlide6.xml"/><Relationship Id="rId1" Type="http://schemas.openxmlformats.org/officeDocument/2006/relationships/slideLayout" Target="../slideLayouts/slideLayout43.xml"/><Relationship Id="rId6" Type="http://schemas.openxmlformats.org/officeDocument/2006/relationships/image" Target="../media/image45.png"/><Relationship Id="rId11" Type="http://schemas.microsoft.com/office/2007/relationships/hdphoto" Target="../media/hdphoto6.wdp"/><Relationship Id="rId5" Type="http://schemas.openxmlformats.org/officeDocument/2006/relationships/audio" Target="../media/audio5.wav"/><Relationship Id="rId10" Type="http://schemas.openxmlformats.org/officeDocument/2006/relationships/image" Target="../media/image52.png"/><Relationship Id="rId4" Type="http://schemas.openxmlformats.org/officeDocument/2006/relationships/audio" Target="../media/audio4.wav"/><Relationship Id="rId9" Type="http://schemas.microsoft.com/office/2007/relationships/hdphoto" Target="../media/hdphoto5.wdp"/><Relationship Id="rId14" Type="http://schemas.openxmlformats.org/officeDocument/2006/relationships/image" Target="../media/image55.png"/></Relationships>
</file>

<file path=ppt/slides/_rels/slide27.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45.png"/><Relationship Id="rId7" Type="http://schemas.openxmlformats.org/officeDocument/2006/relationships/image" Target="../media/image56.png"/><Relationship Id="rId2" Type="http://schemas.openxmlformats.org/officeDocument/2006/relationships/notesSlide" Target="../notesSlides/notesSlide7.xml"/><Relationship Id="rId1" Type="http://schemas.openxmlformats.org/officeDocument/2006/relationships/slideLayout" Target="../slideLayouts/slideLayout43.xml"/><Relationship Id="rId6" Type="http://schemas.openxmlformats.org/officeDocument/2006/relationships/image" Target="../media/image48.png"/><Relationship Id="rId5" Type="http://schemas.openxmlformats.org/officeDocument/2006/relationships/image" Target="../media/image47.jpe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8.xml"/><Relationship Id="rId1" Type="http://schemas.openxmlformats.org/officeDocument/2006/relationships/tags" Target="../tags/tag15.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audio" Target="../media/audio1.wav"/><Relationship Id="rId7"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55.xml"/><Relationship Id="rId6" Type="http://schemas.microsoft.com/office/2007/relationships/hdphoto" Target="../media/hdphoto3.wdp"/><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3.png"/><Relationship Id="rId2" Type="http://schemas.openxmlformats.org/officeDocument/2006/relationships/slideLayout" Target="../slideLayouts/slideLayout8.xml"/><Relationship Id="rId1" Type="http://schemas.openxmlformats.org/officeDocument/2006/relationships/tags" Target="../tags/tag3.xml"/><Relationship Id="rId6" Type="http://schemas.openxmlformats.org/officeDocument/2006/relationships/image" Target="../media/image15.png"/><Relationship Id="rId5" Type="http://schemas.openxmlformats.org/officeDocument/2006/relationships/image" Target="../media/image14.gif"/><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8.xml"/><Relationship Id="rId1" Type="http://schemas.openxmlformats.org/officeDocument/2006/relationships/tags" Target="../tags/tag4.xml"/><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8.xml"/><Relationship Id="rId1" Type="http://schemas.openxmlformats.org/officeDocument/2006/relationships/tags" Target="../tags/tag5.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Layout" Target="../slideLayouts/slideLayout6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83071B30-6CA9-4896-9371-5E219B8F93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0"/>
            <a:ext cx="12192000" cy="6858000"/>
          </a:xfrm>
          <a:prstGeom prst="rect">
            <a:avLst/>
          </a:prstGeom>
        </p:spPr>
      </p:pic>
      <p:pic>
        <p:nvPicPr>
          <p:cNvPr id="13" name="图片 12">
            <a:extLst>
              <a:ext uri="{FF2B5EF4-FFF2-40B4-BE49-F238E27FC236}">
                <a16:creationId xmlns:a16="http://schemas.microsoft.com/office/drawing/2014/main" id="{A5AD6204-549C-4578-A226-F46326912C1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890" t="24425" r="3382" b="60079"/>
          <a:stretch/>
        </p:blipFill>
        <p:spPr>
          <a:xfrm>
            <a:off x="10795000" y="1568449"/>
            <a:ext cx="685800" cy="1123951"/>
          </a:xfrm>
          <a:prstGeom prst="rect">
            <a:avLst/>
          </a:prstGeom>
        </p:spPr>
      </p:pic>
      <p:sp>
        <p:nvSpPr>
          <p:cNvPr id="9" name="TextBox 8">
            <a:extLst>
              <a:ext uri="{FF2B5EF4-FFF2-40B4-BE49-F238E27FC236}">
                <a16:creationId xmlns:a16="http://schemas.microsoft.com/office/drawing/2014/main" id="{5D0CE4C1-BF0F-40B7-9E32-83D4885251F7}"/>
              </a:ext>
            </a:extLst>
          </p:cNvPr>
          <p:cNvSpPr txBox="1"/>
          <p:nvPr/>
        </p:nvSpPr>
        <p:spPr>
          <a:xfrm>
            <a:off x="3477466" y="922118"/>
            <a:ext cx="5237067"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1F705D"/>
                </a:solidFill>
                <a:effectLst/>
                <a:uLnTx/>
                <a:uFillTx/>
                <a:ea typeface="+mn-ea"/>
                <a:cs typeface="Pattaya" panose="00000500000000000000" pitchFamily="2" charset="-34"/>
              </a:rPr>
              <a:t>Thứ</a:t>
            </a:r>
            <a:r>
              <a:rPr kumimoji="0" lang="en-US" sz="3000" b="1" i="0" u="none" strike="noStrike" kern="1200" cap="none" spc="0" normalizeH="0" baseline="0" noProof="0" dirty="0">
                <a:ln>
                  <a:noFill/>
                </a:ln>
                <a:solidFill>
                  <a:srgbClr val="1F705D"/>
                </a:solidFill>
                <a:effectLst/>
                <a:uLnTx/>
                <a:uFillTx/>
                <a:ea typeface="+mn-ea"/>
                <a:cs typeface="Pattaya" panose="00000500000000000000" pitchFamily="2" charset="-34"/>
              </a:rPr>
              <a:t>… </a:t>
            </a:r>
            <a:r>
              <a:rPr kumimoji="0" lang="en-US" sz="3000" b="1" i="0" u="none" strike="noStrike" kern="1200" cap="none" spc="0" normalizeH="0" baseline="0" noProof="0" dirty="0" err="1">
                <a:ln>
                  <a:noFill/>
                </a:ln>
                <a:solidFill>
                  <a:srgbClr val="1F705D"/>
                </a:solidFill>
                <a:effectLst/>
                <a:uLnTx/>
                <a:uFillTx/>
                <a:ea typeface="+mn-ea"/>
                <a:cs typeface="Pattaya" panose="00000500000000000000" pitchFamily="2" charset="-34"/>
              </a:rPr>
              <a:t>ngày</a:t>
            </a:r>
            <a:r>
              <a:rPr kumimoji="0" lang="en-US" sz="3000" b="1" i="0" u="none" strike="noStrike" kern="1200" cap="none" spc="0" normalizeH="0" baseline="0" noProof="0" dirty="0">
                <a:ln>
                  <a:noFill/>
                </a:ln>
                <a:solidFill>
                  <a:srgbClr val="1F705D"/>
                </a:solidFill>
                <a:effectLst/>
                <a:uLnTx/>
                <a:uFillTx/>
                <a:ea typeface="+mn-ea"/>
                <a:cs typeface="Pattaya" panose="00000500000000000000" pitchFamily="2" charset="-34"/>
              </a:rPr>
              <a:t>… </a:t>
            </a:r>
            <a:r>
              <a:rPr kumimoji="0" lang="en-US" sz="3000" b="1" i="0" u="none" strike="noStrike" kern="1200" cap="none" spc="0" normalizeH="0" baseline="0" noProof="0" dirty="0" err="1">
                <a:ln>
                  <a:noFill/>
                </a:ln>
                <a:solidFill>
                  <a:srgbClr val="1F705D"/>
                </a:solidFill>
                <a:effectLst/>
                <a:uLnTx/>
                <a:uFillTx/>
                <a:ea typeface="+mn-ea"/>
                <a:cs typeface="Pattaya" panose="00000500000000000000" pitchFamily="2" charset="-34"/>
              </a:rPr>
              <a:t>tháng</a:t>
            </a:r>
            <a:r>
              <a:rPr kumimoji="0" lang="en-US" sz="3000" b="1" i="0" u="none" strike="noStrike" kern="1200" cap="none" spc="0" normalizeH="0" baseline="0" noProof="0" dirty="0">
                <a:ln>
                  <a:noFill/>
                </a:ln>
                <a:solidFill>
                  <a:srgbClr val="1F705D"/>
                </a:solidFill>
                <a:effectLst/>
                <a:uLnTx/>
                <a:uFillTx/>
                <a:ea typeface="+mn-ea"/>
                <a:cs typeface="Pattaya" panose="00000500000000000000" pitchFamily="2" charset="-34"/>
              </a:rPr>
              <a:t>… </a:t>
            </a:r>
            <a:r>
              <a:rPr kumimoji="0" lang="en-US" sz="3000" b="1" i="0" u="none" strike="noStrike" kern="1200" cap="none" spc="0" normalizeH="0" baseline="0" noProof="0" dirty="0" err="1">
                <a:ln>
                  <a:noFill/>
                </a:ln>
                <a:solidFill>
                  <a:srgbClr val="1F705D"/>
                </a:solidFill>
                <a:effectLst/>
                <a:uLnTx/>
                <a:uFillTx/>
                <a:ea typeface="+mn-ea"/>
                <a:cs typeface="Pattaya" panose="00000500000000000000" pitchFamily="2" charset="-34"/>
              </a:rPr>
              <a:t>năm</a:t>
            </a:r>
            <a:r>
              <a:rPr kumimoji="0" lang="en-US" sz="3000" b="1" i="0" u="none" strike="noStrike" kern="1200" cap="none" spc="0" normalizeH="0" baseline="0" noProof="0" dirty="0">
                <a:ln>
                  <a:noFill/>
                </a:ln>
                <a:solidFill>
                  <a:srgbClr val="1F705D"/>
                </a:solidFill>
                <a:effectLst/>
                <a:uLnTx/>
                <a:uFillTx/>
                <a:ea typeface="+mn-ea"/>
                <a:cs typeface="Pattaya" panose="00000500000000000000" pitchFamily="2" charset="-34"/>
              </a:rPr>
              <a:t>…</a:t>
            </a:r>
          </a:p>
        </p:txBody>
      </p:sp>
      <p:pic>
        <p:nvPicPr>
          <p:cNvPr id="3" name="Picture 2">
            <a:extLst>
              <a:ext uri="{FF2B5EF4-FFF2-40B4-BE49-F238E27FC236}">
                <a16:creationId xmlns:a16="http://schemas.microsoft.com/office/drawing/2014/main" id="{FE9474B9-4526-4190-A8D5-837415AF92B8}"/>
              </a:ext>
            </a:extLst>
          </p:cNvPr>
          <p:cNvPicPr>
            <a:picLocks noChangeAspect="1"/>
          </p:cNvPicPr>
          <p:nvPr/>
        </p:nvPicPr>
        <p:blipFill>
          <a:blip r:embed="rId5"/>
          <a:stretch>
            <a:fillRect/>
          </a:stretch>
        </p:blipFill>
        <p:spPr>
          <a:xfrm>
            <a:off x="4543666" y="1423741"/>
            <a:ext cx="2704859" cy="1080919"/>
          </a:xfrm>
          <a:prstGeom prst="rect">
            <a:avLst/>
          </a:prstGeom>
        </p:spPr>
      </p:pic>
      <p:pic>
        <p:nvPicPr>
          <p:cNvPr id="5" name="Picture 4">
            <a:extLst>
              <a:ext uri="{FF2B5EF4-FFF2-40B4-BE49-F238E27FC236}">
                <a16:creationId xmlns:a16="http://schemas.microsoft.com/office/drawing/2014/main" id="{96D643A0-BE73-4C2C-B0C0-05F1C5004AAE}"/>
              </a:ext>
            </a:extLst>
          </p:cNvPr>
          <p:cNvPicPr>
            <a:picLocks noChangeAspect="1"/>
          </p:cNvPicPr>
          <p:nvPr/>
        </p:nvPicPr>
        <p:blipFill>
          <a:blip r:embed="rId6"/>
          <a:stretch>
            <a:fillRect/>
          </a:stretch>
        </p:blipFill>
        <p:spPr>
          <a:xfrm>
            <a:off x="905206" y="2029473"/>
            <a:ext cx="9943438" cy="2627604"/>
          </a:xfrm>
          <a:prstGeom prst="rect">
            <a:avLst/>
          </a:prstGeom>
        </p:spPr>
      </p:pic>
    </p:spTree>
    <p:custDataLst>
      <p:tags r:id="rId1"/>
    </p:custDataLst>
    <p:extLst>
      <p:ext uri="{BB962C8B-B14F-4D97-AF65-F5344CB8AC3E}">
        <p14:creationId xmlns:p14="http://schemas.microsoft.com/office/powerpoint/2010/main" val="37039919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94" objId="3"/>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5C86929-F2C9-40BC-8A40-B904087665F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860" t="14403" r="3873" b="-6361"/>
          <a:stretch/>
        </p:blipFill>
        <p:spPr>
          <a:xfrm>
            <a:off x="514350" y="-469252"/>
            <a:ext cx="3867150" cy="7327252"/>
          </a:xfrm>
          <a:prstGeom prst="rect">
            <a:avLst/>
          </a:prstGeom>
        </p:spPr>
      </p:pic>
      <p:pic>
        <p:nvPicPr>
          <p:cNvPr id="36" name="Picture 35" descr="Background pattern&#10;&#10;Description automatically generated with medium confidence">
            <a:extLst>
              <a:ext uri="{FF2B5EF4-FFF2-40B4-BE49-F238E27FC236}">
                <a16:creationId xmlns:a16="http://schemas.microsoft.com/office/drawing/2014/main" id="{9F809738-327B-4921-866D-41D8621069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1771" y="-396158"/>
            <a:ext cx="7742000" cy="7742000"/>
          </a:xfrm>
          <a:prstGeom prst="rect">
            <a:avLst/>
          </a:prstGeom>
        </p:spPr>
      </p:pic>
      <p:pic>
        <p:nvPicPr>
          <p:cNvPr id="39" name="Picture 4" descr="170 ɴᴏᴛɪᴏɴ ɢɪꜰꜱ ideas in 2021 | aesthetic gif, cute gif, gif">
            <a:extLst>
              <a:ext uri="{FF2B5EF4-FFF2-40B4-BE49-F238E27FC236}">
                <a16:creationId xmlns:a16="http://schemas.microsoft.com/office/drawing/2014/main" id="{1EFD6DD9-D52C-4DDA-9755-AD8162D66C02}"/>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162594" y="1613928"/>
            <a:ext cx="3117954" cy="2377440"/>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9">
            <a:extLst>
              <a:ext uri="{FF2B5EF4-FFF2-40B4-BE49-F238E27FC236}">
                <a16:creationId xmlns:a16="http://schemas.microsoft.com/office/drawing/2014/main" id="{5D8A0514-788B-4C7F-85A1-B713BDC30BE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5263" b="65066"/>
          <a:stretch/>
        </p:blipFill>
        <p:spPr>
          <a:xfrm>
            <a:off x="10684042" y="0"/>
            <a:ext cx="1507970" cy="2129589"/>
          </a:xfrm>
          <a:prstGeom prst="rect">
            <a:avLst/>
          </a:prstGeom>
        </p:spPr>
      </p:pic>
      <p:pic>
        <p:nvPicPr>
          <p:cNvPr id="7" name="图片 9">
            <a:extLst>
              <a:ext uri="{FF2B5EF4-FFF2-40B4-BE49-F238E27FC236}">
                <a16:creationId xmlns:a16="http://schemas.microsoft.com/office/drawing/2014/main" id="{91D4BDF4-A23C-4706-B9F9-D63AEBD0946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5263" b="65066"/>
          <a:stretch/>
        </p:blipFill>
        <p:spPr>
          <a:xfrm flipH="1">
            <a:off x="-11575" y="-6018"/>
            <a:ext cx="1507970" cy="2129589"/>
          </a:xfrm>
          <a:prstGeom prst="rect">
            <a:avLst/>
          </a:prstGeom>
        </p:spPr>
      </p:pic>
      <p:pic>
        <p:nvPicPr>
          <p:cNvPr id="4" name="Picture 3">
            <a:extLst>
              <a:ext uri="{FF2B5EF4-FFF2-40B4-BE49-F238E27FC236}">
                <a16:creationId xmlns:a16="http://schemas.microsoft.com/office/drawing/2014/main" id="{BEB87FDB-6E10-4719-80F6-1820AA5F582B}"/>
              </a:ext>
            </a:extLst>
          </p:cNvPr>
          <p:cNvPicPr>
            <a:picLocks noChangeAspect="1"/>
          </p:cNvPicPr>
          <p:nvPr/>
        </p:nvPicPr>
        <p:blipFill>
          <a:blip r:embed="rId7"/>
          <a:stretch>
            <a:fillRect/>
          </a:stretch>
        </p:blipFill>
        <p:spPr>
          <a:xfrm>
            <a:off x="5557165" y="2803656"/>
            <a:ext cx="6395258" cy="1359526"/>
          </a:xfrm>
          <a:prstGeom prst="rect">
            <a:avLst/>
          </a:prstGeom>
        </p:spPr>
      </p:pic>
    </p:spTree>
    <p:custDataLst>
      <p:tags r:id="rId1"/>
    </p:custDataLst>
    <p:extLst>
      <p:ext uri="{BB962C8B-B14F-4D97-AF65-F5344CB8AC3E}">
        <p14:creationId xmlns:p14="http://schemas.microsoft.com/office/powerpoint/2010/main" val="35991125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5" presetClass="entr" presetSubtype="0" fill="hold" nodeType="clickEffect">
                                  <p:stCondLst>
                                    <p:cond delay="0"/>
                                  </p:stCondLst>
                                  <p:childTnLst>
                                    <p:set>
                                      <p:cBhvr>
                                        <p:cTn id="13" dur="1" fill="hold">
                                          <p:stCondLst>
                                            <p:cond delay="0"/>
                                          </p:stCondLst>
                                        </p:cTn>
                                        <p:tgtEl>
                                          <p:spTgt spid="36"/>
                                        </p:tgtEl>
                                        <p:attrNameLst>
                                          <p:attrName>style.visibility</p:attrName>
                                        </p:attrNameLst>
                                      </p:cBhvr>
                                      <p:to>
                                        <p:strVal val="visible"/>
                                      </p:to>
                                    </p:set>
                                    <p:anim calcmode="lin" valueType="num">
                                      <p:cBhvr>
                                        <p:cTn id="14" dur="1000" fill="hold"/>
                                        <p:tgtEl>
                                          <p:spTgt spid="36"/>
                                        </p:tgtEl>
                                        <p:attrNameLst>
                                          <p:attrName>ppt_w</p:attrName>
                                        </p:attrNameLst>
                                      </p:cBhvr>
                                      <p:tavLst>
                                        <p:tav tm="0">
                                          <p:val>
                                            <p:fltVal val="0"/>
                                          </p:val>
                                        </p:tav>
                                        <p:tav tm="100000">
                                          <p:val>
                                            <p:strVal val="#ppt_w"/>
                                          </p:val>
                                        </p:tav>
                                      </p:tavLst>
                                    </p:anim>
                                    <p:anim calcmode="lin" valueType="num">
                                      <p:cBhvr>
                                        <p:cTn id="15" dur="1000" fill="hold"/>
                                        <p:tgtEl>
                                          <p:spTgt spid="36"/>
                                        </p:tgtEl>
                                        <p:attrNameLst>
                                          <p:attrName>ppt_h</p:attrName>
                                        </p:attrNameLst>
                                      </p:cBhvr>
                                      <p:tavLst>
                                        <p:tav tm="0">
                                          <p:val>
                                            <p:fltVal val="0"/>
                                          </p:val>
                                        </p:tav>
                                        <p:tav tm="100000">
                                          <p:val>
                                            <p:strVal val="#ppt_h"/>
                                          </p:val>
                                        </p:tav>
                                      </p:tavLst>
                                    </p:anim>
                                    <p:anim calcmode="lin" valueType="num">
                                      <p:cBhvr>
                                        <p:cTn id="16" dur="1000" fill="hold"/>
                                        <p:tgtEl>
                                          <p:spTgt spid="36"/>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36"/>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fade">
                                      <p:cBhvr>
                                        <p:cTn id="21" dur="500"/>
                                        <p:tgtEl>
                                          <p:spTgt spid="3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E5AF7F15-5D62-4F43-862D-BC439053347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5263" b="65066"/>
          <a:stretch/>
        </p:blipFill>
        <p:spPr>
          <a:xfrm>
            <a:off x="10684042" y="0"/>
            <a:ext cx="1507970" cy="2129589"/>
          </a:xfrm>
          <a:prstGeom prst="rect">
            <a:avLst/>
          </a:prstGeom>
        </p:spPr>
      </p:pic>
      <p:sp>
        <p:nvSpPr>
          <p:cNvPr id="16" name="Rectangle: Rounded Corners 15">
            <a:extLst>
              <a:ext uri="{FF2B5EF4-FFF2-40B4-BE49-F238E27FC236}">
                <a16:creationId xmlns:a16="http://schemas.microsoft.com/office/drawing/2014/main" id="{AE9C4ACA-33CC-4407-B7E4-CB7216BE66B8}"/>
              </a:ext>
            </a:extLst>
          </p:cNvPr>
          <p:cNvSpPr/>
          <p:nvPr/>
        </p:nvSpPr>
        <p:spPr>
          <a:xfrm>
            <a:off x="403273" y="563149"/>
            <a:ext cx="11413587" cy="585670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Rectangle: Rounded Corners 8">
            <a:extLst>
              <a:ext uri="{FF2B5EF4-FFF2-40B4-BE49-F238E27FC236}">
                <a16:creationId xmlns:a16="http://schemas.microsoft.com/office/drawing/2014/main" id="{600CC53C-8FFB-428F-A762-6168D1F32DD7}"/>
              </a:ext>
            </a:extLst>
          </p:cNvPr>
          <p:cNvSpPr/>
          <p:nvPr/>
        </p:nvSpPr>
        <p:spPr>
          <a:xfrm>
            <a:off x="1359077" y="161925"/>
            <a:ext cx="9280348" cy="1057275"/>
          </a:xfrm>
          <a:prstGeom prst="roundRect">
            <a:avLst>
              <a:gd name="adj" fmla="val 50000"/>
            </a:avLst>
          </a:prstGeom>
          <a:solidFill>
            <a:srgbClr val="CCFFCC"/>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a:ea typeface="+mn-ea"/>
                <a:cs typeface="+mn-cs"/>
              </a:rPr>
              <a:t>2.</a:t>
            </a:r>
            <a:r>
              <a:rPr kumimoji="0" lang="en-US" sz="3200" b="1" i="0" u="none" strike="noStrike" kern="1200" cap="none" spc="0" normalizeH="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Viết</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một</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câu</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hỏi</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và</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một</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câu</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trả</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lời</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về</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lễ</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hội</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hoặc</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hội</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trong</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đó</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có</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dùng</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dấu</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gạch</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ngang</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p>
        </p:txBody>
      </p:sp>
      <p:pic>
        <p:nvPicPr>
          <p:cNvPr id="7" name="Picture 2" descr="child 사진, 이미지, 일러스트, 캘리그라피 - 크라우드픽">
            <a:extLst>
              <a:ext uri="{FF2B5EF4-FFF2-40B4-BE49-F238E27FC236}">
                <a16:creationId xmlns:a16="http://schemas.microsoft.com/office/drawing/2014/main" id="{54816F8F-7C80-4F0A-906A-7FBC65296DD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3626739" y="3360420"/>
            <a:ext cx="4690872" cy="246888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Speech Bubble: Rectangle with Corners Rounded 1">
            <a:extLst>
              <a:ext uri="{FF2B5EF4-FFF2-40B4-BE49-F238E27FC236}">
                <a16:creationId xmlns:a16="http://schemas.microsoft.com/office/drawing/2014/main" id="{814678AE-5D8B-4C03-9AAF-738E0A3ACE55}"/>
              </a:ext>
            </a:extLst>
          </p:cNvPr>
          <p:cNvSpPr/>
          <p:nvPr/>
        </p:nvSpPr>
        <p:spPr>
          <a:xfrm>
            <a:off x="1181100" y="2047875"/>
            <a:ext cx="4171950" cy="1085850"/>
          </a:xfrm>
          <a:prstGeom prst="wedgeRoundRectCallout">
            <a:avLst>
              <a:gd name="adj1" fmla="val 24328"/>
              <a:gd name="adj2" fmla="val 88141"/>
              <a:gd name="adj3" fmla="val 16667"/>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Cambria" panose="02040503050406030204" pitchFamily="18" charset="0"/>
                <a:ea typeface="Cambria" panose="02040503050406030204" pitchFamily="18" charset="0"/>
              </a:rPr>
              <a:t>Bạn</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có</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biết</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trong</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lễ</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hội</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chùa</a:t>
            </a:r>
            <a:r>
              <a:rPr lang="en-US" sz="2400" b="1" dirty="0">
                <a:latin typeface="Cambria" panose="02040503050406030204" pitchFamily="18" charset="0"/>
                <a:ea typeface="Cambria" panose="02040503050406030204" pitchFamily="18" charset="0"/>
              </a:rPr>
              <a:t> Lim </a:t>
            </a:r>
            <a:r>
              <a:rPr lang="en-US" sz="2400" b="1" dirty="0" err="1">
                <a:latin typeface="Cambria" panose="02040503050406030204" pitchFamily="18" charset="0"/>
                <a:ea typeface="Cambria" panose="02040503050406030204" pitchFamily="18" charset="0"/>
              </a:rPr>
              <a:t>có</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những</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hoạt</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động</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gì</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không</a:t>
            </a:r>
            <a:r>
              <a:rPr lang="en-US" sz="2400" b="1" dirty="0">
                <a:latin typeface="Cambria" panose="02040503050406030204" pitchFamily="18" charset="0"/>
                <a:ea typeface="Cambria" panose="02040503050406030204" pitchFamily="18" charset="0"/>
              </a:rPr>
              <a:t>?</a:t>
            </a:r>
          </a:p>
        </p:txBody>
      </p:sp>
      <p:sp>
        <p:nvSpPr>
          <p:cNvPr id="11" name="Speech Bubble: Rectangle with Corners Rounded 10">
            <a:extLst>
              <a:ext uri="{FF2B5EF4-FFF2-40B4-BE49-F238E27FC236}">
                <a16:creationId xmlns:a16="http://schemas.microsoft.com/office/drawing/2014/main" id="{4E0347E0-E520-4C5C-AEF5-EF1B6FFB5263}"/>
              </a:ext>
            </a:extLst>
          </p:cNvPr>
          <p:cNvSpPr/>
          <p:nvPr/>
        </p:nvSpPr>
        <p:spPr>
          <a:xfrm>
            <a:off x="6238875" y="1857375"/>
            <a:ext cx="4171950" cy="1085850"/>
          </a:xfrm>
          <a:prstGeom prst="wedgeRoundRectCallout">
            <a:avLst>
              <a:gd name="adj1" fmla="val -30923"/>
              <a:gd name="adj2" fmla="val 88141"/>
              <a:gd name="adj3" fmla="val 16667"/>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Rước</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cờ</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hát</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quan</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họ</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đấu</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cờ</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đấu</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vật</a:t>
            </a:r>
            <a:r>
              <a:rPr lang="en-US" sz="2400" b="1" dirty="0">
                <a:latin typeface="Cambria" panose="02040503050406030204" pitchFamily="18" charset="0"/>
                <a:ea typeface="Cambria" panose="02040503050406030204" pitchFamily="18" charset="0"/>
              </a:rPr>
              <a:t>….</a:t>
            </a:r>
          </a:p>
        </p:txBody>
      </p:sp>
    </p:spTree>
    <p:custDataLst>
      <p:tags r:id="rId1"/>
    </p:custDataLst>
    <p:extLst>
      <p:ext uri="{BB962C8B-B14F-4D97-AF65-F5344CB8AC3E}">
        <p14:creationId xmlns:p14="http://schemas.microsoft.com/office/powerpoint/2010/main" val="9150399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53333">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53333">
                                          <p:cBhvr additive="base">
                                            <p:cTn id="7" dur="750" fill="hold"/>
                                            <p:tgtEl>
                                              <p:spTgt spid="7"/>
                                            </p:tgtEl>
                                            <p:attrNameLst>
                                              <p:attrName>ppt_x</p:attrName>
                                            </p:attrNameLst>
                                          </p:cBhvr>
                                          <p:tavLst>
                                            <p:tav tm="0">
                                              <p:val>
                                                <p:strVal val="#ppt_x"/>
                                              </p:val>
                                            </p:tav>
                                            <p:tav tm="100000">
                                              <p:val>
                                                <p:strVal val="#ppt_x"/>
                                              </p:val>
                                            </p:tav>
                                          </p:tavLst>
                                        </p:anim>
                                        <p:anim calcmode="lin" valueType="num" p14:bounceEnd="53333">
                                          <p:cBhvr additive="base">
                                            <p:cTn id="8" dur="75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uỷn.wav"/>
                                            </p:tgtEl>
                                          </p:cMediaNode>
                                        </p:audio>
                                      </p:sub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ppt_x"/>
                                              </p:val>
                                            </p:tav>
                                            <p:tav tm="100000">
                                              <p:val>
                                                <p:strVal val="#ppt_x"/>
                                              </p:val>
                                            </p:tav>
                                          </p:tavLst>
                                        </p:anim>
                                        <p:anim calcmode="lin" valueType="num">
                                          <p:cBhvr additive="base">
                                            <p:cTn id="8" dur="75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7" name="uỷn.wav"/>
                                            </p:tgtEl>
                                          </p:cMediaNode>
                                        </p:audio>
                                      </p:sub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014FD14-C4C1-70BF-D09E-6B0E6FACB389}"/>
              </a:ext>
            </a:extLst>
          </p:cNvPr>
          <p:cNvPicPr>
            <a:picLocks noChangeAspect="1"/>
          </p:cNvPicPr>
          <p:nvPr/>
        </p:nvPicPr>
        <p:blipFill>
          <a:blip r:embed="rId2"/>
          <a:stretch>
            <a:fillRect/>
          </a:stretch>
        </p:blipFill>
        <p:spPr>
          <a:xfrm>
            <a:off x="1" y="0"/>
            <a:ext cx="12192000" cy="6858000"/>
          </a:xfrm>
          <a:prstGeom prst="rect">
            <a:avLst/>
          </a:prstGeom>
        </p:spPr>
      </p:pic>
      <p:pic>
        <p:nvPicPr>
          <p:cNvPr id="324" name="Graphic 323">
            <a:extLst>
              <a:ext uri="{FF2B5EF4-FFF2-40B4-BE49-F238E27FC236}">
                <a16:creationId xmlns:a16="http://schemas.microsoft.com/office/drawing/2014/main" id="{2D11F085-7E93-E490-C862-3D6001065F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465813">
            <a:off x="3064254" y="3617813"/>
            <a:ext cx="3167199" cy="3409003"/>
          </a:xfrm>
          <a:prstGeom prst="rect">
            <a:avLst/>
          </a:prstGeom>
          <a:effectLst>
            <a:outerShdw blurRad="50800" dist="38100" dir="16200000" rotWithShape="0">
              <a:prstClr val="black">
                <a:alpha val="40000"/>
              </a:prstClr>
            </a:outerShdw>
          </a:effectLst>
        </p:spPr>
      </p:pic>
      <p:pic>
        <p:nvPicPr>
          <p:cNvPr id="326" name="Graphic 325">
            <a:extLst>
              <a:ext uri="{FF2B5EF4-FFF2-40B4-BE49-F238E27FC236}">
                <a16:creationId xmlns:a16="http://schemas.microsoft.com/office/drawing/2014/main" id="{720ACE1C-4CD4-2F8C-2A01-E2DFD9566E8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17316" y="3425362"/>
            <a:ext cx="2355185" cy="3057441"/>
          </a:xfrm>
          <a:prstGeom prst="rect">
            <a:avLst/>
          </a:prstGeom>
          <a:effectLst>
            <a:outerShdw blurRad="50800" dist="38100" dir="16200000" rotWithShape="0">
              <a:prstClr val="black">
                <a:alpha val="40000"/>
              </a:prstClr>
            </a:outerShdw>
          </a:effectLst>
        </p:spPr>
      </p:pic>
      <p:sp>
        <p:nvSpPr>
          <p:cNvPr id="11" name="TextBox 10">
            <a:extLst>
              <a:ext uri="{FF2B5EF4-FFF2-40B4-BE49-F238E27FC236}">
                <a16:creationId xmlns:a16="http://schemas.microsoft.com/office/drawing/2014/main" id="{6CBDDD03-79AD-1873-C231-154300301833}"/>
              </a:ext>
            </a:extLst>
          </p:cNvPr>
          <p:cNvSpPr txBox="1"/>
          <p:nvPr/>
        </p:nvSpPr>
        <p:spPr>
          <a:xfrm>
            <a:off x="352425" y="1029311"/>
            <a:ext cx="7038975" cy="1938992"/>
          </a:xfrm>
          <a:prstGeom prst="rect">
            <a:avLst/>
          </a:prstGeom>
          <a:noFill/>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6000" b="1" i="0" u="none" strike="noStrike" kern="0" cap="none" spc="0" normalizeH="0" baseline="0" noProof="0" dirty="0" err="1">
                <a:ln w="12700">
                  <a:solidFill>
                    <a:srgbClr val="184671"/>
                  </a:solidFill>
                  <a:prstDash val="solid"/>
                </a:ln>
                <a:solidFill>
                  <a:srgbClr val="CCFFFF"/>
                </a:solidFill>
                <a:effectLst/>
                <a:uLnTx/>
                <a:uFillTx/>
                <a:latin typeface="Cambria" panose="02040503050406030204" pitchFamily="18" charset="0"/>
                <a:ea typeface="Cambria" panose="02040503050406030204" pitchFamily="18" charset="0"/>
                <a:cs typeface="Calibri" panose="020F0502020204030204" pitchFamily="34" charset="0"/>
                <a:sym typeface="Arial"/>
              </a:rPr>
              <a:t>Thực</a:t>
            </a:r>
            <a:r>
              <a:rPr kumimoji="0" lang="en-US" sz="6000" b="1" i="0" u="none" strike="noStrike" kern="0" cap="none" spc="0" normalizeH="0" noProof="0" dirty="0">
                <a:ln w="12700">
                  <a:solidFill>
                    <a:srgbClr val="184671"/>
                  </a:solidFill>
                  <a:prstDash val="solid"/>
                </a:ln>
                <a:solidFill>
                  <a:srgbClr val="CCFFFF"/>
                </a:solidFill>
                <a:effectLst/>
                <a:uLnTx/>
                <a:uFillTx/>
                <a:latin typeface="Cambria" panose="02040503050406030204" pitchFamily="18" charset="0"/>
                <a:ea typeface="Cambria" panose="02040503050406030204" pitchFamily="18" charset="0"/>
                <a:cs typeface="Calibri" panose="020F0502020204030204" pitchFamily="34" charset="0"/>
                <a:sym typeface="Arial"/>
              </a:rPr>
              <a:t> </a:t>
            </a:r>
            <a:r>
              <a:rPr kumimoji="0" lang="en-US" sz="6000" b="1" i="0" u="none" strike="noStrike" kern="0" cap="none" spc="0" normalizeH="0" noProof="0" dirty="0" err="1">
                <a:ln w="12700">
                  <a:solidFill>
                    <a:srgbClr val="184671"/>
                  </a:solidFill>
                  <a:prstDash val="solid"/>
                </a:ln>
                <a:solidFill>
                  <a:srgbClr val="CCFFFF"/>
                </a:solidFill>
                <a:effectLst/>
                <a:uLnTx/>
                <a:uFillTx/>
                <a:latin typeface="Cambria" panose="02040503050406030204" pitchFamily="18" charset="0"/>
                <a:ea typeface="Cambria" panose="02040503050406030204" pitchFamily="18" charset="0"/>
                <a:cs typeface="Calibri" panose="020F0502020204030204" pitchFamily="34" charset="0"/>
                <a:sym typeface="Arial"/>
              </a:rPr>
              <a:t>hành</a:t>
            </a:r>
            <a:r>
              <a:rPr kumimoji="0" lang="en-US" sz="6000" b="1" i="0" u="none" strike="noStrike" kern="0" cap="none" spc="0" normalizeH="0" noProof="0" dirty="0">
                <a:ln w="12700">
                  <a:solidFill>
                    <a:srgbClr val="184671"/>
                  </a:solidFill>
                  <a:prstDash val="solid"/>
                </a:ln>
                <a:solidFill>
                  <a:srgbClr val="CCFFFF"/>
                </a:solidFill>
                <a:effectLst/>
                <a:uLnTx/>
                <a:uFillTx/>
                <a:latin typeface="Cambria" panose="02040503050406030204" pitchFamily="18" charset="0"/>
                <a:ea typeface="Cambria" panose="02040503050406030204" pitchFamily="18" charset="0"/>
                <a:cs typeface="Calibri" panose="020F0502020204030204" pitchFamily="34" charset="0"/>
                <a:sym typeface="Arial"/>
              </a:rPr>
              <a:t> </a:t>
            </a:r>
            <a:r>
              <a:rPr kumimoji="0" lang="en-US" sz="6000" b="1" i="0" u="none" strike="noStrike" kern="0" cap="none" spc="0" normalizeH="0" noProof="0" dirty="0" err="1">
                <a:ln w="12700">
                  <a:solidFill>
                    <a:srgbClr val="184671"/>
                  </a:solidFill>
                  <a:prstDash val="solid"/>
                </a:ln>
                <a:solidFill>
                  <a:srgbClr val="CCFFFF"/>
                </a:solidFill>
                <a:effectLst/>
                <a:uLnTx/>
                <a:uFillTx/>
                <a:latin typeface="Cambria" panose="02040503050406030204" pitchFamily="18" charset="0"/>
                <a:ea typeface="Cambria" panose="02040503050406030204" pitchFamily="18" charset="0"/>
                <a:cs typeface="Calibri" panose="020F0502020204030204" pitchFamily="34" charset="0"/>
                <a:sym typeface="Arial"/>
              </a:rPr>
              <a:t>hỏi</a:t>
            </a:r>
            <a:r>
              <a:rPr kumimoji="0" lang="en-US" sz="6000" b="1" i="0" u="none" strike="noStrike" kern="0" cap="none" spc="0" normalizeH="0" noProof="0" dirty="0">
                <a:ln w="12700">
                  <a:solidFill>
                    <a:srgbClr val="184671"/>
                  </a:solidFill>
                  <a:prstDash val="solid"/>
                </a:ln>
                <a:solidFill>
                  <a:srgbClr val="CCFFFF"/>
                </a:solidFill>
                <a:effectLst/>
                <a:uLnTx/>
                <a:uFillTx/>
                <a:latin typeface="Cambria" panose="02040503050406030204" pitchFamily="18" charset="0"/>
                <a:ea typeface="Cambria" panose="02040503050406030204" pitchFamily="18" charset="0"/>
                <a:cs typeface="Calibri" panose="020F0502020204030204" pitchFamily="34" charset="0"/>
                <a:sym typeface="Arial"/>
              </a:rPr>
              <a:t> </a:t>
            </a:r>
            <a:r>
              <a:rPr kumimoji="0" lang="en-US" sz="6000" b="1" i="0" u="none" strike="noStrike" kern="0" cap="none" spc="0" normalizeH="0" noProof="0" dirty="0" err="1">
                <a:ln w="12700">
                  <a:solidFill>
                    <a:srgbClr val="184671"/>
                  </a:solidFill>
                  <a:prstDash val="solid"/>
                </a:ln>
                <a:solidFill>
                  <a:srgbClr val="CCFFFF"/>
                </a:solidFill>
                <a:effectLst/>
                <a:uLnTx/>
                <a:uFillTx/>
                <a:latin typeface="Cambria" panose="02040503050406030204" pitchFamily="18" charset="0"/>
                <a:ea typeface="Cambria" panose="02040503050406030204" pitchFamily="18" charset="0"/>
                <a:cs typeface="Calibri" panose="020F0502020204030204" pitchFamily="34" charset="0"/>
                <a:sym typeface="Arial"/>
              </a:rPr>
              <a:t>đáp</a:t>
            </a:r>
            <a:r>
              <a:rPr kumimoji="0" lang="en-US" sz="6000" b="1" i="0" u="none" strike="noStrike" kern="0" cap="none" spc="0" normalizeH="0" noProof="0" dirty="0">
                <a:ln w="12700">
                  <a:solidFill>
                    <a:srgbClr val="184671"/>
                  </a:solidFill>
                  <a:prstDash val="solid"/>
                </a:ln>
                <a:solidFill>
                  <a:srgbClr val="CCFFFF"/>
                </a:solidFill>
                <a:effectLst/>
                <a:uLnTx/>
                <a:uFillTx/>
                <a:latin typeface="Cambria" panose="02040503050406030204" pitchFamily="18" charset="0"/>
                <a:ea typeface="Cambria" panose="02040503050406030204" pitchFamily="18" charset="0"/>
                <a:cs typeface="Calibri" panose="020F0502020204030204" pitchFamily="34" charset="0"/>
                <a:sym typeface="Arial"/>
              </a:rPr>
              <a:t> </a:t>
            </a:r>
            <a:r>
              <a:rPr kumimoji="0" lang="en-US" sz="6000" b="1" i="0" u="none" strike="noStrike" kern="0" cap="none" spc="0" normalizeH="0" noProof="0" dirty="0" err="1">
                <a:ln w="12700">
                  <a:solidFill>
                    <a:srgbClr val="184671"/>
                  </a:solidFill>
                  <a:prstDash val="solid"/>
                </a:ln>
                <a:solidFill>
                  <a:srgbClr val="CCFFFF"/>
                </a:solidFill>
                <a:effectLst/>
                <a:uLnTx/>
                <a:uFillTx/>
                <a:latin typeface="Cambria" panose="02040503050406030204" pitchFamily="18" charset="0"/>
                <a:ea typeface="Cambria" panose="02040503050406030204" pitchFamily="18" charset="0"/>
                <a:cs typeface="Calibri" panose="020F0502020204030204" pitchFamily="34" charset="0"/>
                <a:sym typeface="Arial"/>
              </a:rPr>
              <a:t>trước</a:t>
            </a:r>
            <a:r>
              <a:rPr kumimoji="0" lang="en-US" sz="6000" b="1" i="0" u="none" strike="noStrike" kern="0" cap="none" spc="0" normalizeH="0" noProof="0" dirty="0">
                <a:ln w="12700">
                  <a:solidFill>
                    <a:srgbClr val="184671"/>
                  </a:solidFill>
                  <a:prstDash val="solid"/>
                </a:ln>
                <a:solidFill>
                  <a:srgbClr val="CCFFFF"/>
                </a:solidFill>
                <a:effectLst/>
                <a:uLnTx/>
                <a:uFillTx/>
                <a:latin typeface="Cambria" panose="02040503050406030204" pitchFamily="18" charset="0"/>
                <a:ea typeface="Cambria" panose="02040503050406030204" pitchFamily="18" charset="0"/>
                <a:cs typeface="Calibri" panose="020F0502020204030204" pitchFamily="34" charset="0"/>
                <a:sym typeface="Arial"/>
              </a:rPr>
              <a:t> </a:t>
            </a:r>
            <a:r>
              <a:rPr kumimoji="0" lang="en-US" sz="6000" b="1" i="0" u="none" strike="noStrike" kern="0" cap="none" spc="0" normalizeH="0" noProof="0" dirty="0" err="1">
                <a:ln w="12700">
                  <a:solidFill>
                    <a:srgbClr val="184671"/>
                  </a:solidFill>
                  <a:prstDash val="solid"/>
                </a:ln>
                <a:solidFill>
                  <a:srgbClr val="CCFFFF"/>
                </a:solidFill>
                <a:effectLst/>
                <a:uLnTx/>
                <a:uFillTx/>
                <a:latin typeface="Cambria" panose="02040503050406030204" pitchFamily="18" charset="0"/>
                <a:ea typeface="Cambria" panose="02040503050406030204" pitchFamily="18" charset="0"/>
                <a:cs typeface="Calibri" panose="020F0502020204030204" pitchFamily="34" charset="0"/>
                <a:sym typeface="Arial"/>
              </a:rPr>
              <a:t>lớp</a:t>
            </a:r>
            <a:endParaRPr kumimoji="0" lang="en-US" sz="6000" b="1" i="0" u="none" strike="noStrike" kern="0" cap="none" spc="0" normalizeH="0" baseline="0" noProof="0" dirty="0">
              <a:ln w="12700">
                <a:solidFill>
                  <a:srgbClr val="184671"/>
                </a:solidFill>
                <a:prstDash val="solid"/>
              </a:ln>
              <a:solidFill>
                <a:srgbClr val="CCFFFF"/>
              </a:solidFill>
              <a:effectLst/>
              <a:uLnTx/>
              <a:uFillTx/>
              <a:latin typeface="Cambria" panose="02040503050406030204" pitchFamily="18" charset="0"/>
              <a:ea typeface="Cambria" panose="02040503050406030204" pitchFamily="18" charset="0"/>
              <a:cs typeface="Calibri" panose="020F0502020204030204" pitchFamily="34" charset="0"/>
              <a:sym typeface="Arial"/>
            </a:endParaRPr>
          </a:p>
        </p:txBody>
      </p:sp>
    </p:spTree>
    <p:extLst>
      <p:ext uri="{BB962C8B-B14F-4D97-AF65-F5344CB8AC3E}">
        <p14:creationId xmlns:p14="http://schemas.microsoft.com/office/powerpoint/2010/main" val="109068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E5AF7F15-5D62-4F43-862D-BC43905334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5263" b="65066"/>
          <a:stretch/>
        </p:blipFill>
        <p:spPr>
          <a:xfrm>
            <a:off x="10684042" y="0"/>
            <a:ext cx="1507970" cy="2129589"/>
          </a:xfrm>
          <a:prstGeom prst="rect">
            <a:avLst/>
          </a:prstGeom>
        </p:spPr>
      </p:pic>
      <p:sp>
        <p:nvSpPr>
          <p:cNvPr id="16" name="Rectangle: Rounded Corners 15">
            <a:extLst>
              <a:ext uri="{FF2B5EF4-FFF2-40B4-BE49-F238E27FC236}">
                <a16:creationId xmlns:a16="http://schemas.microsoft.com/office/drawing/2014/main" id="{AE9C4ACA-33CC-4407-B7E4-CB7216BE66B8}"/>
              </a:ext>
            </a:extLst>
          </p:cNvPr>
          <p:cNvSpPr/>
          <p:nvPr/>
        </p:nvSpPr>
        <p:spPr>
          <a:xfrm>
            <a:off x="403273" y="563149"/>
            <a:ext cx="11413587" cy="585670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Rectangle: Rounded Corners 8">
            <a:extLst>
              <a:ext uri="{FF2B5EF4-FFF2-40B4-BE49-F238E27FC236}">
                <a16:creationId xmlns:a16="http://schemas.microsoft.com/office/drawing/2014/main" id="{600CC53C-8FFB-428F-A762-6168D1F32DD7}"/>
              </a:ext>
            </a:extLst>
          </p:cNvPr>
          <p:cNvSpPr/>
          <p:nvPr/>
        </p:nvSpPr>
        <p:spPr>
          <a:xfrm>
            <a:off x="1359077" y="161925"/>
            <a:ext cx="9280348" cy="1057275"/>
          </a:xfrm>
          <a:prstGeom prst="roundRect">
            <a:avLst>
              <a:gd name="adj" fmla="val 50000"/>
            </a:avLst>
          </a:prstGeom>
          <a:solidFill>
            <a:srgbClr val="CCFFCC"/>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a:ea typeface="+mn-ea"/>
                <a:cs typeface="+mn-cs"/>
              </a:rPr>
              <a:t>3.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Nêu</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công</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dụng</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của</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dấu</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ngoặc</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kép</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và</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dấu</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gạch</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ngang</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trong</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đoạn</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văn</a:t>
            </a:r>
            <a:r>
              <a:rPr kumimoji="0" lang="en-US" sz="3200" b="1" i="0" u="none" strike="noStrike" kern="1200" cap="none" spc="0" normalizeH="0" baseline="0" noProof="0" dirty="0">
                <a:ln>
                  <a:noFill/>
                </a:ln>
                <a:solidFill>
                  <a:srgbClr val="002060"/>
                </a:solidFill>
                <a:effectLst/>
                <a:uLnTx/>
                <a:uFillTx/>
                <a:latin typeface="Calibri"/>
                <a:ea typeface="+mn-ea"/>
                <a:cs typeface="+mn-cs"/>
              </a:rPr>
              <a:t>.</a:t>
            </a:r>
          </a:p>
        </p:txBody>
      </p:sp>
      <p:pic>
        <p:nvPicPr>
          <p:cNvPr id="4" name="Picture 3">
            <a:extLst>
              <a:ext uri="{FF2B5EF4-FFF2-40B4-BE49-F238E27FC236}">
                <a16:creationId xmlns:a16="http://schemas.microsoft.com/office/drawing/2014/main" id="{2D055DEB-EBEB-42AF-AB3B-167DA91450B1}"/>
              </a:ext>
            </a:extLst>
          </p:cNvPr>
          <p:cNvPicPr>
            <a:picLocks noChangeAspect="1"/>
          </p:cNvPicPr>
          <p:nvPr/>
        </p:nvPicPr>
        <p:blipFill>
          <a:blip r:embed="rId4"/>
          <a:stretch>
            <a:fillRect/>
          </a:stretch>
        </p:blipFill>
        <p:spPr>
          <a:xfrm>
            <a:off x="1414462" y="1652587"/>
            <a:ext cx="9386888" cy="3705006"/>
          </a:xfrm>
          <a:prstGeom prst="rect">
            <a:avLst/>
          </a:prstGeom>
        </p:spPr>
      </p:pic>
    </p:spTree>
    <p:custDataLst>
      <p:tags r:id="rId1"/>
    </p:custDataLst>
    <p:extLst>
      <p:ext uri="{BB962C8B-B14F-4D97-AF65-F5344CB8AC3E}">
        <p14:creationId xmlns:p14="http://schemas.microsoft.com/office/powerpoint/2010/main" val="21875511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E5AF7F15-5D62-4F43-862D-BC43905334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5263" b="65066"/>
          <a:stretch/>
        </p:blipFill>
        <p:spPr>
          <a:xfrm>
            <a:off x="10684042" y="0"/>
            <a:ext cx="1507970" cy="2129589"/>
          </a:xfrm>
          <a:prstGeom prst="rect">
            <a:avLst/>
          </a:prstGeom>
        </p:spPr>
      </p:pic>
      <p:sp>
        <p:nvSpPr>
          <p:cNvPr id="16" name="Rectangle: Rounded Corners 15">
            <a:extLst>
              <a:ext uri="{FF2B5EF4-FFF2-40B4-BE49-F238E27FC236}">
                <a16:creationId xmlns:a16="http://schemas.microsoft.com/office/drawing/2014/main" id="{AE9C4ACA-33CC-4407-B7E4-CB7216BE66B8}"/>
              </a:ext>
            </a:extLst>
          </p:cNvPr>
          <p:cNvSpPr/>
          <p:nvPr/>
        </p:nvSpPr>
        <p:spPr>
          <a:xfrm>
            <a:off x="403273" y="304801"/>
            <a:ext cx="11413587" cy="63627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algn="ct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C6D3EA99-6251-4F6E-94C7-A88F42F2D16C}"/>
              </a:ext>
            </a:extLst>
          </p:cNvPr>
          <p:cNvPicPr>
            <a:picLocks noChangeAspect="1"/>
          </p:cNvPicPr>
          <p:nvPr/>
        </p:nvPicPr>
        <p:blipFill>
          <a:blip r:embed="rId4"/>
          <a:stretch>
            <a:fillRect/>
          </a:stretch>
        </p:blipFill>
        <p:spPr>
          <a:xfrm>
            <a:off x="446754" y="2060036"/>
            <a:ext cx="4243207" cy="3445413"/>
          </a:xfrm>
          <a:prstGeom prst="rect">
            <a:avLst/>
          </a:prstGeom>
        </p:spPr>
      </p:pic>
      <p:sp>
        <p:nvSpPr>
          <p:cNvPr id="7" name="Speech Bubble: Rectangle with Corners Rounded 4">
            <a:extLst>
              <a:ext uri="{FF2B5EF4-FFF2-40B4-BE49-F238E27FC236}">
                <a16:creationId xmlns:a16="http://schemas.microsoft.com/office/drawing/2014/main" id="{F04AFC17-9C34-4329-943E-120B0539ADA2}"/>
              </a:ext>
            </a:extLst>
          </p:cNvPr>
          <p:cNvSpPr/>
          <p:nvPr/>
        </p:nvSpPr>
        <p:spPr>
          <a:xfrm flipH="1">
            <a:off x="3507735" y="476249"/>
            <a:ext cx="8684264" cy="533401"/>
          </a:xfrm>
          <a:prstGeom prst="wedgeRoundRectCallout">
            <a:avLst>
              <a:gd name="adj1" fmla="val 41386"/>
              <a:gd name="adj2" fmla="val 112425"/>
              <a:gd name="adj3" fmla="val 16667"/>
            </a:avLst>
          </a:prstGeom>
          <a:solidFill>
            <a:srgbClr val="FFFF00"/>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b="1" dirty="0" err="1">
                <a:solidFill>
                  <a:srgbClr val="FF0000"/>
                </a:solidFill>
                <a:latin typeface="Calibri" panose="020F0502020204030204" pitchFamily="34" charset="0"/>
                <a:cs typeface="Calibri" panose="020F0502020204030204" pitchFamily="34" charset="0"/>
              </a:rPr>
              <a:t>Đọc</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kĩ</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đoạn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văn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xem</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đoạn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văn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có</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những</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nhân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vật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nào</a:t>
            </a:r>
            <a:r>
              <a:rPr lang="en-US" sz="2800" b="1" dirty="0">
                <a:solidFill>
                  <a:srgbClr val="FF0000"/>
                </a:solidFill>
                <a:latin typeface="Calibri" panose="020F0502020204030204" pitchFamily="34" charset="0"/>
                <a:cs typeface="Calibri" panose="020F0502020204030204" pitchFamily="34" charset="0"/>
              </a:rPr>
              <a:t>?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8" name="Speech Bubble: Rectangle with Corners Rounded 4">
            <a:extLst>
              <a:ext uri="{FF2B5EF4-FFF2-40B4-BE49-F238E27FC236}">
                <a16:creationId xmlns:a16="http://schemas.microsoft.com/office/drawing/2014/main" id="{23BCC085-DD22-47D6-9E1A-C1A3B4D8AFBE}"/>
              </a:ext>
            </a:extLst>
          </p:cNvPr>
          <p:cNvSpPr/>
          <p:nvPr/>
        </p:nvSpPr>
        <p:spPr>
          <a:xfrm flipH="1">
            <a:off x="3355335" y="1514474"/>
            <a:ext cx="7865113" cy="609601"/>
          </a:xfrm>
          <a:prstGeom prst="wedgeRoundRectCallout">
            <a:avLst>
              <a:gd name="adj1" fmla="val 42967"/>
              <a:gd name="adj2" fmla="val 94791"/>
              <a:gd name="adj3" fmla="val 16667"/>
            </a:avLst>
          </a:prstGeom>
          <a:solidFill>
            <a:srgbClr val="FFFF00"/>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b="1" dirty="0" err="1">
                <a:solidFill>
                  <a:srgbClr val="FF0000"/>
                </a:solidFill>
                <a:latin typeface="Calibri" panose="020F0502020204030204" pitchFamily="34" charset="0"/>
                <a:cs typeface="Calibri" panose="020F0502020204030204" pitchFamily="34" charset="0"/>
              </a:rPr>
              <a:t>Câu</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nào</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là</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lời</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nói</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trực</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tiếp</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của</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mỗi</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nhân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vật</a:t>
            </a:r>
            <a:r>
              <a:rPr lang="en-US" sz="2800" b="1" dirty="0">
                <a:solidFill>
                  <a:srgbClr val="FF0000"/>
                </a:solidFill>
                <a:latin typeface="Calibri" panose="020F0502020204030204" pitchFamily="34" charset="0"/>
                <a:cs typeface="Calibri" panose="020F0502020204030204" pitchFamily="34" charset="0"/>
              </a:rPr>
              <a:t>?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1" name="Speech Bubble: Rectangle with Corners Rounded 4">
            <a:extLst>
              <a:ext uri="{FF2B5EF4-FFF2-40B4-BE49-F238E27FC236}">
                <a16:creationId xmlns:a16="http://schemas.microsoft.com/office/drawing/2014/main" id="{F73204FB-6ACC-4708-8772-0D03349E0BC1}"/>
              </a:ext>
            </a:extLst>
          </p:cNvPr>
          <p:cNvSpPr/>
          <p:nvPr/>
        </p:nvSpPr>
        <p:spPr>
          <a:xfrm flipH="1">
            <a:off x="4212587" y="2524125"/>
            <a:ext cx="7141212" cy="666750"/>
          </a:xfrm>
          <a:prstGeom prst="wedgeRoundRectCallout">
            <a:avLst>
              <a:gd name="adj1" fmla="val 42350"/>
              <a:gd name="adj2" fmla="val 85997"/>
              <a:gd name="adj3" fmla="val 16667"/>
            </a:avLst>
          </a:prstGeom>
          <a:solidFill>
            <a:srgbClr val="FFFF00"/>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800" b="1" dirty="0">
                <a:solidFill>
                  <a:srgbClr val="FF0000"/>
                </a:solidFill>
                <a:latin typeface="Calibri" panose="020F0502020204030204" pitchFamily="34" charset="0"/>
                <a:cs typeface="Calibri" panose="020F0502020204030204" pitchFamily="34" charset="0"/>
              </a:rPr>
              <a:t>Mỗi câu nói được đánh dấu bằng dấu câu gì?</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ECB8ABC-F0C9-474B-B7A4-40DADDBC1F93}"/>
              </a:ext>
            </a:extLst>
          </p:cNvPr>
          <p:cNvPicPr>
            <a:picLocks noChangeAspect="1"/>
          </p:cNvPicPr>
          <p:nvPr/>
        </p:nvPicPr>
        <p:blipFill>
          <a:blip r:embed="rId5"/>
          <a:stretch>
            <a:fillRect/>
          </a:stretch>
        </p:blipFill>
        <p:spPr>
          <a:xfrm>
            <a:off x="5048250" y="4525942"/>
            <a:ext cx="5148262" cy="2032020"/>
          </a:xfrm>
          <a:prstGeom prst="rect">
            <a:avLst/>
          </a:prstGeom>
        </p:spPr>
      </p:pic>
      <p:sp>
        <p:nvSpPr>
          <p:cNvPr id="12" name="Speech Bubble: Rectangle with Corners Rounded 4">
            <a:extLst>
              <a:ext uri="{FF2B5EF4-FFF2-40B4-BE49-F238E27FC236}">
                <a16:creationId xmlns:a16="http://schemas.microsoft.com/office/drawing/2014/main" id="{905AD991-69AA-48CB-B5A2-B5463C67DE26}"/>
              </a:ext>
            </a:extLst>
          </p:cNvPr>
          <p:cNvSpPr/>
          <p:nvPr/>
        </p:nvSpPr>
        <p:spPr>
          <a:xfrm flipH="1">
            <a:off x="3955412" y="3505200"/>
            <a:ext cx="7141212" cy="809625"/>
          </a:xfrm>
          <a:prstGeom prst="wedgeRoundRectCallout">
            <a:avLst>
              <a:gd name="adj1" fmla="val 42350"/>
              <a:gd name="adj2" fmla="val 85997"/>
              <a:gd name="adj3" fmla="val 16667"/>
            </a:avLst>
          </a:prstGeom>
          <a:solidFill>
            <a:srgbClr val="FFFF00"/>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800" b="1" dirty="0">
                <a:solidFill>
                  <a:srgbClr val="FF0000"/>
                </a:solidFill>
                <a:latin typeface="Calibri" panose="020F0502020204030204" pitchFamily="34" charset="0"/>
                <a:cs typeface="Calibri" panose="020F0502020204030204" pitchFamily="34" charset="0"/>
              </a:rPr>
              <a:t>Nêu công dụng của dấu ngoặc kép và dấu gạch ngang trong đoạn văn.</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1795228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down)">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 name="Content Placeholder 4">
            <a:extLst>
              <a:ext uri="{FF2B5EF4-FFF2-40B4-BE49-F238E27FC236}">
                <a16:creationId xmlns:a16="http://schemas.microsoft.com/office/drawing/2014/main" id="{5BA3CC00-C390-48FF-94C8-55DF1712A1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79920"/>
          </a:xfrm>
        </p:spPr>
      </p:pic>
      <p:grpSp>
        <p:nvGrpSpPr>
          <p:cNvPr id="29" name="Group 28">
            <a:extLst>
              <a:ext uri="{FF2B5EF4-FFF2-40B4-BE49-F238E27FC236}">
                <a16:creationId xmlns:a16="http://schemas.microsoft.com/office/drawing/2014/main" id="{2C385AD8-B56F-4E00-B189-8316AADA51A7}"/>
              </a:ext>
            </a:extLst>
          </p:cNvPr>
          <p:cNvGrpSpPr/>
          <p:nvPr/>
        </p:nvGrpSpPr>
        <p:grpSpPr>
          <a:xfrm>
            <a:off x="5146494" y="1006821"/>
            <a:ext cx="6238240" cy="1325563"/>
            <a:chOff x="4191454" y="1049107"/>
            <a:chExt cx="6238240" cy="1325563"/>
          </a:xfrm>
        </p:grpSpPr>
        <p:sp>
          <p:nvSpPr>
            <p:cNvPr id="13" name="Rectangle: Rounded Corners 12">
              <a:extLst>
                <a:ext uri="{FF2B5EF4-FFF2-40B4-BE49-F238E27FC236}">
                  <a16:creationId xmlns:a16="http://schemas.microsoft.com/office/drawing/2014/main" id="{94F69153-00CB-4575-8CEB-884B9D60C26D}"/>
                </a:ext>
              </a:extLst>
            </p:cNvPr>
            <p:cNvSpPr/>
            <p:nvPr/>
          </p:nvSpPr>
          <p:spPr>
            <a:xfrm>
              <a:off x="4191454" y="1049107"/>
              <a:ext cx="6238240" cy="1325563"/>
            </a:xfrm>
            <a:prstGeom prst="roundRect">
              <a:avLst/>
            </a:prstGeom>
            <a:solidFill>
              <a:srgbClr val="FFFFCC"/>
            </a:solid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6356F307-3A5D-4BD4-9DD5-989327CEA690}"/>
                </a:ext>
              </a:extLst>
            </p:cNvPr>
            <p:cNvSpPr txBox="1"/>
            <p:nvPr/>
          </p:nvSpPr>
          <p:spPr>
            <a:xfrm>
              <a:off x="4368189" y="1049107"/>
              <a:ext cx="5689502" cy="1231106"/>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Các</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nhóm</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khác</a:t>
              </a:r>
              <a:endPar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lắng</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nghe</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góp</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ý -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bổ</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sung</a:t>
              </a:r>
            </a:p>
          </p:txBody>
        </p:sp>
      </p:grpSp>
      <p:pic>
        <p:nvPicPr>
          <p:cNvPr id="21" name="Picture 20">
            <a:extLst>
              <a:ext uri="{FF2B5EF4-FFF2-40B4-BE49-F238E27FC236}">
                <a16:creationId xmlns:a16="http://schemas.microsoft.com/office/drawing/2014/main" id="{71C6DACA-87F8-4106-A923-88091226E531}"/>
              </a:ext>
            </a:extLst>
          </p:cNvPr>
          <p:cNvPicPr>
            <a:picLocks noChangeAspect="1"/>
          </p:cNvPicPr>
          <p:nvPr/>
        </p:nvPicPr>
        <p:blipFill>
          <a:blip r:embed="rId3"/>
          <a:stretch>
            <a:fillRect/>
          </a:stretch>
        </p:blipFill>
        <p:spPr>
          <a:xfrm>
            <a:off x="6085842" y="3005370"/>
            <a:ext cx="1661685" cy="3690139"/>
          </a:xfrm>
          <a:prstGeom prst="rect">
            <a:avLst/>
          </a:prstGeom>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7F86D612-27D8-4EFF-B4BA-4BA4CD620F59}"/>
              </a:ext>
            </a:extLst>
          </p:cNvPr>
          <p:cNvPicPr>
            <a:picLocks noChangeAspect="1"/>
          </p:cNvPicPr>
          <p:nvPr/>
        </p:nvPicPr>
        <p:blipFill>
          <a:blip r:embed="rId4"/>
          <a:stretch>
            <a:fillRect/>
          </a:stretch>
        </p:blipFill>
        <p:spPr>
          <a:xfrm>
            <a:off x="4100014" y="2930518"/>
            <a:ext cx="1751507" cy="3764991"/>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58BAEB06-CB6F-43AD-9509-252AB6E27160}"/>
              </a:ext>
            </a:extLst>
          </p:cNvPr>
          <p:cNvPicPr>
            <a:picLocks noChangeAspect="1"/>
          </p:cNvPicPr>
          <p:nvPr/>
        </p:nvPicPr>
        <p:blipFill>
          <a:blip r:embed="rId5"/>
          <a:stretch>
            <a:fillRect/>
          </a:stretch>
        </p:blipFill>
        <p:spPr>
          <a:xfrm>
            <a:off x="1991360" y="3005370"/>
            <a:ext cx="1744021" cy="3690139"/>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2B300DB3-44A0-441E-9EFD-B85F9098C527}"/>
              </a:ext>
            </a:extLst>
          </p:cNvPr>
          <p:cNvPicPr>
            <a:picLocks noChangeAspect="1"/>
          </p:cNvPicPr>
          <p:nvPr/>
        </p:nvPicPr>
        <p:blipFill>
          <a:blip r:embed="rId6"/>
          <a:stretch>
            <a:fillRect/>
          </a:stretch>
        </p:blipFill>
        <p:spPr>
          <a:xfrm>
            <a:off x="8042706" y="2940239"/>
            <a:ext cx="2035939" cy="3712594"/>
          </a:xfrm>
          <a:prstGeom prst="rect">
            <a:avLst/>
          </a:prstGeom>
          <a:effectLst>
            <a:outerShdw blurRad="50800" dist="38100" dir="2700000" algn="tl" rotWithShape="0">
              <a:prstClr val="black">
                <a:alpha val="40000"/>
              </a:prstClr>
            </a:outerShdw>
          </a:effectLst>
        </p:spPr>
      </p:pic>
      <p:grpSp>
        <p:nvGrpSpPr>
          <p:cNvPr id="28" name="Group 27">
            <a:extLst>
              <a:ext uri="{FF2B5EF4-FFF2-40B4-BE49-F238E27FC236}">
                <a16:creationId xmlns:a16="http://schemas.microsoft.com/office/drawing/2014/main" id="{B8DE3A9F-80C3-4261-94A3-DC6CBF78AC34}"/>
              </a:ext>
            </a:extLst>
          </p:cNvPr>
          <p:cNvGrpSpPr/>
          <p:nvPr/>
        </p:nvGrpSpPr>
        <p:grpSpPr>
          <a:xfrm>
            <a:off x="1344632" y="588414"/>
            <a:ext cx="2928308" cy="1743970"/>
            <a:chOff x="38415" y="44877"/>
            <a:chExt cx="2928308" cy="1743970"/>
          </a:xfrm>
        </p:grpSpPr>
        <p:pic>
          <p:nvPicPr>
            <p:cNvPr id="26" name="Graphic 25">
              <a:extLst>
                <a:ext uri="{FF2B5EF4-FFF2-40B4-BE49-F238E27FC236}">
                  <a16:creationId xmlns:a16="http://schemas.microsoft.com/office/drawing/2014/main" id="{2ABA1F29-9704-4F9E-9E3E-E6CB783D7FE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415" y="44877"/>
              <a:ext cx="2928308" cy="1743970"/>
            </a:xfrm>
            <a:prstGeom prst="rect">
              <a:avLst/>
            </a:prstGeom>
          </p:spPr>
        </p:pic>
        <p:sp>
          <p:nvSpPr>
            <p:cNvPr id="27" name="TextBox 26">
              <a:extLst>
                <a:ext uri="{FF2B5EF4-FFF2-40B4-BE49-F238E27FC236}">
                  <a16:creationId xmlns:a16="http://schemas.microsoft.com/office/drawing/2014/main" id="{95DCBCA8-76F5-4CB0-A4CD-CB75E986E27A}"/>
                </a:ext>
              </a:extLst>
            </p:cNvPr>
            <p:cNvSpPr txBox="1"/>
            <p:nvPr/>
          </p:nvSpPr>
          <p:spPr>
            <a:xfrm>
              <a:off x="225789" y="987982"/>
              <a:ext cx="263356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5B9BD5">
                      <a:lumMod val="75000"/>
                    </a:srgbClr>
                  </a:solidFill>
                  <a:effectLst/>
                  <a:uLnTx/>
                  <a:uFillTx/>
                  <a:latin typeface="SVN-Kitten" pitchFamily="50" charset="-93"/>
                  <a:ea typeface="+mn-ea"/>
                  <a:cs typeface="+mn-cs"/>
                </a:rPr>
                <a:t>Cùng</a:t>
              </a:r>
              <a:r>
                <a:rPr kumimoji="0" lang="en-US" sz="3600" b="0" i="0" u="none" strike="noStrike" kern="1200" cap="none" spc="0" normalizeH="0" baseline="0" noProof="0" dirty="0">
                  <a:ln>
                    <a:noFill/>
                  </a:ln>
                  <a:solidFill>
                    <a:srgbClr val="5B9BD5">
                      <a:lumMod val="75000"/>
                    </a:srgbClr>
                  </a:solidFill>
                  <a:effectLst/>
                  <a:uLnTx/>
                  <a:uFillTx/>
                  <a:latin typeface="SVN-Kitten" pitchFamily="50" charset="-93"/>
                  <a:ea typeface="+mn-ea"/>
                  <a:cs typeface="+mn-cs"/>
                </a:rPr>
                <a:t> chia </a:t>
              </a:r>
              <a:r>
                <a:rPr kumimoji="0" lang="en-US" sz="3600" b="0" i="0" u="none" strike="noStrike" kern="1200" cap="none" spc="0" normalizeH="0" baseline="0" noProof="0" dirty="0" err="1">
                  <a:ln>
                    <a:noFill/>
                  </a:ln>
                  <a:solidFill>
                    <a:srgbClr val="5B9BD5">
                      <a:lumMod val="75000"/>
                    </a:srgbClr>
                  </a:solidFill>
                  <a:effectLst/>
                  <a:uLnTx/>
                  <a:uFillTx/>
                  <a:latin typeface="SVN-Kitten" pitchFamily="50" charset="-93"/>
                  <a:ea typeface="+mn-ea"/>
                  <a:cs typeface="+mn-cs"/>
                </a:rPr>
                <a:t>sẻ</a:t>
              </a:r>
              <a:endParaRPr kumimoji="0" lang="vi-VN" sz="3600" b="0" i="0" u="none" strike="noStrike" kern="1200" cap="none" spc="0" normalizeH="0" baseline="0" noProof="0" dirty="0">
                <a:ln>
                  <a:noFill/>
                </a:ln>
                <a:solidFill>
                  <a:srgbClr val="5B9BD5">
                    <a:lumMod val="75000"/>
                  </a:srgbClr>
                </a:solidFill>
                <a:effectLst/>
                <a:uLnTx/>
                <a:uFillTx/>
                <a:latin typeface="SVN-Kitten" pitchFamily="50" charset="-93"/>
                <a:ea typeface="+mn-ea"/>
                <a:cs typeface="+mn-cs"/>
              </a:endParaRPr>
            </a:p>
          </p:txBody>
        </p:sp>
      </p:grpSp>
    </p:spTree>
    <p:extLst>
      <p:ext uri="{BB962C8B-B14F-4D97-AF65-F5344CB8AC3E}">
        <p14:creationId xmlns:p14="http://schemas.microsoft.com/office/powerpoint/2010/main" val="3244035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circle(in)">
                                      <p:cBhvr>
                                        <p:cTn id="14" dur="20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par>
                                <p:cTn id="20" presetID="16" presetClass="entr" presetSubtype="21"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par>
                                <p:cTn id="23" presetID="16" presetClass="entr" presetSubtype="21"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par>
                                <p:cTn id="26" presetID="16" presetClass="entr" presetSubtype="21"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E5AF7F15-5D62-4F43-862D-BC43905334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5263" b="65066"/>
          <a:stretch/>
        </p:blipFill>
        <p:spPr>
          <a:xfrm>
            <a:off x="10684042" y="0"/>
            <a:ext cx="1507970" cy="2129589"/>
          </a:xfrm>
          <a:prstGeom prst="rect">
            <a:avLst/>
          </a:prstGeom>
        </p:spPr>
      </p:pic>
      <p:sp>
        <p:nvSpPr>
          <p:cNvPr id="16" name="Rectangle: Rounded Corners 15">
            <a:extLst>
              <a:ext uri="{FF2B5EF4-FFF2-40B4-BE49-F238E27FC236}">
                <a16:creationId xmlns:a16="http://schemas.microsoft.com/office/drawing/2014/main" id="{AE9C4ACA-33CC-4407-B7E4-CB7216BE66B8}"/>
              </a:ext>
            </a:extLst>
          </p:cNvPr>
          <p:cNvSpPr/>
          <p:nvPr/>
        </p:nvSpPr>
        <p:spPr>
          <a:xfrm>
            <a:off x="403273" y="563149"/>
            <a:ext cx="11413587" cy="585670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Rectangle: Rounded Corners 8">
            <a:extLst>
              <a:ext uri="{FF2B5EF4-FFF2-40B4-BE49-F238E27FC236}">
                <a16:creationId xmlns:a16="http://schemas.microsoft.com/office/drawing/2014/main" id="{600CC53C-8FFB-428F-A762-6168D1F32DD7}"/>
              </a:ext>
            </a:extLst>
          </p:cNvPr>
          <p:cNvSpPr/>
          <p:nvPr/>
        </p:nvSpPr>
        <p:spPr>
          <a:xfrm>
            <a:off x="1559102" y="533400"/>
            <a:ext cx="9280348" cy="1295400"/>
          </a:xfrm>
          <a:prstGeom prst="roundRect">
            <a:avLst>
              <a:gd name="adj" fmla="val 50000"/>
            </a:avLst>
          </a:prstGeom>
          <a:solidFill>
            <a:schemeClr val="accent2">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Calibri"/>
                <a:ea typeface="+mn-ea"/>
                <a:cs typeface="+mn-cs"/>
              </a:rPr>
              <a:t>Dấu</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ngoặc</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kép</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và</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dấu</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gạch</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ngang</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trong</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đoạn</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văn</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đều</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để</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đánh</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dấu</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lời</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nói</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trực</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tiếp</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của</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các</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nhân</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vật</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p>
        </p:txBody>
      </p:sp>
      <p:grpSp>
        <p:nvGrpSpPr>
          <p:cNvPr id="6" name="Group 5">
            <a:extLst>
              <a:ext uri="{FF2B5EF4-FFF2-40B4-BE49-F238E27FC236}">
                <a16:creationId xmlns:a16="http://schemas.microsoft.com/office/drawing/2014/main" id="{0427ACBA-C5BE-42D8-A999-231E75A0C66E}"/>
              </a:ext>
            </a:extLst>
          </p:cNvPr>
          <p:cNvGrpSpPr/>
          <p:nvPr/>
        </p:nvGrpSpPr>
        <p:grpSpPr>
          <a:xfrm>
            <a:off x="295274" y="2362200"/>
            <a:ext cx="5381625" cy="1362075"/>
            <a:chOff x="4144021" y="1484380"/>
            <a:chExt cx="7574794" cy="4840220"/>
          </a:xfrm>
        </p:grpSpPr>
        <p:grpSp>
          <p:nvGrpSpPr>
            <p:cNvPr id="7" name="Group 6">
              <a:extLst>
                <a:ext uri="{FF2B5EF4-FFF2-40B4-BE49-F238E27FC236}">
                  <a16:creationId xmlns:a16="http://schemas.microsoft.com/office/drawing/2014/main" id="{D45BDFA8-C604-4BA2-A4F3-C6AF1C65FC59}"/>
                </a:ext>
              </a:extLst>
            </p:cNvPr>
            <p:cNvGrpSpPr/>
            <p:nvPr/>
          </p:nvGrpSpPr>
          <p:grpSpPr>
            <a:xfrm>
              <a:off x="4144021" y="1484380"/>
              <a:ext cx="7574794" cy="4840220"/>
              <a:chOff x="4436414" y="1551563"/>
              <a:chExt cx="7327378" cy="4327762"/>
            </a:xfrm>
          </p:grpSpPr>
          <p:sp>
            <p:nvSpPr>
              <p:cNvPr id="11" name="Rectangle: Diagonal Corners Rounded 4">
                <a:extLst>
                  <a:ext uri="{FF2B5EF4-FFF2-40B4-BE49-F238E27FC236}">
                    <a16:creationId xmlns:a16="http://schemas.microsoft.com/office/drawing/2014/main" id="{0695A122-376D-4AB6-A6C6-22F324C05BD7}"/>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Diagonal Corners Rounded 30">
                <a:extLst>
                  <a:ext uri="{FF2B5EF4-FFF2-40B4-BE49-F238E27FC236}">
                    <a16:creationId xmlns:a16="http://schemas.microsoft.com/office/drawing/2014/main" id="{F94DAD6C-2A36-49AE-B671-023CCE879E0E}"/>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 name="TextBox 7">
              <a:extLst>
                <a:ext uri="{FF2B5EF4-FFF2-40B4-BE49-F238E27FC236}">
                  <a16:creationId xmlns:a16="http://schemas.microsoft.com/office/drawing/2014/main" id="{EAC801B1-40EB-402C-BA5A-881357675AA5}"/>
                </a:ext>
              </a:extLst>
            </p:cNvPr>
            <p:cNvSpPr txBox="1"/>
            <p:nvPr/>
          </p:nvSpPr>
          <p:spPr>
            <a:xfrm>
              <a:off x="4162186" y="1883207"/>
              <a:ext cx="7247096" cy="3834117"/>
            </a:xfrm>
            <a:prstGeom prst="rect">
              <a:avLst/>
            </a:prstGeom>
            <a:noFill/>
          </p:spPr>
          <p:txBody>
            <a:bodyPr wrap="square" rtlCol="0">
              <a:spAutoFit/>
            </a:bodyPr>
            <a:lstStyle/>
            <a:p>
              <a:pPr marR="0" lvl="0" algn="just" defTabSz="914400" rtl="0" eaLnBrk="1" fontAlgn="auto" latinLnBrk="0" hangingPunct="1">
                <a:lnSpc>
                  <a:spcPct val="120000"/>
                </a:lnSpc>
                <a:spcBef>
                  <a:spcPts val="0"/>
                </a:spcBef>
                <a:spcAft>
                  <a:spcPts val="0"/>
                </a:spcAft>
                <a:buClrTx/>
                <a:buSzTx/>
                <a:tabLst/>
                <a:defRPr/>
              </a:pPr>
              <a:r>
                <a:rPr kumimoji="0" lang="vi-VN" sz="2800" b="1"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Dấu ngoặc kép dùng để đánh dấu lời nói của cô giáo</a:t>
              </a:r>
              <a:r>
                <a:rPr kumimoji="0" lang="en-US" sz="2800" b="1"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13" name="Picture 12">
            <a:extLst>
              <a:ext uri="{FF2B5EF4-FFF2-40B4-BE49-F238E27FC236}">
                <a16:creationId xmlns:a16="http://schemas.microsoft.com/office/drawing/2014/main" id="{27C3A4D0-FD15-4FF3-B6B8-22F51F7B8D3C}"/>
              </a:ext>
            </a:extLst>
          </p:cNvPr>
          <p:cNvPicPr>
            <a:picLocks noChangeAspect="1"/>
          </p:cNvPicPr>
          <p:nvPr/>
        </p:nvPicPr>
        <p:blipFill>
          <a:blip r:embed="rId4"/>
          <a:stretch>
            <a:fillRect/>
          </a:stretch>
        </p:blipFill>
        <p:spPr>
          <a:xfrm>
            <a:off x="5543550" y="2106591"/>
            <a:ext cx="6038850" cy="2383535"/>
          </a:xfrm>
          <a:prstGeom prst="rect">
            <a:avLst/>
          </a:prstGeom>
        </p:spPr>
      </p:pic>
      <p:cxnSp>
        <p:nvCxnSpPr>
          <p:cNvPr id="3" name="Straight Connector 2">
            <a:extLst>
              <a:ext uri="{FF2B5EF4-FFF2-40B4-BE49-F238E27FC236}">
                <a16:creationId xmlns:a16="http://schemas.microsoft.com/office/drawing/2014/main" id="{2408BD9B-B7D8-48BF-A771-79218F7CD480}"/>
              </a:ext>
            </a:extLst>
          </p:cNvPr>
          <p:cNvCxnSpPr/>
          <p:nvPr/>
        </p:nvCxnSpPr>
        <p:spPr>
          <a:xfrm>
            <a:off x="8362950" y="2933700"/>
            <a:ext cx="4953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3AAFB62-E9FC-4CD1-BB25-B03BBED3DEC4}"/>
              </a:ext>
            </a:extLst>
          </p:cNvPr>
          <p:cNvCxnSpPr>
            <a:cxnSpLocks/>
          </p:cNvCxnSpPr>
          <p:nvPr/>
        </p:nvCxnSpPr>
        <p:spPr>
          <a:xfrm>
            <a:off x="5876925" y="3190875"/>
            <a:ext cx="264795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58D9BB67-9596-4CC5-B0C8-43214576E88D}"/>
              </a:ext>
            </a:extLst>
          </p:cNvPr>
          <p:cNvGrpSpPr/>
          <p:nvPr/>
        </p:nvGrpSpPr>
        <p:grpSpPr>
          <a:xfrm>
            <a:off x="238124" y="4029075"/>
            <a:ext cx="5381625" cy="1943100"/>
            <a:chOff x="4144021" y="1484380"/>
            <a:chExt cx="7574794" cy="5320495"/>
          </a:xfrm>
        </p:grpSpPr>
        <p:grpSp>
          <p:nvGrpSpPr>
            <p:cNvPr id="18" name="Group 17">
              <a:extLst>
                <a:ext uri="{FF2B5EF4-FFF2-40B4-BE49-F238E27FC236}">
                  <a16:creationId xmlns:a16="http://schemas.microsoft.com/office/drawing/2014/main" id="{CF0CA0F3-1AED-4884-86D1-FEB645C1E279}"/>
                </a:ext>
              </a:extLst>
            </p:cNvPr>
            <p:cNvGrpSpPr/>
            <p:nvPr/>
          </p:nvGrpSpPr>
          <p:grpSpPr>
            <a:xfrm>
              <a:off x="4144021" y="1484380"/>
              <a:ext cx="7574794" cy="4840220"/>
              <a:chOff x="4436414" y="1551563"/>
              <a:chExt cx="7327378" cy="4327762"/>
            </a:xfrm>
          </p:grpSpPr>
          <p:sp>
            <p:nvSpPr>
              <p:cNvPr id="20" name="Rectangle: Diagonal Corners Rounded 4">
                <a:extLst>
                  <a:ext uri="{FF2B5EF4-FFF2-40B4-BE49-F238E27FC236}">
                    <a16:creationId xmlns:a16="http://schemas.microsoft.com/office/drawing/2014/main" id="{392DE953-7047-41F0-8AA1-7F2515086C45}"/>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Diagonal Corners Rounded 30">
                <a:extLst>
                  <a:ext uri="{FF2B5EF4-FFF2-40B4-BE49-F238E27FC236}">
                    <a16:creationId xmlns:a16="http://schemas.microsoft.com/office/drawing/2014/main" id="{37A951D8-575C-4839-BC79-9357EF528ED8}"/>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9" name="TextBox 18">
              <a:extLst>
                <a:ext uri="{FF2B5EF4-FFF2-40B4-BE49-F238E27FC236}">
                  <a16:creationId xmlns:a16="http://schemas.microsoft.com/office/drawing/2014/main" id="{9C1FBD7B-4C68-4FBB-A18A-0CA35623DFDB}"/>
                </a:ext>
              </a:extLst>
            </p:cNvPr>
            <p:cNvSpPr txBox="1"/>
            <p:nvPr/>
          </p:nvSpPr>
          <p:spPr>
            <a:xfrm>
              <a:off x="4162187" y="1883207"/>
              <a:ext cx="7247096" cy="4921668"/>
            </a:xfrm>
            <a:prstGeom prst="rect">
              <a:avLst/>
            </a:prstGeom>
            <a:noFill/>
          </p:spPr>
          <p:txBody>
            <a:bodyPr wrap="square" rtlCol="0">
              <a:spAutoFit/>
            </a:bodyPr>
            <a:lstStyle/>
            <a:p>
              <a:pPr marR="0" lvl="0" algn="just" defTabSz="914400" rtl="0" eaLnBrk="1" fontAlgn="auto" latinLnBrk="0" hangingPunct="1">
                <a:spcBef>
                  <a:spcPts val="0"/>
                </a:spcBef>
                <a:spcAft>
                  <a:spcPts val="0"/>
                </a:spcAft>
                <a:buClrTx/>
                <a:buSzTx/>
                <a:tabLst/>
                <a:defRPr/>
              </a:pPr>
              <a:r>
                <a:rPr kumimoji="0" lang="vi-VN" sz="2800" b="1"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Dấu gạch ngang dùng để đánh dấu lời nói của em gái bạn Quốc Anh </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cxnSp>
        <p:nvCxnSpPr>
          <p:cNvPr id="22" name="Straight Connector 21">
            <a:extLst>
              <a:ext uri="{FF2B5EF4-FFF2-40B4-BE49-F238E27FC236}">
                <a16:creationId xmlns:a16="http://schemas.microsoft.com/office/drawing/2014/main" id="{B614CB35-DA8F-4F39-A8AD-09930E671500}"/>
              </a:ext>
            </a:extLst>
          </p:cNvPr>
          <p:cNvCxnSpPr>
            <a:cxnSpLocks/>
          </p:cNvCxnSpPr>
          <p:nvPr/>
        </p:nvCxnSpPr>
        <p:spPr>
          <a:xfrm>
            <a:off x="6134100" y="3933825"/>
            <a:ext cx="264795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938AAC0-B45D-4941-9DA8-56B1545942CD}"/>
              </a:ext>
            </a:extLst>
          </p:cNvPr>
          <p:cNvCxnSpPr>
            <a:cxnSpLocks/>
          </p:cNvCxnSpPr>
          <p:nvPr/>
        </p:nvCxnSpPr>
        <p:spPr>
          <a:xfrm>
            <a:off x="5876925" y="4171950"/>
            <a:ext cx="60007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4081931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1000" fill="hold"/>
                                        <p:tgtEl>
                                          <p:spTgt spid="14"/>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anim calcmode="lin" valueType="num">
                                      <p:cBhvr>
                                        <p:cTn id="44" dur="1000" fill="hold"/>
                                        <p:tgtEl>
                                          <p:spTgt spid="22"/>
                                        </p:tgtEl>
                                        <p:attrNameLst>
                                          <p:attrName>ppt_x</p:attrName>
                                        </p:attrNameLst>
                                      </p:cBhvr>
                                      <p:tavLst>
                                        <p:tav tm="0">
                                          <p:val>
                                            <p:strVal val="#ppt_x"/>
                                          </p:val>
                                        </p:tav>
                                        <p:tav tm="100000">
                                          <p:val>
                                            <p:strVal val="#ppt_x"/>
                                          </p:val>
                                        </p:tav>
                                      </p:tavLst>
                                    </p:anim>
                                    <p:anim calcmode="lin" valueType="num">
                                      <p:cBhvr>
                                        <p:cTn id="45" dur="1000" fill="hold"/>
                                        <p:tgtEl>
                                          <p:spTgt spid="22"/>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1000"/>
                                        <p:tgtEl>
                                          <p:spTgt spid="23"/>
                                        </p:tgtEl>
                                      </p:cBhvr>
                                    </p:animEffect>
                                    <p:anim calcmode="lin" valueType="num">
                                      <p:cBhvr>
                                        <p:cTn id="49" dur="1000" fill="hold"/>
                                        <p:tgtEl>
                                          <p:spTgt spid="23"/>
                                        </p:tgtEl>
                                        <p:attrNameLst>
                                          <p:attrName>ppt_x</p:attrName>
                                        </p:attrNameLst>
                                      </p:cBhvr>
                                      <p:tavLst>
                                        <p:tav tm="0">
                                          <p:val>
                                            <p:strVal val="#ppt_x"/>
                                          </p:val>
                                        </p:tav>
                                        <p:tav tm="100000">
                                          <p:val>
                                            <p:strVal val="#ppt_x"/>
                                          </p:val>
                                        </p:tav>
                                      </p:tavLst>
                                    </p:anim>
                                    <p:anim calcmode="lin" valueType="num">
                                      <p:cBhvr>
                                        <p:cTn id="5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E5AF7F15-5D62-4F43-862D-BC43905334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5263" b="65066"/>
          <a:stretch/>
        </p:blipFill>
        <p:spPr>
          <a:xfrm>
            <a:off x="10684042" y="0"/>
            <a:ext cx="1507970" cy="2129589"/>
          </a:xfrm>
          <a:prstGeom prst="rect">
            <a:avLst/>
          </a:prstGeom>
        </p:spPr>
      </p:pic>
      <p:sp>
        <p:nvSpPr>
          <p:cNvPr id="16" name="Rectangle: Rounded Corners 15">
            <a:extLst>
              <a:ext uri="{FF2B5EF4-FFF2-40B4-BE49-F238E27FC236}">
                <a16:creationId xmlns:a16="http://schemas.microsoft.com/office/drawing/2014/main" id="{AE9C4ACA-33CC-4407-B7E4-CB7216BE66B8}"/>
              </a:ext>
            </a:extLst>
          </p:cNvPr>
          <p:cNvSpPr/>
          <p:nvPr/>
        </p:nvSpPr>
        <p:spPr>
          <a:xfrm>
            <a:off x="403273" y="563149"/>
            <a:ext cx="11413587" cy="585670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Rectangle: Rounded Corners 8">
            <a:extLst>
              <a:ext uri="{FF2B5EF4-FFF2-40B4-BE49-F238E27FC236}">
                <a16:creationId xmlns:a16="http://schemas.microsoft.com/office/drawing/2014/main" id="{600CC53C-8FFB-428F-A762-6168D1F32DD7}"/>
              </a:ext>
            </a:extLst>
          </p:cNvPr>
          <p:cNvSpPr/>
          <p:nvPr/>
        </p:nvSpPr>
        <p:spPr>
          <a:xfrm>
            <a:off x="66675" y="343125"/>
            <a:ext cx="11925299" cy="990375"/>
          </a:xfrm>
          <a:prstGeom prst="roundRect">
            <a:avLst>
              <a:gd name="adj" fmla="val 50000"/>
            </a:avLst>
          </a:prstGeom>
          <a:solidFill>
            <a:srgbClr val="CCFFCC"/>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a:ea typeface="+mn-ea"/>
                <a:cs typeface="+mn-cs"/>
              </a:rPr>
              <a:t>4.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Chọn</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dấu</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câu</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thích</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hợp</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để</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đánh</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dấu</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lời</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nói</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của</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nhân</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vật</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trong</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đoạn</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văn</a:t>
            </a:r>
            <a:r>
              <a:rPr kumimoji="0" lang="en-US" sz="3200" b="1" i="0" u="none" strike="noStrike" kern="1200" cap="none" spc="0" normalizeH="0" baseline="0" noProof="0" dirty="0">
                <a:ln>
                  <a:noFill/>
                </a:ln>
                <a:solidFill>
                  <a:srgbClr val="002060"/>
                </a:solidFill>
                <a:effectLst/>
                <a:uLnTx/>
                <a:uFillTx/>
                <a:latin typeface="Calibri"/>
                <a:ea typeface="+mn-ea"/>
                <a:cs typeface="+mn-cs"/>
              </a:rPr>
              <a:t>.</a:t>
            </a:r>
          </a:p>
        </p:txBody>
      </p:sp>
      <p:sp>
        <p:nvSpPr>
          <p:cNvPr id="2" name="TextBox 1">
            <a:extLst>
              <a:ext uri="{FF2B5EF4-FFF2-40B4-BE49-F238E27FC236}">
                <a16:creationId xmlns:a16="http://schemas.microsoft.com/office/drawing/2014/main" id="{8216519A-1588-4E3F-AEEA-7941525BDCE9}"/>
              </a:ext>
            </a:extLst>
          </p:cNvPr>
          <p:cNvSpPr txBox="1"/>
          <p:nvPr/>
        </p:nvSpPr>
        <p:spPr>
          <a:xfrm>
            <a:off x="1371599" y="1828800"/>
            <a:ext cx="10020301" cy="3108543"/>
          </a:xfrm>
          <a:prstGeom prst="rect">
            <a:avLst/>
          </a:prstGeom>
          <a:noFill/>
        </p:spPr>
        <p:txBody>
          <a:bodyPr wrap="square" rtlCol="0">
            <a:spAutoFit/>
          </a:bodyPr>
          <a:lstStyle/>
          <a:p>
            <a:pPr algn="just"/>
            <a:r>
              <a:rPr lang="vi-VN" sz="2800" b="1" dirty="0">
                <a:latin typeface="Cambria" panose="02040503050406030204" pitchFamily="18" charset="0"/>
                <a:ea typeface="Cambria" panose="02040503050406030204" pitchFamily="18" charset="0"/>
              </a:rPr>
              <a:t>Hồi ấy, giặc cho hàng trăm tàu lớn tiến vào cửa biển nước ta. Vua Trần Nhân Tông mong tìm được người tài giỏi giúp đánh lui giặc dữ. Yết Kiêu đến gặp vua và nói: Tôi tuy tài hèn sức yếu nhưng cũng quyết cho lũ chúng nó vào bụng cá. Vua hỏi: Nhà ngươi cần bao nhiêu người, bao nhiêu thuyền? Yết Kiêu đáp: Một mình tôi cũng có thể đương đầu với chúng.</a:t>
            </a:r>
          </a:p>
          <a:p>
            <a:pPr algn="r"/>
            <a:r>
              <a:rPr lang="vi-VN" sz="2800" b="1" dirty="0">
                <a:latin typeface="Cambria" panose="02040503050406030204" pitchFamily="18" charset="0"/>
                <a:ea typeface="Cambria" panose="02040503050406030204" pitchFamily="18" charset="0"/>
              </a:rPr>
              <a:t> (Theo Truyện cố dân gian Việt Nam).</a:t>
            </a:r>
          </a:p>
        </p:txBody>
      </p:sp>
      <p:cxnSp>
        <p:nvCxnSpPr>
          <p:cNvPr id="11" name="Straight Connector 10">
            <a:extLst>
              <a:ext uri="{FF2B5EF4-FFF2-40B4-BE49-F238E27FC236}">
                <a16:creationId xmlns:a16="http://schemas.microsoft.com/office/drawing/2014/main" id="{9DDBEC34-53C0-46B6-A5F1-E3E8128CD99A}"/>
              </a:ext>
            </a:extLst>
          </p:cNvPr>
          <p:cNvCxnSpPr>
            <a:cxnSpLocks/>
          </p:cNvCxnSpPr>
          <p:nvPr/>
        </p:nvCxnSpPr>
        <p:spPr>
          <a:xfrm>
            <a:off x="933450" y="866775"/>
            <a:ext cx="23145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4FC4C97-C99E-419D-AB18-BB002885025B}"/>
              </a:ext>
            </a:extLst>
          </p:cNvPr>
          <p:cNvCxnSpPr>
            <a:cxnSpLocks/>
          </p:cNvCxnSpPr>
          <p:nvPr/>
        </p:nvCxnSpPr>
        <p:spPr>
          <a:xfrm>
            <a:off x="5610225" y="819150"/>
            <a:ext cx="49815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756048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E5AF7F15-5D62-4F43-862D-BC43905334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5263" b="65066"/>
          <a:stretch/>
        </p:blipFill>
        <p:spPr>
          <a:xfrm>
            <a:off x="10684042" y="0"/>
            <a:ext cx="1507970" cy="2129589"/>
          </a:xfrm>
          <a:prstGeom prst="rect">
            <a:avLst/>
          </a:prstGeom>
        </p:spPr>
      </p:pic>
      <p:sp>
        <p:nvSpPr>
          <p:cNvPr id="16" name="Rectangle: Rounded Corners 15">
            <a:extLst>
              <a:ext uri="{FF2B5EF4-FFF2-40B4-BE49-F238E27FC236}">
                <a16:creationId xmlns:a16="http://schemas.microsoft.com/office/drawing/2014/main" id="{AE9C4ACA-33CC-4407-B7E4-CB7216BE66B8}"/>
              </a:ext>
            </a:extLst>
          </p:cNvPr>
          <p:cNvSpPr/>
          <p:nvPr/>
        </p:nvSpPr>
        <p:spPr>
          <a:xfrm>
            <a:off x="403273" y="563149"/>
            <a:ext cx="11413587" cy="585670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B64850FD-A75C-4DB2-8CE6-341D71A1EF3C}"/>
              </a:ext>
            </a:extLst>
          </p:cNvPr>
          <p:cNvPicPr>
            <a:picLocks noChangeAspect="1"/>
          </p:cNvPicPr>
          <p:nvPr/>
        </p:nvPicPr>
        <p:blipFill>
          <a:blip r:embed="rId4"/>
          <a:stretch>
            <a:fillRect/>
          </a:stretch>
        </p:blipFill>
        <p:spPr>
          <a:xfrm>
            <a:off x="574337" y="2352676"/>
            <a:ext cx="4541954" cy="3200400"/>
          </a:xfrm>
          <a:prstGeom prst="rect">
            <a:avLst/>
          </a:prstGeom>
        </p:spPr>
      </p:pic>
      <p:sp>
        <p:nvSpPr>
          <p:cNvPr id="13" name="Rectangle: Rounded Corners 12">
            <a:extLst>
              <a:ext uri="{FF2B5EF4-FFF2-40B4-BE49-F238E27FC236}">
                <a16:creationId xmlns:a16="http://schemas.microsoft.com/office/drawing/2014/main" id="{F1C1225F-289F-48E7-8AA5-53108858216C}"/>
              </a:ext>
            </a:extLst>
          </p:cNvPr>
          <p:cNvSpPr/>
          <p:nvPr/>
        </p:nvSpPr>
        <p:spPr>
          <a:xfrm>
            <a:off x="5019675" y="485775"/>
            <a:ext cx="6553200" cy="1206047"/>
          </a:xfrm>
          <a:custGeom>
            <a:avLst/>
            <a:gdLst>
              <a:gd name="connsiteX0" fmla="*/ 0 w 6553200"/>
              <a:gd name="connsiteY0" fmla="*/ 603024 h 1206047"/>
              <a:gd name="connsiteX1" fmla="*/ 603024 w 6553200"/>
              <a:gd name="connsiteY1" fmla="*/ 0 h 1206047"/>
              <a:gd name="connsiteX2" fmla="*/ 1378361 w 6553200"/>
              <a:gd name="connsiteY2" fmla="*/ 0 h 1206047"/>
              <a:gd name="connsiteX3" fmla="*/ 1939812 w 6553200"/>
              <a:gd name="connsiteY3" fmla="*/ 0 h 1206047"/>
              <a:gd name="connsiteX4" fmla="*/ 2501263 w 6553200"/>
              <a:gd name="connsiteY4" fmla="*/ 0 h 1206047"/>
              <a:gd name="connsiteX5" fmla="*/ 3169657 w 6553200"/>
              <a:gd name="connsiteY5" fmla="*/ 0 h 1206047"/>
              <a:gd name="connsiteX6" fmla="*/ 3944995 w 6553200"/>
              <a:gd name="connsiteY6" fmla="*/ 0 h 1206047"/>
              <a:gd name="connsiteX7" fmla="*/ 4720332 w 6553200"/>
              <a:gd name="connsiteY7" fmla="*/ 0 h 1206047"/>
              <a:gd name="connsiteX8" fmla="*/ 5950177 w 6553200"/>
              <a:gd name="connsiteY8" fmla="*/ 0 h 1206047"/>
              <a:gd name="connsiteX9" fmla="*/ 6553201 w 6553200"/>
              <a:gd name="connsiteY9" fmla="*/ 603024 h 1206047"/>
              <a:gd name="connsiteX10" fmla="*/ 6553200 w 6553200"/>
              <a:gd name="connsiteY10" fmla="*/ 603024 h 1206047"/>
              <a:gd name="connsiteX11" fmla="*/ 5950176 w 6553200"/>
              <a:gd name="connsiteY11" fmla="*/ 1206048 h 1206047"/>
              <a:gd name="connsiteX12" fmla="*/ 5174839 w 6553200"/>
              <a:gd name="connsiteY12" fmla="*/ 1206048 h 1206047"/>
              <a:gd name="connsiteX13" fmla="*/ 4559916 w 6553200"/>
              <a:gd name="connsiteY13" fmla="*/ 1206048 h 1206047"/>
              <a:gd name="connsiteX14" fmla="*/ 3944994 w 6553200"/>
              <a:gd name="connsiteY14" fmla="*/ 1206048 h 1206047"/>
              <a:gd name="connsiteX15" fmla="*/ 3330072 w 6553200"/>
              <a:gd name="connsiteY15" fmla="*/ 1206048 h 1206047"/>
              <a:gd name="connsiteX16" fmla="*/ 2661678 w 6553200"/>
              <a:gd name="connsiteY16" fmla="*/ 1206047 h 1206047"/>
              <a:gd name="connsiteX17" fmla="*/ 1886340 w 6553200"/>
              <a:gd name="connsiteY17" fmla="*/ 1206047 h 1206047"/>
              <a:gd name="connsiteX18" fmla="*/ 1324890 w 6553200"/>
              <a:gd name="connsiteY18" fmla="*/ 1206047 h 1206047"/>
              <a:gd name="connsiteX19" fmla="*/ 603024 w 6553200"/>
              <a:gd name="connsiteY19" fmla="*/ 1206047 h 1206047"/>
              <a:gd name="connsiteX20" fmla="*/ 0 w 6553200"/>
              <a:gd name="connsiteY20" fmla="*/ 603023 h 1206047"/>
              <a:gd name="connsiteX21" fmla="*/ 0 w 6553200"/>
              <a:gd name="connsiteY21" fmla="*/ 603024 h 1206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553200" h="1206047" fill="none" extrusionOk="0">
                <a:moveTo>
                  <a:pt x="0" y="603024"/>
                </a:moveTo>
                <a:cubicBezTo>
                  <a:pt x="-38945" y="258156"/>
                  <a:pt x="255841" y="9285"/>
                  <a:pt x="603024" y="0"/>
                </a:cubicBezTo>
                <a:cubicBezTo>
                  <a:pt x="966550" y="-3353"/>
                  <a:pt x="1051395" y="-38739"/>
                  <a:pt x="1378361" y="0"/>
                </a:cubicBezTo>
                <a:cubicBezTo>
                  <a:pt x="1705327" y="38739"/>
                  <a:pt x="1820505" y="-1252"/>
                  <a:pt x="1939812" y="0"/>
                </a:cubicBezTo>
                <a:cubicBezTo>
                  <a:pt x="2059119" y="1252"/>
                  <a:pt x="2382919" y="21852"/>
                  <a:pt x="2501263" y="0"/>
                </a:cubicBezTo>
                <a:cubicBezTo>
                  <a:pt x="2619607" y="-21852"/>
                  <a:pt x="3009834" y="-29442"/>
                  <a:pt x="3169657" y="0"/>
                </a:cubicBezTo>
                <a:cubicBezTo>
                  <a:pt x="3329480" y="29442"/>
                  <a:pt x="3656115" y="38655"/>
                  <a:pt x="3944995" y="0"/>
                </a:cubicBezTo>
                <a:cubicBezTo>
                  <a:pt x="4233875" y="-38655"/>
                  <a:pt x="4526234" y="-11282"/>
                  <a:pt x="4720332" y="0"/>
                </a:cubicBezTo>
                <a:cubicBezTo>
                  <a:pt x="4914430" y="11282"/>
                  <a:pt x="5554022" y="34808"/>
                  <a:pt x="5950177" y="0"/>
                </a:cubicBezTo>
                <a:cubicBezTo>
                  <a:pt x="6310884" y="-73778"/>
                  <a:pt x="6556901" y="310694"/>
                  <a:pt x="6553201" y="603024"/>
                </a:cubicBezTo>
                <a:lnTo>
                  <a:pt x="6553200" y="603024"/>
                </a:lnTo>
                <a:cubicBezTo>
                  <a:pt x="6587775" y="939002"/>
                  <a:pt x="6207861" y="1184701"/>
                  <a:pt x="5950176" y="1206048"/>
                </a:cubicBezTo>
                <a:cubicBezTo>
                  <a:pt x="5616357" y="1192566"/>
                  <a:pt x="5494213" y="1200751"/>
                  <a:pt x="5174839" y="1206048"/>
                </a:cubicBezTo>
                <a:cubicBezTo>
                  <a:pt x="4855465" y="1211345"/>
                  <a:pt x="4844425" y="1193177"/>
                  <a:pt x="4559916" y="1206048"/>
                </a:cubicBezTo>
                <a:cubicBezTo>
                  <a:pt x="4275407" y="1218919"/>
                  <a:pt x="4077946" y="1211190"/>
                  <a:pt x="3944994" y="1206048"/>
                </a:cubicBezTo>
                <a:cubicBezTo>
                  <a:pt x="3812042" y="1200906"/>
                  <a:pt x="3634313" y="1187656"/>
                  <a:pt x="3330072" y="1206048"/>
                </a:cubicBezTo>
                <a:cubicBezTo>
                  <a:pt x="3025831" y="1224439"/>
                  <a:pt x="2855008" y="1194045"/>
                  <a:pt x="2661678" y="1206047"/>
                </a:cubicBezTo>
                <a:cubicBezTo>
                  <a:pt x="2468348" y="1218050"/>
                  <a:pt x="2235173" y="1227782"/>
                  <a:pt x="1886340" y="1206047"/>
                </a:cubicBezTo>
                <a:cubicBezTo>
                  <a:pt x="1537507" y="1184312"/>
                  <a:pt x="1474124" y="1219541"/>
                  <a:pt x="1324890" y="1206047"/>
                </a:cubicBezTo>
                <a:cubicBezTo>
                  <a:pt x="1175656" y="1192554"/>
                  <a:pt x="869801" y="1213878"/>
                  <a:pt x="603024" y="1206047"/>
                </a:cubicBezTo>
                <a:cubicBezTo>
                  <a:pt x="279382" y="1280846"/>
                  <a:pt x="-23592" y="925649"/>
                  <a:pt x="0" y="603023"/>
                </a:cubicBezTo>
                <a:lnTo>
                  <a:pt x="0" y="603024"/>
                </a:lnTo>
                <a:close/>
              </a:path>
              <a:path w="6553200" h="1206047" stroke="0" extrusionOk="0">
                <a:moveTo>
                  <a:pt x="0" y="603024"/>
                </a:moveTo>
                <a:cubicBezTo>
                  <a:pt x="-21978" y="293050"/>
                  <a:pt x="281137" y="47183"/>
                  <a:pt x="603024" y="0"/>
                </a:cubicBezTo>
                <a:cubicBezTo>
                  <a:pt x="761427" y="-18915"/>
                  <a:pt x="1023839" y="23422"/>
                  <a:pt x="1164475" y="0"/>
                </a:cubicBezTo>
                <a:cubicBezTo>
                  <a:pt x="1305111" y="-23422"/>
                  <a:pt x="1476735" y="-21674"/>
                  <a:pt x="1779398" y="0"/>
                </a:cubicBezTo>
                <a:cubicBezTo>
                  <a:pt x="2082061" y="21674"/>
                  <a:pt x="2087254" y="9113"/>
                  <a:pt x="2287377" y="0"/>
                </a:cubicBezTo>
                <a:cubicBezTo>
                  <a:pt x="2487500" y="-9113"/>
                  <a:pt x="2692324" y="-7522"/>
                  <a:pt x="3009243" y="0"/>
                </a:cubicBezTo>
                <a:cubicBezTo>
                  <a:pt x="3326162" y="7522"/>
                  <a:pt x="3376003" y="-2325"/>
                  <a:pt x="3517222" y="0"/>
                </a:cubicBezTo>
                <a:cubicBezTo>
                  <a:pt x="3658441" y="2325"/>
                  <a:pt x="3951265" y="-14867"/>
                  <a:pt x="4185617" y="0"/>
                </a:cubicBezTo>
                <a:cubicBezTo>
                  <a:pt x="4419969" y="14867"/>
                  <a:pt x="4496578" y="-16695"/>
                  <a:pt x="4747068" y="0"/>
                </a:cubicBezTo>
                <a:cubicBezTo>
                  <a:pt x="4997558" y="16695"/>
                  <a:pt x="5112677" y="-27706"/>
                  <a:pt x="5308519" y="0"/>
                </a:cubicBezTo>
                <a:cubicBezTo>
                  <a:pt x="5504361" y="27706"/>
                  <a:pt x="5779162" y="-25661"/>
                  <a:pt x="5950177" y="0"/>
                </a:cubicBezTo>
                <a:cubicBezTo>
                  <a:pt x="6275295" y="-20855"/>
                  <a:pt x="6561482" y="272402"/>
                  <a:pt x="6553201" y="603024"/>
                </a:cubicBezTo>
                <a:lnTo>
                  <a:pt x="6553200" y="603024"/>
                </a:lnTo>
                <a:cubicBezTo>
                  <a:pt x="6508960" y="968717"/>
                  <a:pt x="6280977" y="1140923"/>
                  <a:pt x="5950176" y="1206048"/>
                </a:cubicBezTo>
                <a:cubicBezTo>
                  <a:pt x="5787043" y="1178042"/>
                  <a:pt x="5571354" y="1217561"/>
                  <a:pt x="5388725" y="1206048"/>
                </a:cubicBezTo>
                <a:cubicBezTo>
                  <a:pt x="5206096" y="1194535"/>
                  <a:pt x="4957488" y="1229917"/>
                  <a:pt x="4773803" y="1206048"/>
                </a:cubicBezTo>
                <a:cubicBezTo>
                  <a:pt x="4590118" y="1182179"/>
                  <a:pt x="4488593" y="1198557"/>
                  <a:pt x="4212352" y="1206048"/>
                </a:cubicBezTo>
                <a:cubicBezTo>
                  <a:pt x="3936111" y="1213539"/>
                  <a:pt x="3836463" y="1209454"/>
                  <a:pt x="3650901" y="1206048"/>
                </a:cubicBezTo>
                <a:cubicBezTo>
                  <a:pt x="3465339" y="1202642"/>
                  <a:pt x="3166706" y="1202841"/>
                  <a:pt x="2929035" y="1206047"/>
                </a:cubicBezTo>
                <a:cubicBezTo>
                  <a:pt x="2691364" y="1209253"/>
                  <a:pt x="2336278" y="1183344"/>
                  <a:pt x="2153698" y="1206047"/>
                </a:cubicBezTo>
                <a:cubicBezTo>
                  <a:pt x="1971118" y="1228750"/>
                  <a:pt x="1817968" y="1208757"/>
                  <a:pt x="1645719" y="1206047"/>
                </a:cubicBezTo>
                <a:cubicBezTo>
                  <a:pt x="1473470" y="1203337"/>
                  <a:pt x="1074888" y="1217566"/>
                  <a:pt x="603024" y="1206047"/>
                </a:cubicBezTo>
                <a:cubicBezTo>
                  <a:pt x="204966" y="1253605"/>
                  <a:pt x="-36628" y="960133"/>
                  <a:pt x="0" y="603023"/>
                </a:cubicBezTo>
                <a:lnTo>
                  <a:pt x="0" y="603024"/>
                </a:ln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kern="0">
                <a:solidFill>
                  <a:srgbClr val="000000"/>
                </a:solidFill>
                <a:latin typeface="Calibri" panose="020F0502020204030204" pitchFamily="34" charset="0"/>
                <a:cs typeface="Calibri" panose="020F0502020204030204" pitchFamily="34" charset="0"/>
                <a:sym typeface="Arial"/>
              </a:rPr>
              <a:t>Dấu ngoặc kép và dấu gạch ngang cùng có công dụng gì? </a:t>
            </a:r>
            <a:endParaRPr lang="en-US" sz="3600" b="1" kern="0" dirty="0">
              <a:solidFill>
                <a:srgbClr val="000000"/>
              </a:solidFill>
              <a:latin typeface="Calibri" panose="020F0502020204030204" pitchFamily="34" charset="0"/>
              <a:cs typeface="Calibri" panose="020F0502020204030204" pitchFamily="34" charset="0"/>
              <a:sym typeface="Arial"/>
            </a:endParaRPr>
          </a:p>
        </p:txBody>
      </p:sp>
      <p:sp>
        <p:nvSpPr>
          <p:cNvPr id="14" name="Rectangle: Rounded Corners 13">
            <a:extLst>
              <a:ext uri="{FF2B5EF4-FFF2-40B4-BE49-F238E27FC236}">
                <a16:creationId xmlns:a16="http://schemas.microsoft.com/office/drawing/2014/main" id="{1B3B665A-E15E-4139-A330-55306D24ECFC}"/>
              </a:ext>
            </a:extLst>
          </p:cNvPr>
          <p:cNvSpPr/>
          <p:nvPr/>
        </p:nvSpPr>
        <p:spPr>
          <a:xfrm>
            <a:off x="5105400" y="2028825"/>
            <a:ext cx="6553200" cy="1206047"/>
          </a:xfrm>
          <a:custGeom>
            <a:avLst/>
            <a:gdLst>
              <a:gd name="connsiteX0" fmla="*/ 0 w 6553200"/>
              <a:gd name="connsiteY0" fmla="*/ 603024 h 1206047"/>
              <a:gd name="connsiteX1" fmla="*/ 603024 w 6553200"/>
              <a:gd name="connsiteY1" fmla="*/ 0 h 1206047"/>
              <a:gd name="connsiteX2" fmla="*/ 1378361 w 6553200"/>
              <a:gd name="connsiteY2" fmla="*/ 0 h 1206047"/>
              <a:gd name="connsiteX3" fmla="*/ 1939812 w 6553200"/>
              <a:gd name="connsiteY3" fmla="*/ 0 h 1206047"/>
              <a:gd name="connsiteX4" fmla="*/ 2501263 w 6553200"/>
              <a:gd name="connsiteY4" fmla="*/ 0 h 1206047"/>
              <a:gd name="connsiteX5" fmla="*/ 3169657 w 6553200"/>
              <a:gd name="connsiteY5" fmla="*/ 0 h 1206047"/>
              <a:gd name="connsiteX6" fmla="*/ 3944995 w 6553200"/>
              <a:gd name="connsiteY6" fmla="*/ 0 h 1206047"/>
              <a:gd name="connsiteX7" fmla="*/ 4720332 w 6553200"/>
              <a:gd name="connsiteY7" fmla="*/ 0 h 1206047"/>
              <a:gd name="connsiteX8" fmla="*/ 5950177 w 6553200"/>
              <a:gd name="connsiteY8" fmla="*/ 0 h 1206047"/>
              <a:gd name="connsiteX9" fmla="*/ 6553201 w 6553200"/>
              <a:gd name="connsiteY9" fmla="*/ 603024 h 1206047"/>
              <a:gd name="connsiteX10" fmla="*/ 6553200 w 6553200"/>
              <a:gd name="connsiteY10" fmla="*/ 603024 h 1206047"/>
              <a:gd name="connsiteX11" fmla="*/ 5950176 w 6553200"/>
              <a:gd name="connsiteY11" fmla="*/ 1206048 h 1206047"/>
              <a:gd name="connsiteX12" fmla="*/ 5174839 w 6553200"/>
              <a:gd name="connsiteY12" fmla="*/ 1206048 h 1206047"/>
              <a:gd name="connsiteX13" fmla="*/ 4559916 w 6553200"/>
              <a:gd name="connsiteY13" fmla="*/ 1206048 h 1206047"/>
              <a:gd name="connsiteX14" fmla="*/ 3944994 w 6553200"/>
              <a:gd name="connsiteY14" fmla="*/ 1206048 h 1206047"/>
              <a:gd name="connsiteX15" fmla="*/ 3330072 w 6553200"/>
              <a:gd name="connsiteY15" fmla="*/ 1206048 h 1206047"/>
              <a:gd name="connsiteX16" fmla="*/ 2661678 w 6553200"/>
              <a:gd name="connsiteY16" fmla="*/ 1206047 h 1206047"/>
              <a:gd name="connsiteX17" fmla="*/ 1886340 w 6553200"/>
              <a:gd name="connsiteY17" fmla="*/ 1206047 h 1206047"/>
              <a:gd name="connsiteX18" fmla="*/ 1324890 w 6553200"/>
              <a:gd name="connsiteY18" fmla="*/ 1206047 h 1206047"/>
              <a:gd name="connsiteX19" fmla="*/ 603024 w 6553200"/>
              <a:gd name="connsiteY19" fmla="*/ 1206047 h 1206047"/>
              <a:gd name="connsiteX20" fmla="*/ 0 w 6553200"/>
              <a:gd name="connsiteY20" fmla="*/ 603023 h 1206047"/>
              <a:gd name="connsiteX21" fmla="*/ 0 w 6553200"/>
              <a:gd name="connsiteY21" fmla="*/ 603024 h 1206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553200" h="1206047" fill="none" extrusionOk="0">
                <a:moveTo>
                  <a:pt x="0" y="603024"/>
                </a:moveTo>
                <a:cubicBezTo>
                  <a:pt x="-38945" y="258156"/>
                  <a:pt x="255841" y="9285"/>
                  <a:pt x="603024" y="0"/>
                </a:cubicBezTo>
                <a:cubicBezTo>
                  <a:pt x="966550" y="-3353"/>
                  <a:pt x="1051395" y="-38739"/>
                  <a:pt x="1378361" y="0"/>
                </a:cubicBezTo>
                <a:cubicBezTo>
                  <a:pt x="1705327" y="38739"/>
                  <a:pt x="1820505" y="-1252"/>
                  <a:pt x="1939812" y="0"/>
                </a:cubicBezTo>
                <a:cubicBezTo>
                  <a:pt x="2059119" y="1252"/>
                  <a:pt x="2382919" y="21852"/>
                  <a:pt x="2501263" y="0"/>
                </a:cubicBezTo>
                <a:cubicBezTo>
                  <a:pt x="2619607" y="-21852"/>
                  <a:pt x="3009834" y="-29442"/>
                  <a:pt x="3169657" y="0"/>
                </a:cubicBezTo>
                <a:cubicBezTo>
                  <a:pt x="3329480" y="29442"/>
                  <a:pt x="3656115" y="38655"/>
                  <a:pt x="3944995" y="0"/>
                </a:cubicBezTo>
                <a:cubicBezTo>
                  <a:pt x="4233875" y="-38655"/>
                  <a:pt x="4526234" y="-11282"/>
                  <a:pt x="4720332" y="0"/>
                </a:cubicBezTo>
                <a:cubicBezTo>
                  <a:pt x="4914430" y="11282"/>
                  <a:pt x="5554022" y="34808"/>
                  <a:pt x="5950177" y="0"/>
                </a:cubicBezTo>
                <a:cubicBezTo>
                  <a:pt x="6310884" y="-73778"/>
                  <a:pt x="6556901" y="310694"/>
                  <a:pt x="6553201" y="603024"/>
                </a:cubicBezTo>
                <a:lnTo>
                  <a:pt x="6553200" y="603024"/>
                </a:lnTo>
                <a:cubicBezTo>
                  <a:pt x="6587775" y="939002"/>
                  <a:pt x="6207861" y="1184701"/>
                  <a:pt x="5950176" y="1206048"/>
                </a:cubicBezTo>
                <a:cubicBezTo>
                  <a:pt x="5616357" y="1192566"/>
                  <a:pt x="5494213" y="1200751"/>
                  <a:pt x="5174839" y="1206048"/>
                </a:cubicBezTo>
                <a:cubicBezTo>
                  <a:pt x="4855465" y="1211345"/>
                  <a:pt x="4844425" y="1193177"/>
                  <a:pt x="4559916" y="1206048"/>
                </a:cubicBezTo>
                <a:cubicBezTo>
                  <a:pt x="4275407" y="1218919"/>
                  <a:pt x="4077946" y="1211190"/>
                  <a:pt x="3944994" y="1206048"/>
                </a:cubicBezTo>
                <a:cubicBezTo>
                  <a:pt x="3812042" y="1200906"/>
                  <a:pt x="3634313" y="1187656"/>
                  <a:pt x="3330072" y="1206048"/>
                </a:cubicBezTo>
                <a:cubicBezTo>
                  <a:pt x="3025831" y="1224439"/>
                  <a:pt x="2855008" y="1194045"/>
                  <a:pt x="2661678" y="1206047"/>
                </a:cubicBezTo>
                <a:cubicBezTo>
                  <a:pt x="2468348" y="1218050"/>
                  <a:pt x="2235173" y="1227782"/>
                  <a:pt x="1886340" y="1206047"/>
                </a:cubicBezTo>
                <a:cubicBezTo>
                  <a:pt x="1537507" y="1184312"/>
                  <a:pt x="1474124" y="1219541"/>
                  <a:pt x="1324890" y="1206047"/>
                </a:cubicBezTo>
                <a:cubicBezTo>
                  <a:pt x="1175656" y="1192554"/>
                  <a:pt x="869801" y="1213878"/>
                  <a:pt x="603024" y="1206047"/>
                </a:cubicBezTo>
                <a:cubicBezTo>
                  <a:pt x="279382" y="1280846"/>
                  <a:pt x="-23592" y="925649"/>
                  <a:pt x="0" y="603023"/>
                </a:cubicBezTo>
                <a:lnTo>
                  <a:pt x="0" y="603024"/>
                </a:lnTo>
                <a:close/>
              </a:path>
              <a:path w="6553200" h="1206047" stroke="0" extrusionOk="0">
                <a:moveTo>
                  <a:pt x="0" y="603024"/>
                </a:moveTo>
                <a:cubicBezTo>
                  <a:pt x="-21978" y="293050"/>
                  <a:pt x="281137" y="47183"/>
                  <a:pt x="603024" y="0"/>
                </a:cubicBezTo>
                <a:cubicBezTo>
                  <a:pt x="761427" y="-18915"/>
                  <a:pt x="1023839" y="23422"/>
                  <a:pt x="1164475" y="0"/>
                </a:cubicBezTo>
                <a:cubicBezTo>
                  <a:pt x="1305111" y="-23422"/>
                  <a:pt x="1476735" y="-21674"/>
                  <a:pt x="1779398" y="0"/>
                </a:cubicBezTo>
                <a:cubicBezTo>
                  <a:pt x="2082061" y="21674"/>
                  <a:pt x="2087254" y="9113"/>
                  <a:pt x="2287377" y="0"/>
                </a:cubicBezTo>
                <a:cubicBezTo>
                  <a:pt x="2487500" y="-9113"/>
                  <a:pt x="2692324" y="-7522"/>
                  <a:pt x="3009243" y="0"/>
                </a:cubicBezTo>
                <a:cubicBezTo>
                  <a:pt x="3326162" y="7522"/>
                  <a:pt x="3376003" y="-2325"/>
                  <a:pt x="3517222" y="0"/>
                </a:cubicBezTo>
                <a:cubicBezTo>
                  <a:pt x="3658441" y="2325"/>
                  <a:pt x="3951265" y="-14867"/>
                  <a:pt x="4185617" y="0"/>
                </a:cubicBezTo>
                <a:cubicBezTo>
                  <a:pt x="4419969" y="14867"/>
                  <a:pt x="4496578" y="-16695"/>
                  <a:pt x="4747068" y="0"/>
                </a:cubicBezTo>
                <a:cubicBezTo>
                  <a:pt x="4997558" y="16695"/>
                  <a:pt x="5112677" y="-27706"/>
                  <a:pt x="5308519" y="0"/>
                </a:cubicBezTo>
                <a:cubicBezTo>
                  <a:pt x="5504361" y="27706"/>
                  <a:pt x="5779162" y="-25661"/>
                  <a:pt x="5950177" y="0"/>
                </a:cubicBezTo>
                <a:cubicBezTo>
                  <a:pt x="6275295" y="-20855"/>
                  <a:pt x="6561482" y="272402"/>
                  <a:pt x="6553201" y="603024"/>
                </a:cubicBezTo>
                <a:lnTo>
                  <a:pt x="6553200" y="603024"/>
                </a:lnTo>
                <a:cubicBezTo>
                  <a:pt x="6508960" y="968717"/>
                  <a:pt x="6280977" y="1140923"/>
                  <a:pt x="5950176" y="1206048"/>
                </a:cubicBezTo>
                <a:cubicBezTo>
                  <a:pt x="5787043" y="1178042"/>
                  <a:pt x="5571354" y="1217561"/>
                  <a:pt x="5388725" y="1206048"/>
                </a:cubicBezTo>
                <a:cubicBezTo>
                  <a:pt x="5206096" y="1194535"/>
                  <a:pt x="4957488" y="1229917"/>
                  <a:pt x="4773803" y="1206048"/>
                </a:cubicBezTo>
                <a:cubicBezTo>
                  <a:pt x="4590118" y="1182179"/>
                  <a:pt x="4488593" y="1198557"/>
                  <a:pt x="4212352" y="1206048"/>
                </a:cubicBezTo>
                <a:cubicBezTo>
                  <a:pt x="3936111" y="1213539"/>
                  <a:pt x="3836463" y="1209454"/>
                  <a:pt x="3650901" y="1206048"/>
                </a:cubicBezTo>
                <a:cubicBezTo>
                  <a:pt x="3465339" y="1202642"/>
                  <a:pt x="3166706" y="1202841"/>
                  <a:pt x="2929035" y="1206047"/>
                </a:cubicBezTo>
                <a:cubicBezTo>
                  <a:pt x="2691364" y="1209253"/>
                  <a:pt x="2336278" y="1183344"/>
                  <a:pt x="2153698" y="1206047"/>
                </a:cubicBezTo>
                <a:cubicBezTo>
                  <a:pt x="1971118" y="1228750"/>
                  <a:pt x="1817968" y="1208757"/>
                  <a:pt x="1645719" y="1206047"/>
                </a:cubicBezTo>
                <a:cubicBezTo>
                  <a:pt x="1473470" y="1203337"/>
                  <a:pt x="1074888" y="1217566"/>
                  <a:pt x="603024" y="1206047"/>
                </a:cubicBezTo>
                <a:cubicBezTo>
                  <a:pt x="204966" y="1253605"/>
                  <a:pt x="-36628" y="960133"/>
                  <a:pt x="0" y="603023"/>
                </a:cubicBezTo>
                <a:lnTo>
                  <a:pt x="0" y="603024"/>
                </a:ln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kern="0">
                <a:solidFill>
                  <a:srgbClr val="000000"/>
                </a:solidFill>
                <a:latin typeface="Calibri" panose="020F0502020204030204" pitchFamily="34" charset="0"/>
                <a:cs typeface="Calibri" panose="020F0502020204030204" pitchFamily="34" charset="0"/>
                <a:sym typeface="Arial"/>
              </a:rPr>
              <a:t>Vị trí của hai dấu này khác nhau như nào? </a:t>
            </a:r>
            <a:endParaRPr lang="en-US" sz="3600" b="1" kern="0" dirty="0">
              <a:solidFill>
                <a:srgbClr val="000000"/>
              </a:solidFill>
              <a:latin typeface="Calibri" panose="020F0502020204030204" pitchFamily="34" charset="0"/>
              <a:cs typeface="Calibri" panose="020F0502020204030204" pitchFamily="34" charset="0"/>
              <a:sym typeface="Arial"/>
            </a:endParaRPr>
          </a:p>
        </p:txBody>
      </p:sp>
      <p:sp>
        <p:nvSpPr>
          <p:cNvPr id="15" name="Rectangle: Rounded Corners 14">
            <a:extLst>
              <a:ext uri="{FF2B5EF4-FFF2-40B4-BE49-F238E27FC236}">
                <a16:creationId xmlns:a16="http://schemas.microsoft.com/office/drawing/2014/main" id="{FEA2EAD8-6AC1-4636-9EFB-3CC5B21870B3}"/>
              </a:ext>
            </a:extLst>
          </p:cNvPr>
          <p:cNvSpPr/>
          <p:nvPr/>
        </p:nvSpPr>
        <p:spPr>
          <a:xfrm>
            <a:off x="5133975" y="3705225"/>
            <a:ext cx="6553200" cy="1206047"/>
          </a:xfrm>
          <a:custGeom>
            <a:avLst/>
            <a:gdLst>
              <a:gd name="connsiteX0" fmla="*/ 0 w 6553200"/>
              <a:gd name="connsiteY0" fmla="*/ 603024 h 1206047"/>
              <a:gd name="connsiteX1" fmla="*/ 603024 w 6553200"/>
              <a:gd name="connsiteY1" fmla="*/ 0 h 1206047"/>
              <a:gd name="connsiteX2" fmla="*/ 1378361 w 6553200"/>
              <a:gd name="connsiteY2" fmla="*/ 0 h 1206047"/>
              <a:gd name="connsiteX3" fmla="*/ 1939812 w 6553200"/>
              <a:gd name="connsiteY3" fmla="*/ 0 h 1206047"/>
              <a:gd name="connsiteX4" fmla="*/ 2501263 w 6553200"/>
              <a:gd name="connsiteY4" fmla="*/ 0 h 1206047"/>
              <a:gd name="connsiteX5" fmla="*/ 3169657 w 6553200"/>
              <a:gd name="connsiteY5" fmla="*/ 0 h 1206047"/>
              <a:gd name="connsiteX6" fmla="*/ 3944995 w 6553200"/>
              <a:gd name="connsiteY6" fmla="*/ 0 h 1206047"/>
              <a:gd name="connsiteX7" fmla="*/ 4720332 w 6553200"/>
              <a:gd name="connsiteY7" fmla="*/ 0 h 1206047"/>
              <a:gd name="connsiteX8" fmla="*/ 5950177 w 6553200"/>
              <a:gd name="connsiteY8" fmla="*/ 0 h 1206047"/>
              <a:gd name="connsiteX9" fmla="*/ 6553201 w 6553200"/>
              <a:gd name="connsiteY9" fmla="*/ 603024 h 1206047"/>
              <a:gd name="connsiteX10" fmla="*/ 6553200 w 6553200"/>
              <a:gd name="connsiteY10" fmla="*/ 603024 h 1206047"/>
              <a:gd name="connsiteX11" fmla="*/ 5950176 w 6553200"/>
              <a:gd name="connsiteY11" fmla="*/ 1206048 h 1206047"/>
              <a:gd name="connsiteX12" fmla="*/ 5174839 w 6553200"/>
              <a:gd name="connsiteY12" fmla="*/ 1206048 h 1206047"/>
              <a:gd name="connsiteX13" fmla="*/ 4559916 w 6553200"/>
              <a:gd name="connsiteY13" fmla="*/ 1206048 h 1206047"/>
              <a:gd name="connsiteX14" fmla="*/ 3944994 w 6553200"/>
              <a:gd name="connsiteY14" fmla="*/ 1206048 h 1206047"/>
              <a:gd name="connsiteX15" fmla="*/ 3330072 w 6553200"/>
              <a:gd name="connsiteY15" fmla="*/ 1206048 h 1206047"/>
              <a:gd name="connsiteX16" fmla="*/ 2661678 w 6553200"/>
              <a:gd name="connsiteY16" fmla="*/ 1206047 h 1206047"/>
              <a:gd name="connsiteX17" fmla="*/ 1886340 w 6553200"/>
              <a:gd name="connsiteY17" fmla="*/ 1206047 h 1206047"/>
              <a:gd name="connsiteX18" fmla="*/ 1324890 w 6553200"/>
              <a:gd name="connsiteY18" fmla="*/ 1206047 h 1206047"/>
              <a:gd name="connsiteX19" fmla="*/ 603024 w 6553200"/>
              <a:gd name="connsiteY19" fmla="*/ 1206047 h 1206047"/>
              <a:gd name="connsiteX20" fmla="*/ 0 w 6553200"/>
              <a:gd name="connsiteY20" fmla="*/ 603023 h 1206047"/>
              <a:gd name="connsiteX21" fmla="*/ 0 w 6553200"/>
              <a:gd name="connsiteY21" fmla="*/ 603024 h 1206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553200" h="1206047" fill="none" extrusionOk="0">
                <a:moveTo>
                  <a:pt x="0" y="603024"/>
                </a:moveTo>
                <a:cubicBezTo>
                  <a:pt x="-38945" y="258156"/>
                  <a:pt x="255841" y="9285"/>
                  <a:pt x="603024" y="0"/>
                </a:cubicBezTo>
                <a:cubicBezTo>
                  <a:pt x="966550" y="-3353"/>
                  <a:pt x="1051395" y="-38739"/>
                  <a:pt x="1378361" y="0"/>
                </a:cubicBezTo>
                <a:cubicBezTo>
                  <a:pt x="1705327" y="38739"/>
                  <a:pt x="1820505" y="-1252"/>
                  <a:pt x="1939812" y="0"/>
                </a:cubicBezTo>
                <a:cubicBezTo>
                  <a:pt x="2059119" y="1252"/>
                  <a:pt x="2382919" y="21852"/>
                  <a:pt x="2501263" y="0"/>
                </a:cubicBezTo>
                <a:cubicBezTo>
                  <a:pt x="2619607" y="-21852"/>
                  <a:pt x="3009834" y="-29442"/>
                  <a:pt x="3169657" y="0"/>
                </a:cubicBezTo>
                <a:cubicBezTo>
                  <a:pt x="3329480" y="29442"/>
                  <a:pt x="3656115" y="38655"/>
                  <a:pt x="3944995" y="0"/>
                </a:cubicBezTo>
                <a:cubicBezTo>
                  <a:pt x="4233875" y="-38655"/>
                  <a:pt x="4526234" y="-11282"/>
                  <a:pt x="4720332" y="0"/>
                </a:cubicBezTo>
                <a:cubicBezTo>
                  <a:pt x="4914430" y="11282"/>
                  <a:pt x="5554022" y="34808"/>
                  <a:pt x="5950177" y="0"/>
                </a:cubicBezTo>
                <a:cubicBezTo>
                  <a:pt x="6310884" y="-73778"/>
                  <a:pt x="6556901" y="310694"/>
                  <a:pt x="6553201" y="603024"/>
                </a:cubicBezTo>
                <a:lnTo>
                  <a:pt x="6553200" y="603024"/>
                </a:lnTo>
                <a:cubicBezTo>
                  <a:pt x="6587775" y="939002"/>
                  <a:pt x="6207861" y="1184701"/>
                  <a:pt x="5950176" y="1206048"/>
                </a:cubicBezTo>
                <a:cubicBezTo>
                  <a:pt x="5616357" y="1192566"/>
                  <a:pt x="5494213" y="1200751"/>
                  <a:pt x="5174839" y="1206048"/>
                </a:cubicBezTo>
                <a:cubicBezTo>
                  <a:pt x="4855465" y="1211345"/>
                  <a:pt x="4844425" y="1193177"/>
                  <a:pt x="4559916" y="1206048"/>
                </a:cubicBezTo>
                <a:cubicBezTo>
                  <a:pt x="4275407" y="1218919"/>
                  <a:pt x="4077946" y="1211190"/>
                  <a:pt x="3944994" y="1206048"/>
                </a:cubicBezTo>
                <a:cubicBezTo>
                  <a:pt x="3812042" y="1200906"/>
                  <a:pt x="3634313" y="1187656"/>
                  <a:pt x="3330072" y="1206048"/>
                </a:cubicBezTo>
                <a:cubicBezTo>
                  <a:pt x="3025831" y="1224439"/>
                  <a:pt x="2855008" y="1194045"/>
                  <a:pt x="2661678" y="1206047"/>
                </a:cubicBezTo>
                <a:cubicBezTo>
                  <a:pt x="2468348" y="1218050"/>
                  <a:pt x="2235173" y="1227782"/>
                  <a:pt x="1886340" y="1206047"/>
                </a:cubicBezTo>
                <a:cubicBezTo>
                  <a:pt x="1537507" y="1184312"/>
                  <a:pt x="1474124" y="1219541"/>
                  <a:pt x="1324890" y="1206047"/>
                </a:cubicBezTo>
                <a:cubicBezTo>
                  <a:pt x="1175656" y="1192554"/>
                  <a:pt x="869801" y="1213878"/>
                  <a:pt x="603024" y="1206047"/>
                </a:cubicBezTo>
                <a:cubicBezTo>
                  <a:pt x="279382" y="1280846"/>
                  <a:pt x="-23592" y="925649"/>
                  <a:pt x="0" y="603023"/>
                </a:cubicBezTo>
                <a:lnTo>
                  <a:pt x="0" y="603024"/>
                </a:lnTo>
                <a:close/>
              </a:path>
              <a:path w="6553200" h="1206047" stroke="0" extrusionOk="0">
                <a:moveTo>
                  <a:pt x="0" y="603024"/>
                </a:moveTo>
                <a:cubicBezTo>
                  <a:pt x="-21978" y="293050"/>
                  <a:pt x="281137" y="47183"/>
                  <a:pt x="603024" y="0"/>
                </a:cubicBezTo>
                <a:cubicBezTo>
                  <a:pt x="761427" y="-18915"/>
                  <a:pt x="1023839" y="23422"/>
                  <a:pt x="1164475" y="0"/>
                </a:cubicBezTo>
                <a:cubicBezTo>
                  <a:pt x="1305111" y="-23422"/>
                  <a:pt x="1476735" y="-21674"/>
                  <a:pt x="1779398" y="0"/>
                </a:cubicBezTo>
                <a:cubicBezTo>
                  <a:pt x="2082061" y="21674"/>
                  <a:pt x="2087254" y="9113"/>
                  <a:pt x="2287377" y="0"/>
                </a:cubicBezTo>
                <a:cubicBezTo>
                  <a:pt x="2487500" y="-9113"/>
                  <a:pt x="2692324" y="-7522"/>
                  <a:pt x="3009243" y="0"/>
                </a:cubicBezTo>
                <a:cubicBezTo>
                  <a:pt x="3326162" y="7522"/>
                  <a:pt x="3376003" y="-2325"/>
                  <a:pt x="3517222" y="0"/>
                </a:cubicBezTo>
                <a:cubicBezTo>
                  <a:pt x="3658441" y="2325"/>
                  <a:pt x="3951265" y="-14867"/>
                  <a:pt x="4185617" y="0"/>
                </a:cubicBezTo>
                <a:cubicBezTo>
                  <a:pt x="4419969" y="14867"/>
                  <a:pt x="4496578" y="-16695"/>
                  <a:pt x="4747068" y="0"/>
                </a:cubicBezTo>
                <a:cubicBezTo>
                  <a:pt x="4997558" y="16695"/>
                  <a:pt x="5112677" y="-27706"/>
                  <a:pt x="5308519" y="0"/>
                </a:cubicBezTo>
                <a:cubicBezTo>
                  <a:pt x="5504361" y="27706"/>
                  <a:pt x="5779162" y="-25661"/>
                  <a:pt x="5950177" y="0"/>
                </a:cubicBezTo>
                <a:cubicBezTo>
                  <a:pt x="6275295" y="-20855"/>
                  <a:pt x="6561482" y="272402"/>
                  <a:pt x="6553201" y="603024"/>
                </a:cubicBezTo>
                <a:lnTo>
                  <a:pt x="6553200" y="603024"/>
                </a:lnTo>
                <a:cubicBezTo>
                  <a:pt x="6508960" y="968717"/>
                  <a:pt x="6280977" y="1140923"/>
                  <a:pt x="5950176" y="1206048"/>
                </a:cubicBezTo>
                <a:cubicBezTo>
                  <a:pt x="5787043" y="1178042"/>
                  <a:pt x="5571354" y="1217561"/>
                  <a:pt x="5388725" y="1206048"/>
                </a:cubicBezTo>
                <a:cubicBezTo>
                  <a:pt x="5206096" y="1194535"/>
                  <a:pt x="4957488" y="1229917"/>
                  <a:pt x="4773803" y="1206048"/>
                </a:cubicBezTo>
                <a:cubicBezTo>
                  <a:pt x="4590118" y="1182179"/>
                  <a:pt x="4488593" y="1198557"/>
                  <a:pt x="4212352" y="1206048"/>
                </a:cubicBezTo>
                <a:cubicBezTo>
                  <a:pt x="3936111" y="1213539"/>
                  <a:pt x="3836463" y="1209454"/>
                  <a:pt x="3650901" y="1206048"/>
                </a:cubicBezTo>
                <a:cubicBezTo>
                  <a:pt x="3465339" y="1202642"/>
                  <a:pt x="3166706" y="1202841"/>
                  <a:pt x="2929035" y="1206047"/>
                </a:cubicBezTo>
                <a:cubicBezTo>
                  <a:pt x="2691364" y="1209253"/>
                  <a:pt x="2336278" y="1183344"/>
                  <a:pt x="2153698" y="1206047"/>
                </a:cubicBezTo>
                <a:cubicBezTo>
                  <a:pt x="1971118" y="1228750"/>
                  <a:pt x="1817968" y="1208757"/>
                  <a:pt x="1645719" y="1206047"/>
                </a:cubicBezTo>
                <a:cubicBezTo>
                  <a:pt x="1473470" y="1203337"/>
                  <a:pt x="1074888" y="1217566"/>
                  <a:pt x="603024" y="1206047"/>
                </a:cubicBezTo>
                <a:cubicBezTo>
                  <a:pt x="204966" y="1253605"/>
                  <a:pt x="-36628" y="960133"/>
                  <a:pt x="0" y="603023"/>
                </a:cubicBezTo>
                <a:lnTo>
                  <a:pt x="0" y="603024"/>
                </a:ln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kern="0" dirty="0">
                <a:solidFill>
                  <a:srgbClr val="000000"/>
                </a:solidFill>
                <a:latin typeface="Calibri" panose="020F0502020204030204" pitchFamily="34" charset="0"/>
                <a:cs typeface="Calibri" panose="020F0502020204030204" pitchFamily="34" charset="0"/>
                <a:sym typeface="Arial"/>
              </a:rPr>
              <a:t>Trong đoạn văn này, dùng dấu câu nào mới hợp lý?</a:t>
            </a:r>
            <a:endParaRPr lang="en-US" sz="3600" b="1" kern="0" dirty="0">
              <a:solidFill>
                <a:srgbClr val="000000"/>
              </a:solidFill>
              <a:latin typeface="Calibri" panose="020F0502020204030204" pitchFamily="34" charset="0"/>
              <a:cs typeface="Calibri" panose="020F0502020204030204" pitchFamily="34" charset="0"/>
              <a:sym typeface="Arial"/>
            </a:endParaRPr>
          </a:p>
        </p:txBody>
      </p:sp>
    </p:spTree>
    <p:custDataLst>
      <p:tags r:id="rId1"/>
    </p:custDataLst>
    <p:extLst>
      <p:ext uri="{BB962C8B-B14F-4D97-AF65-F5344CB8AC3E}">
        <p14:creationId xmlns:p14="http://schemas.microsoft.com/office/powerpoint/2010/main" val="11896325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p:cTn id="20" dur="500" fill="hold"/>
                                        <p:tgtEl>
                                          <p:spTgt spid="14"/>
                                        </p:tgtEl>
                                        <p:attrNameLst>
                                          <p:attrName>ppt_w</p:attrName>
                                        </p:attrNameLst>
                                      </p:cBhvr>
                                      <p:tavLst>
                                        <p:tav tm="0">
                                          <p:val>
                                            <p:fltVal val="0"/>
                                          </p:val>
                                        </p:tav>
                                        <p:tav tm="100000">
                                          <p:val>
                                            <p:strVal val="#ppt_w"/>
                                          </p:val>
                                        </p:tav>
                                      </p:tavLst>
                                    </p:anim>
                                    <p:anim calcmode="lin" valueType="num">
                                      <p:cBhvr>
                                        <p:cTn id="21" dur="500" fill="hold"/>
                                        <p:tgtEl>
                                          <p:spTgt spid="14"/>
                                        </p:tgtEl>
                                        <p:attrNameLst>
                                          <p:attrName>ppt_h</p:attrName>
                                        </p:attrNameLst>
                                      </p:cBhvr>
                                      <p:tavLst>
                                        <p:tav tm="0">
                                          <p:val>
                                            <p:fltVal val="0"/>
                                          </p:val>
                                        </p:tav>
                                        <p:tav tm="100000">
                                          <p:val>
                                            <p:strVal val="#ppt_h"/>
                                          </p:val>
                                        </p:tav>
                                      </p:tavLst>
                                    </p:anim>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500" fill="hold"/>
                                        <p:tgtEl>
                                          <p:spTgt spid="15"/>
                                        </p:tgtEl>
                                        <p:attrNameLst>
                                          <p:attrName>ppt_w</p:attrName>
                                        </p:attrNameLst>
                                      </p:cBhvr>
                                      <p:tavLst>
                                        <p:tav tm="0">
                                          <p:val>
                                            <p:fltVal val="0"/>
                                          </p:val>
                                        </p:tav>
                                        <p:tav tm="100000">
                                          <p:val>
                                            <p:strVal val="#ppt_w"/>
                                          </p:val>
                                        </p:tav>
                                      </p:tavLst>
                                    </p:anim>
                                    <p:anim calcmode="lin" valueType="num">
                                      <p:cBhvr>
                                        <p:cTn id="28" dur="500" fill="hold"/>
                                        <p:tgtEl>
                                          <p:spTgt spid="15"/>
                                        </p:tgtEl>
                                        <p:attrNameLst>
                                          <p:attrName>ppt_h</p:attrName>
                                        </p:attrNameLst>
                                      </p:cBhvr>
                                      <p:tavLst>
                                        <p:tav tm="0">
                                          <p:val>
                                            <p:fltVal val="0"/>
                                          </p:val>
                                        </p:tav>
                                        <p:tav tm="100000">
                                          <p:val>
                                            <p:strVal val="#ppt_h"/>
                                          </p:val>
                                        </p:tav>
                                      </p:tavLst>
                                    </p:anim>
                                    <p:animEffect transition="in" filter="fade">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 name="Content Placeholder 4">
            <a:extLst>
              <a:ext uri="{FF2B5EF4-FFF2-40B4-BE49-F238E27FC236}">
                <a16:creationId xmlns:a16="http://schemas.microsoft.com/office/drawing/2014/main" id="{5BA3CC00-C390-48FF-94C8-55DF1712A1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79920"/>
          </a:xfrm>
        </p:spPr>
      </p:pic>
      <p:grpSp>
        <p:nvGrpSpPr>
          <p:cNvPr id="29" name="Group 28">
            <a:extLst>
              <a:ext uri="{FF2B5EF4-FFF2-40B4-BE49-F238E27FC236}">
                <a16:creationId xmlns:a16="http://schemas.microsoft.com/office/drawing/2014/main" id="{2C385AD8-B56F-4E00-B189-8316AADA51A7}"/>
              </a:ext>
            </a:extLst>
          </p:cNvPr>
          <p:cNvGrpSpPr/>
          <p:nvPr/>
        </p:nvGrpSpPr>
        <p:grpSpPr>
          <a:xfrm>
            <a:off x="5146494" y="1006821"/>
            <a:ext cx="6238240" cy="1325563"/>
            <a:chOff x="4191454" y="1049107"/>
            <a:chExt cx="6238240" cy="1325563"/>
          </a:xfrm>
        </p:grpSpPr>
        <p:sp>
          <p:nvSpPr>
            <p:cNvPr id="13" name="Rectangle: Rounded Corners 12">
              <a:extLst>
                <a:ext uri="{FF2B5EF4-FFF2-40B4-BE49-F238E27FC236}">
                  <a16:creationId xmlns:a16="http://schemas.microsoft.com/office/drawing/2014/main" id="{94F69153-00CB-4575-8CEB-884B9D60C26D}"/>
                </a:ext>
              </a:extLst>
            </p:cNvPr>
            <p:cNvSpPr/>
            <p:nvPr/>
          </p:nvSpPr>
          <p:spPr>
            <a:xfrm>
              <a:off x="4191454" y="1049107"/>
              <a:ext cx="6238240" cy="1325563"/>
            </a:xfrm>
            <a:prstGeom prst="roundRect">
              <a:avLst/>
            </a:prstGeom>
            <a:solidFill>
              <a:srgbClr val="FFFFCC"/>
            </a:solid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6356F307-3A5D-4BD4-9DD5-989327CEA690}"/>
                </a:ext>
              </a:extLst>
            </p:cNvPr>
            <p:cNvSpPr txBox="1"/>
            <p:nvPr/>
          </p:nvSpPr>
          <p:spPr>
            <a:xfrm>
              <a:off x="4368189" y="1049107"/>
              <a:ext cx="5689502" cy="1231106"/>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Các</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nhóm</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khác</a:t>
              </a:r>
              <a:endPar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lắng</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nghe</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góp</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ý -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bổ</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sung</a:t>
              </a:r>
            </a:p>
          </p:txBody>
        </p:sp>
      </p:grpSp>
      <p:pic>
        <p:nvPicPr>
          <p:cNvPr id="21" name="Picture 20">
            <a:extLst>
              <a:ext uri="{FF2B5EF4-FFF2-40B4-BE49-F238E27FC236}">
                <a16:creationId xmlns:a16="http://schemas.microsoft.com/office/drawing/2014/main" id="{71C6DACA-87F8-4106-A923-88091226E531}"/>
              </a:ext>
            </a:extLst>
          </p:cNvPr>
          <p:cNvPicPr>
            <a:picLocks noChangeAspect="1"/>
          </p:cNvPicPr>
          <p:nvPr/>
        </p:nvPicPr>
        <p:blipFill>
          <a:blip r:embed="rId3"/>
          <a:stretch>
            <a:fillRect/>
          </a:stretch>
        </p:blipFill>
        <p:spPr>
          <a:xfrm>
            <a:off x="6085842" y="3005370"/>
            <a:ext cx="1661685" cy="3690139"/>
          </a:xfrm>
          <a:prstGeom prst="rect">
            <a:avLst/>
          </a:prstGeom>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7F86D612-27D8-4EFF-B4BA-4BA4CD620F59}"/>
              </a:ext>
            </a:extLst>
          </p:cNvPr>
          <p:cNvPicPr>
            <a:picLocks noChangeAspect="1"/>
          </p:cNvPicPr>
          <p:nvPr/>
        </p:nvPicPr>
        <p:blipFill>
          <a:blip r:embed="rId4"/>
          <a:stretch>
            <a:fillRect/>
          </a:stretch>
        </p:blipFill>
        <p:spPr>
          <a:xfrm>
            <a:off x="4100014" y="2930518"/>
            <a:ext cx="1751507" cy="3764991"/>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58BAEB06-CB6F-43AD-9509-252AB6E27160}"/>
              </a:ext>
            </a:extLst>
          </p:cNvPr>
          <p:cNvPicPr>
            <a:picLocks noChangeAspect="1"/>
          </p:cNvPicPr>
          <p:nvPr/>
        </p:nvPicPr>
        <p:blipFill>
          <a:blip r:embed="rId5"/>
          <a:stretch>
            <a:fillRect/>
          </a:stretch>
        </p:blipFill>
        <p:spPr>
          <a:xfrm>
            <a:off x="1991360" y="3005370"/>
            <a:ext cx="1744021" cy="3690139"/>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2B300DB3-44A0-441E-9EFD-B85F9098C527}"/>
              </a:ext>
            </a:extLst>
          </p:cNvPr>
          <p:cNvPicPr>
            <a:picLocks noChangeAspect="1"/>
          </p:cNvPicPr>
          <p:nvPr/>
        </p:nvPicPr>
        <p:blipFill>
          <a:blip r:embed="rId6"/>
          <a:stretch>
            <a:fillRect/>
          </a:stretch>
        </p:blipFill>
        <p:spPr>
          <a:xfrm>
            <a:off x="8042706" y="2940239"/>
            <a:ext cx="2035939" cy="3712594"/>
          </a:xfrm>
          <a:prstGeom prst="rect">
            <a:avLst/>
          </a:prstGeom>
          <a:effectLst>
            <a:outerShdw blurRad="50800" dist="38100" dir="2700000" algn="tl" rotWithShape="0">
              <a:prstClr val="black">
                <a:alpha val="40000"/>
              </a:prstClr>
            </a:outerShdw>
          </a:effectLst>
        </p:spPr>
      </p:pic>
      <p:grpSp>
        <p:nvGrpSpPr>
          <p:cNvPr id="28" name="Group 27">
            <a:extLst>
              <a:ext uri="{FF2B5EF4-FFF2-40B4-BE49-F238E27FC236}">
                <a16:creationId xmlns:a16="http://schemas.microsoft.com/office/drawing/2014/main" id="{B8DE3A9F-80C3-4261-94A3-DC6CBF78AC34}"/>
              </a:ext>
            </a:extLst>
          </p:cNvPr>
          <p:cNvGrpSpPr/>
          <p:nvPr/>
        </p:nvGrpSpPr>
        <p:grpSpPr>
          <a:xfrm>
            <a:off x="1344632" y="588414"/>
            <a:ext cx="2928308" cy="1743970"/>
            <a:chOff x="38415" y="44877"/>
            <a:chExt cx="2928308" cy="1743970"/>
          </a:xfrm>
        </p:grpSpPr>
        <p:pic>
          <p:nvPicPr>
            <p:cNvPr id="26" name="Graphic 25">
              <a:extLst>
                <a:ext uri="{FF2B5EF4-FFF2-40B4-BE49-F238E27FC236}">
                  <a16:creationId xmlns:a16="http://schemas.microsoft.com/office/drawing/2014/main" id="{2ABA1F29-9704-4F9E-9E3E-E6CB783D7FE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415" y="44877"/>
              <a:ext cx="2928308" cy="1743970"/>
            </a:xfrm>
            <a:prstGeom prst="rect">
              <a:avLst/>
            </a:prstGeom>
          </p:spPr>
        </p:pic>
        <p:sp>
          <p:nvSpPr>
            <p:cNvPr id="27" name="TextBox 26">
              <a:extLst>
                <a:ext uri="{FF2B5EF4-FFF2-40B4-BE49-F238E27FC236}">
                  <a16:creationId xmlns:a16="http://schemas.microsoft.com/office/drawing/2014/main" id="{95DCBCA8-76F5-4CB0-A4CD-CB75E986E27A}"/>
                </a:ext>
              </a:extLst>
            </p:cNvPr>
            <p:cNvSpPr txBox="1"/>
            <p:nvPr/>
          </p:nvSpPr>
          <p:spPr>
            <a:xfrm>
              <a:off x="225789" y="987982"/>
              <a:ext cx="263356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5B9BD5">
                      <a:lumMod val="75000"/>
                    </a:srgbClr>
                  </a:solidFill>
                  <a:effectLst/>
                  <a:uLnTx/>
                  <a:uFillTx/>
                  <a:latin typeface="SVN-Kitten" pitchFamily="50" charset="-93"/>
                  <a:ea typeface="+mn-ea"/>
                  <a:cs typeface="+mn-cs"/>
                </a:rPr>
                <a:t>Cùng</a:t>
              </a:r>
              <a:r>
                <a:rPr kumimoji="0" lang="en-US" sz="3600" b="0" i="0" u="none" strike="noStrike" kern="1200" cap="none" spc="0" normalizeH="0" baseline="0" noProof="0" dirty="0">
                  <a:ln>
                    <a:noFill/>
                  </a:ln>
                  <a:solidFill>
                    <a:srgbClr val="5B9BD5">
                      <a:lumMod val="75000"/>
                    </a:srgbClr>
                  </a:solidFill>
                  <a:effectLst/>
                  <a:uLnTx/>
                  <a:uFillTx/>
                  <a:latin typeface="SVN-Kitten" pitchFamily="50" charset="-93"/>
                  <a:ea typeface="+mn-ea"/>
                  <a:cs typeface="+mn-cs"/>
                </a:rPr>
                <a:t> chia </a:t>
              </a:r>
              <a:r>
                <a:rPr kumimoji="0" lang="en-US" sz="3600" b="0" i="0" u="none" strike="noStrike" kern="1200" cap="none" spc="0" normalizeH="0" baseline="0" noProof="0" dirty="0" err="1">
                  <a:ln>
                    <a:noFill/>
                  </a:ln>
                  <a:solidFill>
                    <a:srgbClr val="5B9BD5">
                      <a:lumMod val="75000"/>
                    </a:srgbClr>
                  </a:solidFill>
                  <a:effectLst/>
                  <a:uLnTx/>
                  <a:uFillTx/>
                  <a:latin typeface="SVN-Kitten" pitchFamily="50" charset="-93"/>
                  <a:ea typeface="+mn-ea"/>
                  <a:cs typeface="+mn-cs"/>
                </a:rPr>
                <a:t>sẻ</a:t>
              </a:r>
              <a:endParaRPr kumimoji="0" lang="vi-VN" sz="3600" b="0" i="0" u="none" strike="noStrike" kern="1200" cap="none" spc="0" normalizeH="0" baseline="0" noProof="0" dirty="0">
                <a:ln>
                  <a:noFill/>
                </a:ln>
                <a:solidFill>
                  <a:srgbClr val="5B9BD5">
                    <a:lumMod val="75000"/>
                  </a:srgbClr>
                </a:solidFill>
                <a:effectLst/>
                <a:uLnTx/>
                <a:uFillTx/>
                <a:latin typeface="SVN-Kitten" pitchFamily="50" charset="-93"/>
                <a:ea typeface="+mn-ea"/>
                <a:cs typeface="+mn-cs"/>
              </a:endParaRPr>
            </a:p>
          </p:txBody>
        </p:sp>
      </p:grpSp>
    </p:spTree>
    <p:extLst>
      <p:ext uri="{BB962C8B-B14F-4D97-AF65-F5344CB8AC3E}">
        <p14:creationId xmlns:p14="http://schemas.microsoft.com/office/powerpoint/2010/main" val="3909791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circle(in)">
                                      <p:cBhvr>
                                        <p:cTn id="14" dur="20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par>
                                <p:cTn id="20" presetID="16" presetClass="entr" presetSubtype="21"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par>
                                <p:cTn id="23" presetID="16" presetClass="entr" presetSubtype="21"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par>
                                <p:cTn id="26" presetID="16" presetClass="entr" presetSubtype="21"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5C86929-F2C9-40BC-8A40-B904087665F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860" t="14403" r="3873" b="-6361"/>
          <a:stretch/>
        </p:blipFill>
        <p:spPr>
          <a:xfrm>
            <a:off x="514350" y="-469252"/>
            <a:ext cx="3867150" cy="7327252"/>
          </a:xfrm>
          <a:prstGeom prst="rect">
            <a:avLst/>
          </a:prstGeom>
        </p:spPr>
      </p:pic>
      <p:pic>
        <p:nvPicPr>
          <p:cNvPr id="36" name="Picture 35" descr="Background pattern&#10;&#10;Description automatically generated with medium confidence">
            <a:extLst>
              <a:ext uri="{FF2B5EF4-FFF2-40B4-BE49-F238E27FC236}">
                <a16:creationId xmlns:a16="http://schemas.microsoft.com/office/drawing/2014/main" id="{9F809738-327B-4921-866D-41D8621069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1771" y="-396158"/>
            <a:ext cx="7742000" cy="7742000"/>
          </a:xfrm>
          <a:prstGeom prst="rect">
            <a:avLst/>
          </a:prstGeom>
        </p:spPr>
      </p:pic>
      <p:pic>
        <p:nvPicPr>
          <p:cNvPr id="39" name="Picture 4" descr="170 ɴᴏᴛɪᴏɴ ɢɪꜰꜱ ideas in 2021 | aesthetic gif, cute gif, gif">
            <a:extLst>
              <a:ext uri="{FF2B5EF4-FFF2-40B4-BE49-F238E27FC236}">
                <a16:creationId xmlns:a16="http://schemas.microsoft.com/office/drawing/2014/main" id="{1EFD6DD9-D52C-4DDA-9755-AD8162D66C02}"/>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162594" y="1613928"/>
            <a:ext cx="3117954" cy="2377440"/>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9">
            <a:extLst>
              <a:ext uri="{FF2B5EF4-FFF2-40B4-BE49-F238E27FC236}">
                <a16:creationId xmlns:a16="http://schemas.microsoft.com/office/drawing/2014/main" id="{5D8A0514-788B-4C7F-85A1-B713BDC30BE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5263" b="65066"/>
          <a:stretch/>
        </p:blipFill>
        <p:spPr>
          <a:xfrm>
            <a:off x="10684042" y="0"/>
            <a:ext cx="1507970" cy="2129589"/>
          </a:xfrm>
          <a:prstGeom prst="rect">
            <a:avLst/>
          </a:prstGeom>
        </p:spPr>
      </p:pic>
      <p:pic>
        <p:nvPicPr>
          <p:cNvPr id="7" name="图片 9">
            <a:extLst>
              <a:ext uri="{FF2B5EF4-FFF2-40B4-BE49-F238E27FC236}">
                <a16:creationId xmlns:a16="http://schemas.microsoft.com/office/drawing/2014/main" id="{91D4BDF4-A23C-4706-B9F9-D63AEBD0946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5263" b="65066"/>
          <a:stretch/>
        </p:blipFill>
        <p:spPr>
          <a:xfrm flipH="1">
            <a:off x="-11575" y="-6018"/>
            <a:ext cx="1507970" cy="2129589"/>
          </a:xfrm>
          <a:prstGeom prst="rect">
            <a:avLst/>
          </a:prstGeom>
        </p:spPr>
      </p:pic>
      <p:pic>
        <p:nvPicPr>
          <p:cNvPr id="8" name="Picture 7">
            <a:extLst>
              <a:ext uri="{FF2B5EF4-FFF2-40B4-BE49-F238E27FC236}">
                <a16:creationId xmlns:a16="http://schemas.microsoft.com/office/drawing/2014/main" id="{EF6CE34A-1E7E-4D08-9972-B302F693A76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97872" y="3005819"/>
            <a:ext cx="5882998" cy="1475395"/>
          </a:xfrm>
          <a:prstGeom prst="rect">
            <a:avLst/>
          </a:prstGeom>
        </p:spPr>
      </p:pic>
    </p:spTree>
    <p:custDataLst>
      <p:tags r:id="rId1"/>
    </p:custDataLst>
    <p:extLst>
      <p:ext uri="{BB962C8B-B14F-4D97-AF65-F5344CB8AC3E}">
        <p14:creationId xmlns:p14="http://schemas.microsoft.com/office/powerpoint/2010/main" val="23900134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5" presetClass="entr" presetSubtype="0" fill="hold" nodeType="clickEffect">
                                  <p:stCondLst>
                                    <p:cond delay="0"/>
                                  </p:stCondLst>
                                  <p:childTnLst>
                                    <p:set>
                                      <p:cBhvr>
                                        <p:cTn id="13" dur="1" fill="hold">
                                          <p:stCondLst>
                                            <p:cond delay="0"/>
                                          </p:stCondLst>
                                        </p:cTn>
                                        <p:tgtEl>
                                          <p:spTgt spid="36"/>
                                        </p:tgtEl>
                                        <p:attrNameLst>
                                          <p:attrName>style.visibility</p:attrName>
                                        </p:attrNameLst>
                                      </p:cBhvr>
                                      <p:to>
                                        <p:strVal val="visible"/>
                                      </p:to>
                                    </p:set>
                                    <p:anim calcmode="lin" valueType="num">
                                      <p:cBhvr>
                                        <p:cTn id="14" dur="1000" fill="hold"/>
                                        <p:tgtEl>
                                          <p:spTgt spid="36"/>
                                        </p:tgtEl>
                                        <p:attrNameLst>
                                          <p:attrName>ppt_w</p:attrName>
                                        </p:attrNameLst>
                                      </p:cBhvr>
                                      <p:tavLst>
                                        <p:tav tm="0">
                                          <p:val>
                                            <p:fltVal val="0"/>
                                          </p:val>
                                        </p:tav>
                                        <p:tav tm="100000">
                                          <p:val>
                                            <p:strVal val="#ppt_w"/>
                                          </p:val>
                                        </p:tav>
                                      </p:tavLst>
                                    </p:anim>
                                    <p:anim calcmode="lin" valueType="num">
                                      <p:cBhvr>
                                        <p:cTn id="15" dur="1000" fill="hold"/>
                                        <p:tgtEl>
                                          <p:spTgt spid="36"/>
                                        </p:tgtEl>
                                        <p:attrNameLst>
                                          <p:attrName>ppt_h</p:attrName>
                                        </p:attrNameLst>
                                      </p:cBhvr>
                                      <p:tavLst>
                                        <p:tav tm="0">
                                          <p:val>
                                            <p:fltVal val="0"/>
                                          </p:val>
                                        </p:tav>
                                        <p:tav tm="100000">
                                          <p:val>
                                            <p:strVal val="#ppt_h"/>
                                          </p:val>
                                        </p:tav>
                                      </p:tavLst>
                                    </p:anim>
                                    <p:anim calcmode="lin" valueType="num">
                                      <p:cBhvr>
                                        <p:cTn id="16" dur="1000" fill="hold"/>
                                        <p:tgtEl>
                                          <p:spTgt spid="36"/>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36"/>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fade">
                                      <p:cBhvr>
                                        <p:cTn id="21" dur="500"/>
                                        <p:tgtEl>
                                          <p:spTgt spid="39"/>
                                        </p:tgtEl>
                                      </p:cBhvr>
                                    </p:animEffect>
                                  </p:childTnLst>
                                </p:cTn>
                              </p:par>
                              <p:par>
                                <p:cTn id="22" presetID="31"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1000" fill="hold"/>
                                        <p:tgtEl>
                                          <p:spTgt spid="8"/>
                                        </p:tgtEl>
                                        <p:attrNameLst>
                                          <p:attrName>ppt_w</p:attrName>
                                        </p:attrNameLst>
                                      </p:cBhvr>
                                      <p:tavLst>
                                        <p:tav tm="0">
                                          <p:val>
                                            <p:fltVal val="0"/>
                                          </p:val>
                                        </p:tav>
                                        <p:tav tm="100000">
                                          <p:val>
                                            <p:strVal val="#ppt_w"/>
                                          </p:val>
                                        </p:tav>
                                      </p:tavLst>
                                    </p:anim>
                                    <p:anim calcmode="lin" valueType="num">
                                      <p:cBhvr>
                                        <p:cTn id="25" dur="1000" fill="hold"/>
                                        <p:tgtEl>
                                          <p:spTgt spid="8"/>
                                        </p:tgtEl>
                                        <p:attrNameLst>
                                          <p:attrName>ppt_h</p:attrName>
                                        </p:attrNameLst>
                                      </p:cBhvr>
                                      <p:tavLst>
                                        <p:tav tm="0">
                                          <p:val>
                                            <p:fltVal val="0"/>
                                          </p:val>
                                        </p:tav>
                                        <p:tav tm="100000">
                                          <p:val>
                                            <p:strVal val="#ppt_h"/>
                                          </p:val>
                                        </p:tav>
                                      </p:tavLst>
                                    </p:anim>
                                    <p:anim calcmode="lin" valueType="num">
                                      <p:cBhvr>
                                        <p:cTn id="26" dur="1000" fill="hold"/>
                                        <p:tgtEl>
                                          <p:spTgt spid="8"/>
                                        </p:tgtEl>
                                        <p:attrNameLst>
                                          <p:attrName>style.rotation</p:attrName>
                                        </p:attrNameLst>
                                      </p:cBhvr>
                                      <p:tavLst>
                                        <p:tav tm="0">
                                          <p:val>
                                            <p:fltVal val="90"/>
                                          </p:val>
                                        </p:tav>
                                        <p:tav tm="100000">
                                          <p:val>
                                            <p:fltVal val="0"/>
                                          </p:val>
                                        </p:tav>
                                      </p:tavLst>
                                    </p:anim>
                                    <p:animEffect transition="in" filter="fade">
                                      <p:cBhvr>
                                        <p:cTn id="27" dur="1000"/>
                                        <p:tgtEl>
                                          <p:spTgt spid="8"/>
                                        </p:tgtEl>
                                      </p:cBhvr>
                                    </p:animEffect>
                                  </p:childTnLst>
                                </p:cTn>
                              </p:par>
                            </p:childTnLst>
                          </p:cTn>
                        </p:par>
                        <p:par>
                          <p:cTn id="28" fill="hold">
                            <p:stCondLst>
                              <p:cond delay="2000"/>
                            </p:stCondLst>
                            <p:childTnLst>
                              <p:par>
                                <p:cTn id="29" presetID="32" presetClass="emph" presetSubtype="0" fill="hold" nodeType="afterEffect">
                                  <p:stCondLst>
                                    <p:cond delay="0"/>
                                  </p:stCondLst>
                                  <p:childTnLst>
                                    <p:animRot by="120000">
                                      <p:cBhvr>
                                        <p:cTn id="30" dur="100" fill="hold">
                                          <p:stCondLst>
                                            <p:cond delay="0"/>
                                          </p:stCondLst>
                                        </p:cTn>
                                        <p:tgtEl>
                                          <p:spTgt spid="8"/>
                                        </p:tgtEl>
                                        <p:attrNameLst>
                                          <p:attrName>r</p:attrName>
                                        </p:attrNameLst>
                                      </p:cBhvr>
                                    </p:animRot>
                                    <p:animRot by="-240000">
                                      <p:cBhvr>
                                        <p:cTn id="31" dur="200" fill="hold">
                                          <p:stCondLst>
                                            <p:cond delay="200"/>
                                          </p:stCondLst>
                                        </p:cTn>
                                        <p:tgtEl>
                                          <p:spTgt spid="8"/>
                                        </p:tgtEl>
                                        <p:attrNameLst>
                                          <p:attrName>r</p:attrName>
                                        </p:attrNameLst>
                                      </p:cBhvr>
                                    </p:animRot>
                                    <p:animRot by="240000">
                                      <p:cBhvr>
                                        <p:cTn id="32" dur="200" fill="hold">
                                          <p:stCondLst>
                                            <p:cond delay="400"/>
                                          </p:stCondLst>
                                        </p:cTn>
                                        <p:tgtEl>
                                          <p:spTgt spid="8"/>
                                        </p:tgtEl>
                                        <p:attrNameLst>
                                          <p:attrName>r</p:attrName>
                                        </p:attrNameLst>
                                      </p:cBhvr>
                                    </p:animRot>
                                    <p:animRot by="-240000">
                                      <p:cBhvr>
                                        <p:cTn id="33" dur="200" fill="hold">
                                          <p:stCondLst>
                                            <p:cond delay="600"/>
                                          </p:stCondLst>
                                        </p:cTn>
                                        <p:tgtEl>
                                          <p:spTgt spid="8"/>
                                        </p:tgtEl>
                                        <p:attrNameLst>
                                          <p:attrName>r</p:attrName>
                                        </p:attrNameLst>
                                      </p:cBhvr>
                                    </p:animRot>
                                    <p:animRot by="120000">
                                      <p:cBhvr>
                                        <p:cTn id="34"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E5AF7F15-5D62-4F43-862D-BC43905334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5263" b="65066"/>
          <a:stretch/>
        </p:blipFill>
        <p:spPr>
          <a:xfrm>
            <a:off x="10684042" y="0"/>
            <a:ext cx="1507970" cy="2129589"/>
          </a:xfrm>
          <a:prstGeom prst="rect">
            <a:avLst/>
          </a:prstGeom>
        </p:spPr>
      </p:pic>
      <p:sp>
        <p:nvSpPr>
          <p:cNvPr id="16" name="Rectangle: Rounded Corners 15">
            <a:extLst>
              <a:ext uri="{FF2B5EF4-FFF2-40B4-BE49-F238E27FC236}">
                <a16:creationId xmlns:a16="http://schemas.microsoft.com/office/drawing/2014/main" id="{AE9C4ACA-33CC-4407-B7E4-CB7216BE66B8}"/>
              </a:ext>
            </a:extLst>
          </p:cNvPr>
          <p:cNvSpPr/>
          <p:nvPr/>
        </p:nvSpPr>
        <p:spPr>
          <a:xfrm>
            <a:off x="403273" y="563149"/>
            <a:ext cx="11413587" cy="585670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8">
            <a:extLst>
              <a:ext uri="{FF2B5EF4-FFF2-40B4-BE49-F238E27FC236}">
                <a16:creationId xmlns:a16="http://schemas.microsoft.com/office/drawing/2014/main" id="{543C820C-C562-4CBD-8E62-47E4C254FBFD}"/>
              </a:ext>
            </a:extLst>
          </p:cNvPr>
          <p:cNvSpPr txBox="1"/>
          <p:nvPr/>
        </p:nvSpPr>
        <p:spPr>
          <a:xfrm>
            <a:off x="838201" y="1524000"/>
            <a:ext cx="10382250" cy="3108543"/>
          </a:xfrm>
          <a:prstGeom prst="rect">
            <a:avLst/>
          </a:prstGeom>
          <a:noFill/>
        </p:spPr>
        <p:txBody>
          <a:bodyPr wrap="square" rtlCol="0">
            <a:spAutoFit/>
          </a:bodyPr>
          <a:lstStyle/>
          <a:p>
            <a:pPr algn="just"/>
            <a:r>
              <a:rPr lang="vi-VN" sz="2800" b="1" dirty="0">
                <a:latin typeface="Cambria" panose="02040503050406030204" pitchFamily="18" charset="0"/>
                <a:ea typeface="Cambria" panose="02040503050406030204" pitchFamily="18" charset="0"/>
              </a:rPr>
              <a:t>Hồi ấy, giặc cho hàng trăm tàu lớn tiến vào cửa biển nước ta. Vua Trần Nhân Tông mong tìm được người tài giỏi giúp đánh lui giặc dữ. Yết Kiêu đến gặp vua và nói: </a:t>
            </a:r>
            <a:r>
              <a:rPr lang="en-US" sz="2800" b="1" dirty="0">
                <a:latin typeface="Cambria" panose="02040503050406030204" pitchFamily="18" charset="0"/>
                <a:ea typeface="Cambria" panose="02040503050406030204" pitchFamily="18" charset="0"/>
              </a:rPr>
              <a:t> </a:t>
            </a:r>
            <a:r>
              <a:rPr lang="vi-VN" sz="2800" b="1" dirty="0">
                <a:latin typeface="Cambria" panose="02040503050406030204" pitchFamily="18" charset="0"/>
                <a:ea typeface="Cambria" panose="02040503050406030204" pitchFamily="18" charset="0"/>
              </a:rPr>
              <a:t>Tôi tuy tài hèn sức yếu nhưng cũng quyết cho lũ chúng nó vào bụng cá.</a:t>
            </a:r>
            <a:r>
              <a:rPr lang="en-US" sz="2800" b="1" dirty="0">
                <a:latin typeface="Cambria" panose="02040503050406030204" pitchFamily="18" charset="0"/>
                <a:ea typeface="Cambria" panose="02040503050406030204" pitchFamily="18" charset="0"/>
              </a:rPr>
              <a:t> </a:t>
            </a:r>
            <a:r>
              <a:rPr lang="vi-VN" sz="2800" b="1" dirty="0">
                <a:latin typeface="Cambria" panose="02040503050406030204" pitchFamily="18" charset="0"/>
                <a:ea typeface="Cambria" panose="02040503050406030204" pitchFamily="18" charset="0"/>
              </a:rPr>
              <a:t> Vua hỏi: </a:t>
            </a:r>
            <a:r>
              <a:rPr lang="en-US" sz="2800" b="1" dirty="0">
                <a:latin typeface="Cambria" panose="02040503050406030204" pitchFamily="18" charset="0"/>
                <a:ea typeface="Cambria" panose="02040503050406030204" pitchFamily="18" charset="0"/>
              </a:rPr>
              <a:t> </a:t>
            </a:r>
            <a:r>
              <a:rPr lang="vi-VN" sz="2800" b="1" dirty="0">
                <a:latin typeface="Cambria" panose="02040503050406030204" pitchFamily="18" charset="0"/>
                <a:ea typeface="Cambria" panose="02040503050406030204" pitchFamily="18" charset="0"/>
              </a:rPr>
              <a:t>Nhà ngươi cần bao nhiêu người, bao nhiêu thuyền?</a:t>
            </a:r>
            <a:r>
              <a:rPr lang="en-US" sz="2800" b="1" dirty="0">
                <a:latin typeface="Cambria" panose="02040503050406030204" pitchFamily="18" charset="0"/>
                <a:ea typeface="Cambria" panose="02040503050406030204" pitchFamily="18" charset="0"/>
              </a:rPr>
              <a:t> </a:t>
            </a:r>
            <a:r>
              <a:rPr lang="vi-VN" sz="2800" b="1" dirty="0">
                <a:latin typeface="Cambria" panose="02040503050406030204" pitchFamily="18" charset="0"/>
                <a:ea typeface="Cambria" panose="02040503050406030204" pitchFamily="18" charset="0"/>
              </a:rPr>
              <a:t> Yết Kiêu đáp: Một mình tôi cũng có thể đương đầu với chúng.</a:t>
            </a:r>
          </a:p>
          <a:p>
            <a:pPr algn="r"/>
            <a:r>
              <a:rPr lang="vi-VN" sz="2800" b="1" dirty="0">
                <a:latin typeface="Cambria" panose="02040503050406030204" pitchFamily="18" charset="0"/>
                <a:ea typeface="Cambria" panose="02040503050406030204" pitchFamily="18" charset="0"/>
              </a:rPr>
              <a:t> (Theo Truyện cố dân gian Việt Nam).</a:t>
            </a:r>
          </a:p>
        </p:txBody>
      </p:sp>
      <p:sp>
        <p:nvSpPr>
          <p:cNvPr id="2" name="TextBox 1">
            <a:extLst>
              <a:ext uri="{FF2B5EF4-FFF2-40B4-BE49-F238E27FC236}">
                <a16:creationId xmlns:a16="http://schemas.microsoft.com/office/drawing/2014/main" id="{1FFAC870-5512-4B79-896E-BFAD58E8AF05}"/>
              </a:ext>
            </a:extLst>
          </p:cNvPr>
          <p:cNvSpPr txBox="1"/>
          <p:nvPr/>
        </p:nvSpPr>
        <p:spPr>
          <a:xfrm>
            <a:off x="7191375" y="2390775"/>
            <a:ext cx="895350" cy="646331"/>
          </a:xfrm>
          <a:prstGeom prst="rect">
            <a:avLst/>
          </a:prstGeom>
          <a:noFill/>
        </p:spPr>
        <p:txBody>
          <a:bodyPr wrap="square" rtlCol="0">
            <a:spAutoFit/>
          </a:bodyPr>
          <a:lstStyle/>
          <a:p>
            <a:r>
              <a:rPr lang="en-US" sz="3600" b="0" i="1" dirty="0">
                <a:solidFill>
                  <a:srgbClr val="FF0000"/>
                </a:solidFill>
                <a:effectLst/>
                <a:latin typeface="arial" panose="020B0604020202020204" pitchFamily="34" charset="0"/>
              </a:rPr>
              <a:t>"</a:t>
            </a:r>
            <a:endParaRPr lang="en-US" sz="3600" i="1" dirty="0">
              <a:solidFill>
                <a:srgbClr val="FF0000"/>
              </a:solidFill>
            </a:endParaRPr>
          </a:p>
        </p:txBody>
      </p:sp>
      <p:pic>
        <p:nvPicPr>
          <p:cNvPr id="3" name="Picture 2">
            <a:extLst>
              <a:ext uri="{FF2B5EF4-FFF2-40B4-BE49-F238E27FC236}">
                <a16:creationId xmlns:a16="http://schemas.microsoft.com/office/drawing/2014/main" id="{C885F70F-E29D-4B1A-A72C-8381B93DC4B0}"/>
              </a:ext>
            </a:extLst>
          </p:cNvPr>
          <p:cNvPicPr>
            <a:picLocks noChangeAspect="1"/>
          </p:cNvPicPr>
          <p:nvPr/>
        </p:nvPicPr>
        <p:blipFill>
          <a:blip r:embed="rId4"/>
          <a:stretch>
            <a:fillRect/>
          </a:stretch>
        </p:blipFill>
        <p:spPr>
          <a:xfrm flipH="1">
            <a:off x="7914940" y="2649051"/>
            <a:ext cx="1248109" cy="969348"/>
          </a:xfrm>
          <a:prstGeom prst="rect">
            <a:avLst/>
          </a:prstGeom>
        </p:spPr>
      </p:pic>
      <p:sp>
        <p:nvSpPr>
          <p:cNvPr id="18" name="TextBox 17">
            <a:extLst>
              <a:ext uri="{FF2B5EF4-FFF2-40B4-BE49-F238E27FC236}">
                <a16:creationId xmlns:a16="http://schemas.microsoft.com/office/drawing/2014/main" id="{7CA4035D-14BA-49F5-9333-3CDBBDBCD5DD}"/>
              </a:ext>
            </a:extLst>
          </p:cNvPr>
          <p:cNvSpPr txBox="1"/>
          <p:nvPr/>
        </p:nvSpPr>
        <p:spPr>
          <a:xfrm>
            <a:off x="10153650" y="2800350"/>
            <a:ext cx="895350" cy="646331"/>
          </a:xfrm>
          <a:prstGeom prst="rect">
            <a:avLst/>
          </a:prstGeom>
          <a:noFill/>
        </p:spPr>
        <p:txBody>
          <a:bodyPr wrap="square" rtlCol="0">
            <a:spAutoFit/>
          </a:bodyPr>
          <a:lstStyle/>
          <a:p>
            <a:r>
              <a:rPr lang="en-US" sz="3600" b="0" i="1" dirty="0">
                <a:solidFill>
                  <a:srgbClr val="FF0000"/>
                </a:solidFill>
                <a:effectLst/>
                <a:latin typeface="arial" panose="020B0604020202020204" pitchFamily="34" charset="0"/>
              </a:rPr>
              <a:t>"</a:t>
            </a:r>
            <a:endParaRPr lang="en-US" sz="3600" i="1" dirty="0">
              <a:solidFill>
                <a:srgbClr val="FF0000"/>
              </a:solidFill>
            </a:endParaRPr>
          </a:p>
        </p:txBody>
      </p:sp>
      <p:pic>
        <p:nvPicPr>
          <p:cNvPr id="19" name="Picture 18">
            <a:extLst>
              <a:ext uri="{FF2B5EF4-FFF2-40B4-BE49-F238E27FC236}">
                <a16:creationId xmlns:a16="http://schemas.microsoft.com/office/drawing/2014/main" id="{B2282187-3284-4078-AFC6-F2FC352C17A6}"/>
              </a:ext>
            </a:extLst>
          </p:cNvPr>
          <p:cNvPicPr>
            <a:picLocks noChangeAspect="1"/>
          </p:cNvPicPr>
          <p:nvPr/>
        </p:nvPicPr>
        <p:blipFill>
          <a:blip r:embed="rId4"/>
          <a:stretch>
            <a:fillRect/>
          </a:stretch>
        </p:blipFill>
        <p:spPr>
          <a:xfrm flipH="1">
            <a:off x="7991140" y="3087201"/>
            <a:ext cx="1248109" cy="969348"/>
          </a:xfrm>
          <a:prstGeom prst="rect">
            <a:avLst/>
          </a:prstGeom>
        </p:spPr>
      </p:pic>
      <p:sp>
        <p:nvSpPr>
          <p:cNvPr id="20" name="TextBox 19">
            <a:extLst>
              <a:ext uri="{FF2B5EF4-FFF2-40B4-BE49-F238E27FC236}">
                <a16:creationId xmlns:a16="http://schemas.microsoft.com/office/drawing/2014/main" id="{959FB8A3-C0C9-4A62-9FFD-2CF6D366E5F5}"/>
              </a:ext>
            </a:extLst>
          </p:cNvPr>
          <p:cNvSpPr txBox="1"/>
          <p:nvPr/>
        </p:nvSpPr>
        <p:spPr>
          <a:xfrm>
            <a:off x="647700" y="3581400"/>
            <a:ext cx="895350" cy="646331"/>
          </a:xfrm>
          <a:prstGeom prst="rect">
            <a:avLst/>
          </a:prstGeom>
          <a:noFill/>
        </p:spPr>
        <p:txBody>
          <a:bodyPr wrap="square" rtlCol="0">
            <a:spAutoFit/>
          </a:bodyPr>
          <a:lstStyle/>
          <a:p>
            <a:r>
              <a:rPr lang="en-US" sz="3600" b="0" i="1" dirty="0">
                <a:solidFill>
                  <a:srgbClr val="FF0000"/>
                </a:solidFill>
                <a:effectLst/>
                <a:latin typeface="arial" panose="020B0604020202020204" pitchFamily="34" charset="0"/>
              </a:rPr>
              <a:t>"</a:t>
            </a:r>
            <a:endParaRPr lang="en-US" sz="3600" i="1" dirty="0">
              <a:solidFill>
                <a:srgbClr val="FF0000"/>
              </a:solidFill>
            </a:endParaRPr>
          </a:p>
        </p:txBody>
      </p:sp>
      <p:pic>
        <p:nvPicPr>
          <p:cNvPr id="21" name="Picture 20">
            <a:extLst>
              <a:ext uri="{FF2B5EF4-FFF2-40B4-BE49-F238E27FC236}">
                <a16:creationId xmlns:a16="http://schemas.microsoft.com/office/drawing/2014/main" id="{B862484B-5554-48FD-BA41-7FBCF9015A43}"/>
              </a:ext>
            </a:extLst>
          </p:cNvPr>
          <p:cNvPicPr>
            <a:picLocks noChangeAspect="1"/>
          </p:cNvPicPr>
          <p:nvPr/>
        </p:nvPicPr>
        <p:blipFill>
          <a:blip r:embed="rId4"/>
          <a:stretch>
            <a:fillRect/>
          </a:stretch>
        </p:blipFill>
        <p:spPr>
          <a:xfrm flipH="1">
            <a:off x="7800640" y="3487251"/>
            <a:ext cx="1248109" cy="969348"/>
          </a:xfrm>
          <a:prstGeom prst="rect">
            <a:avLst/>
          </a:prstGeom>
        </p:spPr>
      </p:pic>
    </p:spTree>
    <p:custDataLst>
      <p:tags r:id="rId1"/>
    </p:custDataLst>
    <p:extLst>
      <p:ext uri="{BB962C8B-B14F-4D97-AF65-F5344CB8AC3E}">
        <p14:creationId xmlns:p14="http://schemas.microsoft.com/office/powerpoint/2010/main" val="20920138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down)">
                                      <p:cBhvr>
                                        <p:cTn id="20" dur="500"/>
                                        <p:tgtEl>
                                          <p:spTgt spid="19"/>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down)">
                                      <p:cBhvr>
                                        <p:cTn id="28" dur="500"/>
                                        <p:tgtEl>
                                          <p:spTgt spid="21"/>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down)">
                                      <p:cBhvr>
                                        <p:cTn id="3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18" grpId="0"/>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5C86929-F2C9-40BC-8A40-B904087665F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860" t="14403" r="3873" b="-6361"/>
          <a:stretch/>
        </p:blipFill>
        <p:spPr>
          <a:xfrm>
            <a:off x="514350" y="-469252"/>
            <a:ext cx="3867150" cy="7327252"/>
          </a:xfrm>
          <a:prstGeom prst="rect">
            <a:avLst/>
          </a:prstGeom>
        </p:spPr>
      </p:pic>
      <p:pic>
        <p:nvPicPr>
          <p:cNvPr id="36" name="Picture 35" descr="Background pattern&#10;&#10;Description automatically generated with medium confidence">
            <a:extLst>
              <a:ext uri="{FF2B5EF4-FFF2-40B4-BE49-F238E27FC236}">
                <a16:creationId xmlns:a16="http://schemas.microsoft.com/office/drawing/2014/main" id="{9F809738-327B-4921-866D-41D8621069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1771" y="-396158"/>
            <a:ext cx="7742000" cy="7742000"/>
          </a:xfrm>
          <a:prstGeom prst="rect">
            <a:avLst/>
          </a:prstGeom>
        </p:spPr>
      </p:pic>
      <p:pic>
        <p:nvPicPr>
          <p:cNvPr id="39" name="Picture 4" descr="170 ɴᴏᴛɪᴏɴ ɢɪꜰꜱ ideas in 2021 | aesthetic gif, cute gif, gif">
            <a:extLst>
              <a:ext uri="{FF2B5EF4-FFF2-40B4-BE49-F238E27FC236}">
                <a16:creationId xmlns:a16="http://schemas.microsoft.com/office/drawing/2014/main" id="{1EFD6DD9-D52C-4DDA-9755-AD8162D66C02}"/>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162594" y="1613928"/>
            <a:ext cx="3117954" cy="2377440"/>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9">
            <a:extLst>
              <a:ext uri="{FF2B5EF4-FFF2-40B4-BE49-F238E27FC236}">
                <a16:creationId xmlns:a16="http://schemas.microsoft.com/office/drawing/2014/main" id="{5D8A0514-788B-4C7F-85A1-B713BDC30BE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5263" b="65066"/>
          <a:stretch/>
        </p:blipFill>
        <p:spPr>
          <a:xfrm>
            <a:off x="10684042" y="0"/>
            <a:ext cx="1507970" cy="2129589"/>
          </a:xfrm>
          <a:prstGeom prst="rect">
            <a:avLst/>
          </a:prstGeom>
        </p:spPr>
      </p:pic>
      <p:pic>
        <p:nvPicPr>
          <p:cNvPr id="7" name="图片 9">
            <a:extLst>
              <a:ext uri="{FF2B5EF4-FFF2-40B4-BE49-F238E27FC236}">
                <a16:creationId xmlns:a16="http://schemas.microsoft.com/office/drawing/2014/main" id="{91D4BDF4-A23C-4706-B9F9-D63AEBD0946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5263" b="65066"/>
          <a:stretch/>
        </p:blipFill>
        <p:spPr>
          <a:xfrm flipH="1">
            <a:off x="-11575" y="-6018"/>
            <a:ext cx="1507970" cy="2129589"/>
          </a:xfrm>
          <a:prstGeom prst="rect">
            <a:avLst/>
          </a:prstGeom>
        </p:spPr>
      </p:pic>
      <p:sp>
        <p:nvSpPr>
          <p:cNvPr id="9" name="TextBox 8">
            <a:extLst>
              <a:ext uri="{FF2B5EF4-FFF2-40B4-BE49-F238E27FC236}">
                <a16:creationId xmlns:a16="http://schemas.microsoft.com/office/drawing/2014/main" id="{1E04FDEA-E730-4CA0-BFFA-22E8B414DC1A}"/>
              </a:ext>
            </a:extLst>
          </p:cNvPr>
          <p:cNvSpPr txBox="1"/>
          <p:nvPr/>
        </p:nvSpPr>
        <p:spPr>
          <a:xfrm>
            <a:off x="5809957" y="3009708"/>
            <a:ext cx="6105378" cy="8617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a:ln>
                  <a:noFill/>
                </a:ln>
                <a:solidFill>
                  <a:srgbClr val="00B050"/>
                </a:solidFill>
                <a:effectLst/>
                <a:uLnTx/>
                <a:uFillTx/>
                <a:latin typeface="Calibri"/>
                <a:ea typeface="+mn-ea"/>
                <a:cs typeface="+mn-cs"/>
              </a:rPr>
              <a:t>VẬN DỤNG</a:t>
            </a:r>
          </a:p>
        </p:txBody>
      </p:sp>
    </p:spTree>
    <p:custDataLst>
      <p:tags r:id="rId1"/>
    </p:custDataLst>
    <p:extLst>
      <p:ext uri="{BB962C8B-B14F-4D97-AF65-F5344CB8AC3E}">
        <p14:creationId xmlns:p14="http://schemas.microsoft.com/office/powerpoint/2010/main" val="16767492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5" presetClass="entr" presetSubtype="0" fill="hold" nodeType="clickEffect">
                                  <p:stCondLst>
                                    <p:cond delay="0"/>
                                  </p:stCondLst>
                                  <p:childTnLst>
                                    <p:set>
                                      <p:cBhvr>
                                        <p:cTn id="13" dur="1" fill="hold">
                                          <p:stCondLst>
                                            <p:cond delay="0"/>
                                          </p:stCondLst>
                                        </p:cTn>
                                        <p:tgtEl>
                                          <p:spTgt spid="36"/>
                                        </p:tgtEl>
                                        <p:attrNameLst>
                                          <p:attrName>style.visibility</p:attrName>
                                        </p:attrNameLst>
                                      </p:cBhvr>
                                      <p:to>
                                        <p:strVal val="visible"/>
                                      </p:to>
                                    </p:set>
                                    <p:anim calcmode="lin" valueType="num">
                                      <p:cBhvr>
                                        <p:cTn id="14" dur="1000" fill="hold"/>
                                        <p:tgtEl>
                                          <p:spTgt spid="36"/>
                                        </p:tgtEl>
                                        <p:attrNameLst>
                                          <p:attrName>ppt_w</p:attrName>
                                        </p:attrNameLst>
                                      </p:cBhvr>
                                      <p:tavLst>
                                        <p:tav tm="0">
                                          <p:val>
                                            <p:fltVal val="0"/>
                                          </p:val>
                                        </p:tav>
                                        <p:tav tm="100000">
                                          <p:val>
                                            <p:strVal val="#ppt_w"/>
                                          </p:val>
                                        </p:tav>
                                      </p:tavLst>
                                    </p:anim>
                                    <p:anim calcmode="lin" valueType="num">
                                      <p:cBhvr>
                                        <p:cTn id="15" dur="1000" fill="hold"/>
                                        <p:tgtEl>
                                          <p:spTgt spid="36"/>
                                        </p:tgtEl>
                                        <p:attrNameLst>
                                          <p:attrName>ppt_h</p:attrName>
                                        </p:attrNameLst>
                                      </p:cBhvr>
                                      <p:tavLst>
                                        <p:tav tm="0">
                                          <p:val>
                                            <p:fltVal val="0"/>
                                          </p:val>
                                        </p:tav>
                                        <p:tav tm="100000">
                                          <p:val>
                                            <p:strVal val="#ppt_h"/>
                                          </p:val>
                                        </p:tav>
                                      </p:tavLst>
                                    </p:anim>
                                    <p:anim calcmode="lin" valueType="num">
                                      <p:cBhvr>
                                        <p:cTn id="16" dur="1000" fill="hold"/>
                                        <p:tgtEl>
                                          <p:spTgt spid="36"/>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36"/>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fade">
                                      <p:cBhvr>
                                        <p:cTn id="2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b="9825"/>
          <a:stretch/>
        </p:blipFill>
        <p:spPr>
          <a:xfrm>
            <a:off x="-107076" y="8487"/>
            <a:ext cx="12406151" cy="6822032"/>
          </a:xfrm>
          <a:prstGeom prst="rect">
            <a:avLst/>
          </a:prstGeom>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97345" y="630285"/>
            <a:ext cx="2685603" cy="2685603"/>
          </a:xfrm>
          <a:prstGeom prst="rect">
            <a:avLst/>
          </a:prstGeom>
          <a:noFill/>
          <a:extLst>
            <a:ext uri="{909E8E84-426E-40DD-AFC4-6F175D3DCCD1}">
              <a14:hiddenFill xmlns:a14="http://schemas.microsoft.com/office/drawing/2010/main">
                <a:solidFill>
                  <a:srgbClr val="FFFFFF"/>
                </a:solidFill>
              </a14:hiddenFill>
            </a:ext>
          </a:extLst>
        </p:spPr>
      </p:pic>
      <p:sp>
        <p:nvSpPr>
          <p:cNvPr id="16" name="MsPham"/>
          <p:cNvSpPr/>
          <p:nvPr/>
        </p:nvSpPr>
        <p:spPr>
          <a:xfrm>
            <a:off x="5447808" y="7619121"/>
            <a:ext cx="1791987" cy="693955"/>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1216092" rtl="0" eaLnBrk="1" fontAlgn="auto" latinLnBrk="0" hangingPunct="1">
              <a:lnSpc>
                <a:spcPct val="100000"/>
              </a:lnSpc>
              <a:spcBef>
                <a:spcPts val="0"/>
              </a:spcBef>
              <a:spcAft>
                <a:spcPts val="0"/>
              </a:spcAft>
              <a:buClrTx/>
              <a:buSzTx/>
              <a:buFontTx/>
              <a:buNone/>
              <a:tabLst/>
              <a:defRPr/>
            </a:pPr>
            <a:r>
              <a:rPr kumimoji="0" lang="en-US" sz="3192" b="1" i="0" u="none" strike="noStrike" kern="1200" cap="none" spc="0" normalizeH="0" baseline="0" noProof="0" dirty="0">
                <a:ln w="6600">
                  <a:solidFill>
                    <a:srgbClr val="0070C0"/>
                  </a:solidFill>
                  <a:prstDash val="solid"/>
                </a:ln>
                <a:solidFill>
                  <a:srgbClr val="FFFFFF"/>
                </a:solidFill>
                <a:effectLst>
                  <a:glow rad="50800">
                    <a:srgbClr val="0070C0"/>
                  </a:glow>
                  <a:outerShdw dist="38100" dir="2700000" algn="tl" rotWithShape="0">
                    <a:srgbClr val="F27FB2"/>
                  </a:outerShdw>
                </a:effectLst>
                <a:uLnTx/>
                <a:uFillTx/>
                <a:latin typeface="Cooper Black" panose="0208090404030B020404" pitchFamily="18" charset="0"/>
                <a:ea typeface="+mn-ea"/>
                <a:cs typeface="Arial" panose="020B0604020202020204" pitchFamily="34" charset="0"/>
              </a:rPr>
              <a:t>PLAY</a:t>
            </a:r>
          </a:p>
        </p:txBody>
      </p:sp>
      <p:pic>
        <p:nvPicPr>
          <p:cNvPr id="3" name="Picture 2">
            <a:hlinkClick r:id="" action="ppaction://hlinkshowjump?jump=nextslide"/>
          </p:cNvPr>
          <p:cNvPicPr>
            <a:picLocks noChangeAspect="1"/>
          </p:cNvPicPr>
          <p:nvPr/>
        </p:nvPicPr>
        <p:blipFill>
          <a:blip r:embed="rId6"/>
          <a:stretch>
            <a:fillRect/>
          </a:stretch>
        </p:blipFill>
        <p:spPr>
          <a:xfrm>
            <a:off x="5080399" y="5199298"/>
            <a:ext cx="2031203" cy="936543"/>
          </a:xfrm>
          <a:prstGeom prst="rect">
            <a:avLst/>
          </a:prstGeom>
        </p:spPr>
      </p:pic>
      <p:pic>
        <p:nvPicPr>
          <p:cNvPr id="6" name="Picture 5">
            <a:extLst>
              <a:ext uri="{FF2B5EF4-FFF2-40B4-BE49-F238E27FC236}">
                <a16:creationId xmlns:a16="http://schemas.microsoft.com/office/drawing/2014/main" id="{047FB510-B105-4684-A523-4618377F7790}"/>
              </a:ext>
            </a:extLst>
          </p:cNvPr>
          <p:cNvPicPr>
            <a:picLocks noChangeAspect="1"/>
          </p:cNvPicPr>
          <p:nvPr/>
        </p:nvPicPr>
        <p:blipFill>
          <a:blip r:embed="rId7"/>
          <a:stretch>
            <a:fillRect/>
          </a:stretch>
        </p:blipFill>
        <p:spPr>
          <a:xfrm>
            <a:off x="2106714" y="27484"/>
            <a:ext cx="8474175" cy="2786113"/>
          </a:xfrm>
          <a:prstGeom prst="rect">
            <a:avLst/>
          </a:prstGeom>
        </p:spPr>
      </p:pic>
    </p:spTree>
    <p:extLst>
      <p:ext uri="{BB962C8B-B14F-4D97-AF65-F5344CB8AC3E}">
        <p14:creationId xmlns:p14="http://schemas.microsoft.com/office/powerpoint/2010/main" val="4278085957"/>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250"/>
                                  </p:stCondLst>
                                  <p:childTnLst>
                                    <p:animMotion origin="layout" path="M -2.70833E-6 1.48148E-6 L 0.27045 -0.00232 " pathEditMode="relative" rAng="0" ptsTypes="AA">
                                      <p:cBhvr>
                                        <p:cTn id="6" dur="750" fill="hold"/>
                                        <p:tgtEl>
                                          <p:spTgt spid="2050"/>
                                        </p:tgtEl>
                                        <p:attrNameLst>
                                          <p:attrName>ppt_x</p:attrName>
                                          <p:attrName>ppt_y</p:attrName>
                                        </p:attrNameLst>
                                      </p:cBhvr>
                                      <p:rCtr x="13516" y="-116"/>
                                    </p:animMotion>
                                  </p:childTnLst>
                                </p:cTn>
                              </p:par>
                            </p:childTnLst>
                          </p:cTn>
                        </p:par>
                        <p:par>
                          <p:cTn id="7" fill="hold">
                            <p:stCondLst>
                              <p:cond delay="1000"/>
                            </p:stCondLst>
                            <p:childTnLst>
                              <p:par>
                                <p:cTn id="8" presetID="10"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6"/>
          <a:srcRect b="9825"/>
          <a:stretch/>
        </p:blipFill>
        <p:spPr>
          <a:xfrm>
            <a:off x="-107076" y="8487"/>
            <a:ext cx="12406151" cy="6822032"/>
          </a:xfrm>
          <a:prstGeom prst="rect">
            <a:avLst/>
          </a:prstGeom>
        </p:spPr>
      </p:pic>
      <p:pic>
        <p:nvPicPr>
          <p:cNvPr id="17" name="Picture 2"/>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rot="21286990" flipH="1">
            <a:off x="4694463" y="3969733"/>
            <a:ext cx="2623095" cy="2623095"/>
          </a:xfrm>
          <a:prstGeom prst="rect">
            <a:avLst/>
          </a:prstGeom>
          <a:noFill/>
          <a:extLst>
            <a:ext uri="{909E8E84-426E-40DD-AFC4-6F175D3DCCD1}">
              <a14:hiddenFill xmlns:a14="http://schemas.microsoft.com/office/drawing/2010/main">
                <a:solidFill>
                  <a:srgbClr val="FFFFFF"/>
                </a:solidFill>
              </a14:hiddenFill>
            </a:ext>
          </a:extLst>
        </p:spPr>
      </p:pic>
      <p:sp>
        <p:nvSpPr>
          <p:cNvPr id="9" name="8 Rectángulo"/>
          <p:cNvSpPr/>
          <p:nvPr/>
        </p:nvSpPr>
        <p:spPr>
          <a:xfrm>
            <a:off x="-84684" y="5441888"/>
            <a:ext cx="12261603" cy="1466705"/>
          </a:xfrm>
          <a:prstGeom prst="rect">
            <a:avLst/>
          </a:prstGeom>
          <a:blipFill dpi="0" rotWithShape="1">
            <a:blip r:embed="rId8">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rcRect/>
            <a:stretch>
              <a:fillRect t="1" b="-352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Tx/>
              <a:buSzTx/>
              <a:buFontTx/>
              <a:buNone/>
              <a:tabLst/>
              <a:defRPr/>
            </a:pPr>
            <a:endParaRPr kumimoji="0" lang="es-ES" sz="1397" b="0" i="0" u="none" strike="noStrike" kern="1200" cap="none" spc="0" normalizeH="0" baseline="0" noProof="0">
              <a:ln>
                <a:noFill/>
              </a:ln>
              <a:solidFill>
                <a:srgbClr val="FFFFFF"/>
              </a:solidFill>
              <a:effectLst/>
              <a:uLnTx/>
              <a:uFillTx/>
              <a:latin typeface="Arial"/>
              <a:ea typeface="+mn-ea"/>
              <a:cs typeface="+mn-cs"/>
            </a:endParaRPr>
          </a:p>
        </p:txBody>
      </p:sp>
      <p:pic>
        <p:nvPicPr>
          <p:cNvPr id="16" name="Picture 4"/>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rightnessContrast bright="40000" contrast="-40000"/>
                    </a14:imgEffect>
                  </a14:imgLayer>
                </a14:imgProps>
              </a:ext>
              <a:ext uri="{28A0092B-C50C-407E-A947-70E740481C1C}">
                <a14:useLocalDpi xmlns:a14="http://schemas.microsoft.com/office/drawing/2010/main" val="0"/>
              </a:ext>
            </a:extLst>
          </a:blip>
          <a:srcRect l="23226" t="27715" r="21326" b="11650"/>
          <a:stretch/>
        </p:blipFill>
        <p:spPr bwMode="auto">
          <a:xfrm>
            <a:off x="4298261" y="3965277"/>
            <a:ext cx="3415499" cy="22650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17672" y="7173576"/>
            <a:ext cx="3273245" cy="3273245"/>
          </a:xfrm>
          <a:prstGeom prst="rect">
            <a:avLst/>
          </a:prstGeom>
        </p:spPr>
      </p:pic>
      <p:sp>
        <p:nvSpPr>
          <p:cNvPr id="26" name="1MsPham"/>
          <p:cNvSpPr/>
          <p:nvPr/>
        </p:nvSpPr>
        <p:spPr>
          <a:xfrm>
            <a:off x="47751" y="3649216"/>
            <a:ext cx="4994716" cy="1459421"/>
          </a:xfrm>
          <a:prstGeom prst="snip2DiagRect">
            <a:avLst/>
          </a:prstGeom>
          <a:solidFill>
            <a:schemeClr val="bg1">
              <a:alpha val="92000"/>
            </a:schemeClr>
          </a:solidFill>
          <a:ln w="76200" cap="rnd" cmpd="dbl">
            <a:solidFill>
              <a:srgbClr val="FFC000"/>
            </a:solidFill>
            <a:round/>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1216092" rtl="0" eaLnBrk="1" fontAlgn="auto" latinLnBrk="0" hangingPunct="1">
              <a:lnSpc>
                <a:spcPct val="100000"/>
              </a:lnSpc>
              <a:spcBef>
                <a:spcPts val="0"/>
              </a:spcBef>
              <a:spcAft>
                <a:spcPts val="0"/>
              </a:spcAft>
              <a:buClrTx/>
              <a:buSzTx/>
              <a:buFontTx/>
              <a:buNone/>
              <a:tabLst/>
              <a:defRPr/>
            </a:pPr>
            <a:r>
              <a:rPr kumimoji="0" lang="en-US" altLang="en-US" sz="3591" b="0"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A. lễ hội núi Bà Đen</a:t>
            </a:r>
            <a:endParaRPr kumimoji="0" lang="en-US" sz="3591"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29" name="2MsPham"/>
          <p:cNvSpPr/>
          <p:nvPr/>
        </p:nvSpPr>
        <p:spPr>
          <a:xfrm>
            <a:off x="113239" y="5310580"/>
            <a:ext cx="4994716" cy="1459421"/>
          </a:xfrm>
          <a:prstGeom prst="snip2DiagRect">
            <a:avLst/>
          </a:prstGeom>
          <a:solidFill>
            <a:schemeClr val="bg1">
              <a:alpha val="92000"/>
            </a:schemeClr>
          </a:solidFill>
          <a:ln w="76200" cap="rnd" cmpd="dbl">
            <a:solidFill>
              <a:srgbClr val="FFC000"/>
            </a:solidFill>
            <a:round/>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1216092" rtl="0" eaLnBrk="1" fontAlgn="auto" latinLnBrk="0" hangingPunct="1">
              <a:lnSpc>
                <a:spcPct val="100000"/>
              </a:lnSpc>
              <a:spcBef>
                <a:spcPts val="0"/>
              </a:spcBef>
              <a:spcAft>
                <a:spcPts val="0"/>
              </a:spcAft>
              <a:buClrTx/>
              <a:buSzTx/>
              <a:buFontTx/>
              <a:buNone/>
              <a:tabLst/>
              <a:defRPr/>
            </a:pPr>
            <a:r>
              <a:rPr kumimoji="0" lang="en-US" sz="3591" b="0"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C. Lễ hội tấp nập</a:t>
            </a:r>
            <a:endParaRPr kumimoji="0" lang="en-US" sz="3591"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32" name="3MsPham"/>
          <p:cNvSpPr/>
          <p:nvPr/>
        </p:nvSpPr>
        <p:spPr>
          <a:xfrm>
            <a:off x="7084049" y="3639580"/>
            <a:ext cx="5060201" cy="1459421"/>
          </a:xfrm>
          <a:prstGeom prst="snip2DiagRect">
            <a:avLst/>
          </a:prstGeom>
          <a:solidFill>
            <a:schemeClr val="bg1">
              <a:alpha val="92000"/>
            </a:schemeClr>
          </a:solidFill>
          <a:ln w="76200" cap="rnd" cmpd="dbl">
            <a:solidFill>
              <a:srgbClr val="FFC000"/>
            </a:solidFill>
            <a:round/>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1216092" rtl="0" eaLnBrk="1" fontAlgn="auto" latinLnBrk="0" hangingPunct="1">
              <a:lnSpc>
                <a:spcPct val="100000"/>
              </a:lnSpc>
              <a:spcBef>
                <a:spcPts val="0"/>
              </a:spcBef>
              <a:spcAft>
                <a:spcPts val="0"/>
              </a:spcAft>
              <a:buClrTx/>
              <a:buSzTx/>
              <a:buFontTx/>
              <a:buNone/>
              <a:tabLst/>
              <a:defRPr/>
            </a:pPr>
            <a:r>
              <a:rPr kumimoji="0" lang="en-US" sz="3591" b="0"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B. Lễ hội vui vẻ</a:t>
            </a:r>
            <a:endParaRPr kumimoji="0" lang="en-US" sz="3591"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33" name="4MsPham"/>
          <p:cNvSpPr/>
          <p:nvPr/>
        </p:nvSpPr>
        <p:spPr>
          <a:xfrm>
            <a:off x="7084049" y="5300944"/>
            <a:ext cx="5060201" cy="1459421"/>
          </a:xfrm>
          <a:prstGeom prst="snip2DiagRect">
            <a:avLst/>
          </a:prstGeom>
          <a:solidFill>
            <a:schemeClr val="bg1">
              <a:alpha val="92000"/>
            </a:schemeClr>
          </a:solidFill>
          <a:ln w="76200" cap="rnd" cmpd="dbl">
            <a:solidFill>
              <a:srgbClr val="FFC000"/>
            </a:solidFill>
            <a:round/>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1216092" rtl="0" eaLnBrk="1" fontAlgn="auto" latinLnBrk="0" hangingPunct="1">
              <a:lnSpc>
                <a:spcPct val="100000"/>
              </a:lnSpc>
              <a:spcBef>
                <a:spcPts val="0"/>
              </a:spcBef>
              <a:spcAft>
                <a:spcPts val="0"/>
              </a:spcAft>
              <a:buClrTx/>
              <a:buSzTx/>
              <a:buFontTx/>
              <a:buNone/>
              <a:tabLst/>
              <a:defRPr/>
            </a:pPr>
            <a:r>
              <a:rPr kumimoji="0" lang="en-US" sz="3591" b="0" i="0" u="none" strike="noStrike" kern="1200" cap="none" spc="-151" normalizeH="0" baseline="0" noProof="0">
                <a:ln>
                  <a:noFill/>
                </a:ln>
                <a:solidFill>
                  <a:srgbClr val="C00000"/>
                </a:solidFill>
                <a:effectLst/>
                <a:uLnTx/>
                <a:uFillTx/>
                <a:latin typeface="Arial" panose="020B0604020202020204" pitchFamily="34" charset="0"/>
                <a:ea typeface="+mn-ea"/>
                <a:cs typeface="Arial" panose="020B0604020202020204" pitchFamily="34" charset="0"/>
              </a:rPr>
              <a:t>D. thắp hương</a:t>
            </a:r>
            <a:endParaRPr kumimoji="0" lang="en-US" sz="3591"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34" name="Picture 33">
            <a:hlinkClick r:id="" action="ppaction://hlinkshowjump?jump=nextslide"/>
          </p:cNvPr>
          <p:cNvPicPr>
            <a:picLocks noChangeAspect="1"/>
          </p:cNvPicPr>
          <p:nvPr/>
        </p:nvPicPr>
        <p:blipFill>
          <a:blip r:embed="rId13"/>
          <a:stretch>
            <a:fillRect/>
          </a:stretch>
        </p:blipFill>
        <p:spPr>
          <a:xfrm>
            <a:off x="10692874" y="-68995"/>
            <a:ext cx="1499127" cy="705244"/>
          </a:xfrm>
          <a:prstGeom prst="rect">
            <a:avLst/>
          </a:prstGeom>
        </p:spPr>
      </p:pic>
      <p:sp>
        <p:nvSpPr>
          <p:cNvPr id="19" name="Heart 18"/>
          <p:cNvSpPr/>
          <p:nvPr/>
        </p:nvSpPr>
        <p:spPr>
          <a:xfrm>
            <a:off x="-1525290" y="3509208"/>
            <a:ext cx="912139" cy="912139"/>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Tx/>
              <a:buSzTx/>
              <a:buFontTx/>
              <a:buNone/>
              <a:tabLst/>
              <a:defRPr/>
            </a:pPr>
            <a:endParaRPr kumimoji="0" lang="en-US" sz="1397" b="0" i="0" u="none" strike="noStrike" kern="1200" cap="none" spc="0" normalizeH="0" baseline="0" noProof="0">
              <a:ln>
                <a:noFill/>
              </a:ln>
              <a:solidFill>
                <a:srgbClr val="FFFFFF"/>
              </a:solidFill>
              <a:effectLst/>
              <a:uLnTx/>
              <a:uFillTx/>
              <a:latin typeface="Arial"/>
              <a:ea typeface="+mn-ea"/>
              <a:cs typeface="+mn-cs"/>
            </a:endParaRPr>
          </a:p>
        </p:txBody>
      </p:sp>
      <p:sp>
        <p:nvSpPr>
          <p:cNvPr id="20" name="TextBox 19">
            <a:extLst>
              <a:ext uri="{FF2B5EF4-FFF2-40B4-BE49-F238E27FC236}">
                <a16:creationId xmlns:a16="http://schemas.microsoft.com/office/drawing/2014/main" id="{31960A8D-F0FE-4702-9058-C883DB77471F}"/>
              </a:ext>
            </a:extLst>
          </p:cNvPr>
          <p:cNvSpPr txBox="1"/>
          <p:nvPr/>
        </p:nvSpPr>
        <p:spPr>
          <a:xfrm>
            <a:off x="2428179" y="632984"/>
            <a:ext cx="6934200" cy="769441"/>
          </a:xfrm>
          <a:prstGeom prst="rect">
            <a:avLst/>
          </a:prstGeom>
          <a:solidFill>
            <a:schemeClr val="bg1"/>
          </a:solidFill>
          <a:ln>
            <a:solidFill>
              <a:srgbClr val="FFC000"/>
            </a:solidFill>
          </a:ln>
        </p:spPr>
        <p:txBody>
          <a:bodyPr wrap="square" rtlCol="0">
            <a:spAutoFit/>
          </a:bodyPr>
          <a:lstStyle/>
          <a:p>
            <a:pPr marL="0" marR="0" lvl="0" indent="0" algn="ctr" defTabSz="1219004"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Đâu là từ chỉ lễ hội</a:t>
            </a:r>
          </a:p>
        </p:txBody>
      </p:sp>
      <p:pic>
        <p:nvPicPr>
          <p:cNvPr id="2050" name="Picture 2"/>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flipH="1">
            <a:off x="9372812" y="896029"/>
            <a:ext cx="2402291" cy="240229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flipH="1">
            <a:off x="9393680" y="896029"/>
            <a:ext cx="2402291" cy="2402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4393565"/>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25"/>
                                        </p:tgtEl>
                                        <p:attrNameLst>
                                          <p:attrName>style.visibility</p:attrName>
                                        </p:attrNameLst>
                                      </p:cBhvr>
                                      <p:to>
                                        <p:strVal val="hidden"/>
                                      </p:to>
                                    </p:set>
                                  </p:childTnLst>
                                </p:cTn>
                              </p:par>
                              <p:par>
                                <p:cTn id="9" presetID="42" presetClass="path" presetSubtype="0" accel="50000" decel="50000" fill="hold" nodeType="withEffect">
                                  <p:stCondLst>
                                    <p:cond delay="0"/>
                                  </p:stCondLst>
                                  <p:childTnLst>
                                    <p:animMotion origin="layout" path="M 1.04167E-6 -2.59259E-6 L -0.72435 -0.00092 " pathEditMode="relative" rAng="0" ptsTypes="AA">
                                      <p:cBhvr>
                                        <p:cTn id="10" dur="2000" fill="hold"/>
                                        <p:tgtEl>
                                          <p:spTgt spid="2050"/>
                                        </p:tgtEl>
                                        <p:attrNameLst>
                                          <p:attrName>ppt_x</p:attrName>
                                          <p:attrName>ppt_y</p:attrName>
                                        </p:attrNameLst>
                                      </p:cBhvr>
                                      <p:rCtr x="-36224" y="-46"/>
                                    </p:animMotion>
                                  </p:childTnLst>
                                </p:cTn>
                              </p:par>
                            </p:childTnLst>
                          </p:cTn>
                        </p:par>
                        <p:par>
                          <p:cTn id="11" fill="hold">
                            <p:stCondLst>
                              <p:cond delay="2000"/>
                            </p:stCondLst>
                            <p:childTnLst>
                              <p:par>
                                <p:cTn id="12" presetID="9" presetClass="emph" presetSubtype="0" grpId="0" nodeType="afterEffect">
                                  <p:stCondLst>
                                    <p:cond delay="0"/>
                                  </p:stCondLst>
                                  <p:childTnLst>
                                    <p:set>
                                      <p:cBhvr rctx="PPT">
                                        <p:cTn id="13" dur="indefinite"/>
                                        <p:tgtEl>
                                          <p:spTgt spid="29"/>
                                        </p:tgtEl>
                                        <p:attrNameLst>
                                          <p:attrName>style.opacity</p:attrName>
                                        </p:attrNameLst>
                                      </p:cBhvr>
                                      <p:to>
                                        <p:strVal val="0.5"/>
                                      </p:to>
                                    </p:set>
                                    <p:animEffect filter="image" prLst="opacity: 0.5">
                                      <p:cBhvr rctx="IE">
                                        <p:cTn id="14" dur="indefinite"/>
                                        <p:tgtEl>
                                          <p:spTgt spid="29"/>
                                        </p:tgtEl>
                                      </p:cBhvr>
                                    </p:animEffect>
                                  </p:childTnLst>
                                  <p:subTnLst>
                                    <p:audio>
                                      <p:cMediaNode>
                                        <p:cTn display="0" masterRel="sameClick">
                                          <p:stCondLst>
                                            <p:cond evt="begin" delay="0">
                                              <p:tn val="12"/>
                                            </p:cond>
                                          </p:stCondLst>
                                          <p:endCondLst>
                                            <p:cond evt="onStopAudio" delay="0">
                                              <p:tgtEl>
                                                <p:sldTgt/>
                                              </p:tgtEl>
                                            </p:cond>
                                          </p:endCondLst>
                                        </p:cTn>
                                        <p:tgtEl>
                                          <p:sndTgt r:embed="rId3" name="yeahtWAV.wav"/>
                                        </p:tgtEl>
                                      </p:cMediaNode>
                                    </p:audio>
                                  </p:subTnLst>
                                </p:cTn>
                              </p:par>
                              <p:par>
                                <p:cTn id="15" presetID="9" presetClass="emph" presetSubtype="0" grpId="0" nodeType="withEffect">
                                  <p:stCondLst>
                                    <p:cond delay="0"/>
                                  </p:stCondLst>
                                  <p:childTnLst>
                                    <p:set>
                                      <p:cBhvr rctx="PPT">
                                        <p:cTn id="16" dur="indefinite"/>
                                        <p:tgtEl>
                                          <p:spTgt spid="32"/>
                                        </p:tgtEl>
                                        <p:attrNameLst>
                                          <p:attrName>style.opacity</p:attrName>
                                        </p:attrNameLst>
                                      </p:cBhvr>
                                      <p:to>
                                        <p:strVal val="0.5"/>
                                      </p:to>
                                    </p:set>
                                    <p:animEffect filter="image" prLst="opacity: 0.5">
                                      <p:cBhvr rctx="IE">
                                        <p:cTn id="17" dur="indefinite"/>
                                        <p:tgtEl>
                                          <p:spTgt spid="32"/>
                                        </p:tgtEl>
                                      </p:cBhvr>
                                    </p:animEffect>
                                  </p:childTnLst>
                                </p:cTn>
                              </p:par>
                              <p:par>
                                <p:cTn id="18" presetID="9" presetClass="emph" presetSubtype="0" grpId="0" nodeType="withEffect">
                                  <p:stCondLst>
                                    <p:cond delay="0"/>
                                  </p:stCondLst>
                                  <p:childTnLst>
                                    <p:set>
                                      <p:cBhvr rctx="PPT">
                                        <p:cTn id="19" dur="indefinite"/>
                                        <p:tgtEl>
                                          <p:spTgt spid="33"/>
                                        </p:tgtEl>
                                        <p:attrNameLst>
                                          <p:attrName>style.opacity</p:attrName>
                                        </p:attrNameLst>
                                      </p:cBhvr>
                                      <p:to>
                                        <p:strVal val="0.5"/>
                                      </p:to>
                                    </p:set>
                                    <p:animEffect filter="image" prLst="opacity: 0.5">
                                      <p:cBhvr rctx="IE">
                                        <p:cTn id="20" dur="indefinite"/>
                                        <p:tgtEl>
                                          <p:spTgt spid="33"/>
                                        </p:tgtEl>
                                      </p:cBhvr>
                                    </p:animEffect>
                                  </p:childTnLst>
                                </p:cTn>
                              </p:par>
                              <p:par>
                                <p:cTn id="21" presetID="10"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childTnLst>
                          </p:cTn>
                        </p:par>
                      </p:childTnLst>
                    </p:cTn>
                  </p:par>
                </p:childTnLst>
              </p:cTn>
              <p:nextCondLst>
                <p:cond evt="onClick" delay="0">
                  <p:tgtEl>
                    <p:spTgt spid="26"/>
                  </p:tgtEl>
                </p:cond>
              </p:nextCondLst>
            </p:seq>
            <p:seq concurrent="1" nextAc="seek">
              <p:cTn id="24" restart="whenNotActive" fill="hold" evtFilter="cancelBubble" nodeType="interactiveSeq">
                <p:stCondLst>
                  <p:cond evt="onClick" delay="0">
                    <p:tgtEl>
                      <p:spTgt spid="29"/>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withEffect">
                                  <p:stCondLst>
                                    <p:cond delay="0"/>
                                  </p:stCondLst>
                                  <p:childTnLst>
                                    <p:set>
                                      <p:cBhvr>
                                        <p:cTn id="28" dur="1" fill="hold">
                                          <p:stCondLst>
                                            <p:cond delay="0"/>
                                          </p:stCondLst>
                                        </p:cTn>
                                        <p:tgtEl>
                                          <p:spTgt spid="2050"/>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0"/>
                                          </p:stCondLst>
                                        </p:cTn>
                                        <p:tgtEl>
                                          <p:spTgt spid="25"/>
                                        </p:tgtEl>
                                        <p:attrNameLst>
                                          <p:attrName>style.visibility</p:attrName>
                                        </p:attrNameLst>
                                      </p:cBhvr>
                                      <p:to>
                                        <p:strVal val="hidden"/>
                                      </p:to>
                                    </p:set>
                                  </p:childTnLst>
                                </p:cTn>
                              </p:par>
                              <p:par>
                                <p:cTn id="31" presetID="35" presetClass="path" presetSubtype="0" accel="50000" decel="50000" fill="hold" nodeType="withEffect">
                                  <p:stCondLst>
                                    <p:cond delay="0"/>
                                  </p:stCondLst>
                                  <p:childTnLst>
                                    <p:animMotion origin="layout" path="M 1.04167E-6 -0.01111 L -0.36029 0.0044 " pathEditMode="relative" rAng="0" ptsTypes="AA">
                                      <p:cBhvr>
                                        <p:cTn id="32" dur="2000" fill="hold"/>
                                        <p:tgtEl>
                                          <p:spTgt spid="2050"/>
                                        </p:tgtEl>
                                        <p:attrNameLst>
                                          <p:attrName>ppt_x</p:attrName>
                                          <p:attrName>ppt_y</p:attrName>
                                        </p:attrNameLst>
                                      </p:cBhvr>
                                      <p:rCtr x="-18021" y="764"/>
                                    </p:animMotion>
                                  </p:childTnLst>
                                </p:cTn>
                              </p:par>
                              <p:par>
                                <p:cTn id="33" presetID="2" presetClass="exit" presetSubtype="4" fill="hold" nodeType="withEffect">
                                  <p:stCondLst>
                                    <p:cond delay="1750"/>
                                  </p:stCondLst>
                                  <p:childTnLst>
                                    <p:anim calcmode="lin" valueType="num">
                                      <p:cBhvr additive="base">
                                        <p:cTn id="34" dur="750"/>
                                        <p:tgtEl>
                                          <p:spTgt spid="2050"/>
                                        </p:tgtEl>
                                        <p:attrNameLst>
                                          <p:attrName>ppt_x</p:attrName>
                                        </p:attrNameLst>
                                      </p:cBhvr>
                                      <p:tavLst>
                                        <p:tav tm="0">
                                          <p:val>
                                            <p:strVal val="ppt_x"/>
                                          </p:val>
                                        </p:tav>
                                        <p:tav tm="100000">
                                          <p:val>
                                            <p:strVal val="ppt_x"/>
                                          </p:val>
                                        </p:tav>
                                      </p:tavLst>
                                    </p:anim>
                                    <p:anim calcmode="lin" valueType="num">
                                      <p:cBhvr additive="base">
                                        <p:cTn id="35" dur="750"/>
                                        <p:tgtEl>
                                          <p:spTgt spid="2050"/>
                                        </p:tgtEl>
                                        <p:attrNameLst>
                                          <p:attrName>ppt_y</p:attrName>
                                        </p:attrNameLst>
                                      </p:cBhvr>
                                      <p:tavLst>
                                        <p:tav tm="0">
                                          <p:val>
                                            <p:strVal val="ppt_y"/>
                                          </p:val>
                                        </p:tav>
                                        <p:tav tm="100000">
                                          <p:val>
                                            <p:strVal val="1+ppt_h/2"/>
                                          </p:val>
                                        </p:tav>
                                      </p:tavLst>
                                    </p:anim>
                                    <p:set>
                                      <p:cBhvr>
                                        <p:cTn id="36" dur="1" fill="hold">
                                          <p:stCondLst>
                                            <p:cond delay="749"/>
                                          </p:stCondLst>
                                        </p:cTn>
                                        <p:tgtEl>
                                          <p:spTgt spid="2050"/>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4" name="falling_down.wav"/>
                                        </p:tgtEl>
                                      </p:cMediaNode>
                                    </p:audio>
                                  </p:subTnLst>
                                </p:cTn>
                              </p:par>
                              <p:par>
                                <p:cTn id="37" presetID="1" presetClass="entr" presetSubtype="0" fill="hold" nodeType="withEffect">
                                  <p:stCondLst>
                                    <p:cond delay="225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nodeType="withEffect">
                                  <p:stCondLst>
                                    <p:cond delay="2250"/>
                                  </p:stCondLst>
                                  <p:childTnLst>
                                    <p:set>
                                      <p:cBhvr>
                                        <p:cTn id="40" dur="1" fill="hold">
                                          <p:stCondLst>
                                            <p:cond delay="0"/>
                                          </p:stCondLst>
                                        </p:cTn>
                                        <p:tgtEl>
                                          <p:spTgt spid="17"/>
                                        </p:tgtEl>
                                        <p:attrNameLst>
                                          <p:attrName>style.visibility</p:attrName>
                                        </p:attrNameLst>
                                      </p:cBhvr>
                                      <p:to>
                                        <p:strVal val="visible"/>
                                      </p:to>
                                    </p:set>
                                  </p:childTnLst>
                                </p:cTn>
                              </p:par>
                              <p:par>
                                <p:cTn id="41" presetID="2" presetClass="exit" presetSubtype="2" fill="hold" nodeType="withEffect">
                                  <p:stCondLst>
                                    <p:cond delay="3000"/>
                                  </p:stCondLst>
                                  <p:childTnLst>
                                    <p:anim calcmode="lin" valueType="num">
                                      <p:cBhvr additive="base">
                                        <p:cTn id="42" dur="750"/>
                                        <p:tgtEl>
                                          <p:spTgt spid="16"/>
                                        </p:tgtEl>
                                        <p:attrNameLst>
                                          <p:attrName>ppt_x</p:attrName>
                                        </p:attrNameLst>
                                      </p:cBhvr>
                                      <p:tavLst>
                                        <p:tav tm="0">
                                          <p:val>
                                            <p:strVal val="ppt_x"/>
                                          </p:val>
                                        </p:tav>
                                        <p:tav tm="100000">
                                          <p:val>
                                            <p:strVal val="1+ppt_w/2"/>
                                          </p:val>
                                        </p:tav>
                                      </p:tavLst>
                                    </p:anim>
                                    <p:anim calcmode="lin" valueType="num">
                                      <p:cBhvr additive="base">
                                        <p:cTn id="43" dur="750"/>
                                        <p:tgtEl>
                                          <p:spTgt spid="16"/>
                                        </p:tgtEl>
                                        <p:attrNameLst>
                                          <p:attrName>ppt_y</p:attrName>
                                        </p:attrNameLst>
                                      </p:cBhvr>
                                      <p:tavLst>
                                        <p:tav tm="0">
                                          <p:val>
                                            <p:strVal val="ppt_y"/>
                                          </p:val>
                                        </p:tav>
                                        <p:tav tm="100000">
                                          <p:val>
                                            <p:strVal val="ppt_y"/>
                                          </p:val>
                                        </p:tav>
                                      </p:tavLst>
                                    </p:anim>
                                    <p:set>
                                      <p:cBhvr>
                                        <p:cTn id="44" dur="1" fill="hold">
                                          <p:stCondLst>
                                            <p:cond delay="749"/>
                                          </p:stCondLst>
                                        </p:cTn>
                                        <p:tgtEl>
                                          <p:spTgt spid="16"/>
                                        </p:tgtEl>
                                        <p:attrNameLst>
                                          <p:attrName>style.visibility</p:attrName>
                                        </p:attrNameLst>
                                      </p:cBhvr>
                                      <p:to>
                                        <p:strVal val="hidden"/>
                                      </p:to>
                                    </p:set>
                                  </p:childTnLst>
                                </p:cTn>
                              </p:par>
                              <p:par>
                                <p:cTn id="45" presetID="2" presetClass="exit" presetSubtype="2" fill="hold" nodeType="withEffect">
                                  <p:stCondLst>
                                    <p:cond delay="3000"/>
                                  </p:stCondLst>
                                  <p:childTnLst>
                                    <p:anim calcmode="lin" valueType="num">
                                      <p:cBhvr additive="base">
                                        <p:cTn id="46" dur="750"/>
                                        <p:tgtEl>
                                          <p:spTgt spid="17"/>
                                        </p:tgtEl>
                                        <p:attrNameLst>
                                          <p:attrName>ppt_x</p:attrName>
                                        </p:attrNameLst>
                                      </p:cBhvr>
                                      <p:tavLst>
                                        <p:tav tm="0">
                                          <p:val>
                                            <p:strVal val="ppt_x"/>
                                          </p:val>
                                        </p:tav>
                                        <p:tav tm="100000">
                                          <p:val>
                                            <p:strVal val="1+ppt_w/2"/>
                                          </p:val>
                                        </p:tav>
                                      </p:tavLst>
                                    </p:anim>
                                    <p:anim calcmode="lin" valueType="num">
                                      <p:cBhvr additive="base">
                                        <p:cTn id="47" dur="750"/>
                                        <p:tgtEl>
                                          <p:spTgt spid="17"/>
                                        </p:tgtEl>
                                        <p:attrNameLst>
                                          <p:attrName>ppt_y</p:attrName>
                                        </p:attrNameLst>
                                      </p:cBhvr>
                                      <p:tavLst>
                                        <p:tav tm="0">
                                          <p:val>
                                            <p:strVal val="ppt_y"/>
                                          </p:val>
                                        </p:tav>
                                        <p:tav tm="100000">
                                          <p:val>
                                            <p:strVal val="ppt_y"/>
                                          </p:val>
                                        </p:tav>
                                      </p:tavLst>
                                    </p:anim>
                                    <p:set>
                                      <p:cBhvr>
                                        <p:cTn id="48" dur="1" fill="hold">
                                          <p:stCondLst>
                                            <p:cond delay="749"/>
                                          </p:stCondLst>
                                        </p:cTn>
                                        <p:tgtEl>
                                          <p:spTgt spid="17"/>
                                        </p:tgtEl>
                                        <p:attrNameLst>
                                          <p:attrName>style.visibility</p:attrName>
                                        </p:attrNameLst>
                                      </p:cBhvr>
                                      <p:to>
                                        <p:strVal val="hidden"/>
                                      </p:to>
                                    </p:set>
                                  </p:childTnLst>
                                </p:cTn>
                              </p:par>
                              <p:par>
                                <p:cTn id="49" presetID="9" presetClass="emph" presetSubtype="0" grpId="1" nodeType="withEffect">
                                  <p:stCondLst>
                                    <p:cond delay="3000"/>
                                  </p:stCondLst>
                                  <p:childTnLst>
                                    <p:set>
                                      <p:cBhvr rctx="PPT">
                                        <p:cTn id="50" dur="indefinite"/>
                                        <p:tgtEl>
                                          <p:spTgt spid="29"/>
                                        </p:tgtEl>
                                        <p:attrNameLst>
                                          <p:attrName>style.opacity</p:attrName>
                                        </p:attrNameLst>
                                      </p:cBhvr>
                                      <p:to>
                                        <p:strVal val="0.5"/>
                                      </p:to>
                                    </p:set>
                                    <p:animEffect filter="image" prLst="opacity: 0.5">
                                      <p:cBhvr rctx="IE">
                                        <p:cTn id="51" dur="indefinite"/>
                                        <p:tgtEl>
                                          <p:spTgt spid="29"/>
                                        </p:tgtEl>
                                      </p:cBhvr>
                                    </p:animEffect>
                                  </p:childTnLst>
                                  <p:subTnLst>
                                    <p:audio>
                                      <p:cMediaNode>
                                        <p:cTn display="0" masterRel="sameClick">
                                          <p:stCondLst>
                                            <p:cond evt="begin" delay="0">
                                              <p:tn val="49"/>
                                            </p:cond>
                                          </p:stCondLst>
                                          <p:endCondLst>
                                            <p:cond evt="onStopAudio" delay="0">
                                              <p:tgtEl>
                                                <p:sldTgt/>
                                              </p:tgtEl>
                                            </p:cond>
                                          </p:endCondLst>
                                        </p:cTn>
                                        <p:tgtEl>
                                          <p:sndTgt r:embed="rId5" name="incorrecWAV.wav"/>
                                        </p:tgtEl>
                                      </p:cMediaNode>
                                    </p:audio>
                                  </p:subTnLst>
                                </p:cTn>
                              </p:par>
                            </p:childTnLst>
                          </p:cTn>
                        </p:par>
                        <p:par>
                          <p:cTn id="52" fill="hold">
                            <p:stCondLst>
                              <p:cond delay="3750"/>
                            </p:stCondLst>
                            <p:childTnLst>
                              <p:par>
                                <p:cTn id="53" presetID="1" presetClass="entr" presetSubtype="0" fill="hold" nodeType="after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55" restart="whenNotActive" fill="hold" evtFilter="cancelBubble" nodeType="interactiveSeq">
                <p:stCondLst>
                  <p:cond evt="onClick" delay="0">
                    <p:tgtEl>
                      <p:spTgt spid="32"/>
                    </p:tgtEl>
                  </p:cond>
                </p:stCondLst>
                <p:endSync evt="end" delay="0">
                  <p:rtn val="all"/>
                </p:endSync>
                <p:childTnLst>
                  <p:par>
                    <p:cTn id="56" fill="hold">
                      <p:stCondLst>
                        <p:cond delay="0"/>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2050"/>
                                        </p:tgtEl>
                                        <p:attrNameLst>
                                          <p:attrName>style.visibility</p:attrName>
                                        </p:attrNameLst>
                                      </p:cBhvr>
                                      <p:to>
                                        <p:strVal val="visible"/>
                                      </p:to>
                                    </p:set>
                                  </p:childTnLst>
                                </p:cTn>
                              </p:par>
                              <p:par>
                                <p:cTn id="60" presetID="1" presetClass="exit" presetSubtype="0" fill="hold" nodeType="withEffect">
                                  <p:stCondLst>
                                    <p:cond delay="0"/>
                                  </p:stCondLst>
                                  <p:childTnLst>
                                    <p:set>
                                      <p:cBhvr>
                                        <p:cTn id="61" dur="1" fill="hold">
                                          <p:stCondLst>
                                            <p:cond delay="0"/>
                                          </p:stCondLst>
                                        </p:cTn>
                                        <p:tgtEl>
                                          <p:spTgt spid="25"/>
                                        </p:tgtEl>
                                        <p:attrNameLst>
                                          <p:attrName>style.visibility</p:attrName>
                                        </p:attrNameLst>
                                      </p:cBhvr>
                                      <p:to>
                                        <p:strVal val="hidden"/>
                                      </p:to>
                                    </p:set>
                                  </p:childTnLst>
                                </p:cTn>
                              </p:par>
                              <p:par>
                                <p:cTn id="62" presetID="42" presetClass="path" presetSubtype="0" accel="50000" decel="50000" fill="hold" nodeType="withEffect">
                                  <p:stCondLst>
                                    <p:cond delay="0"/>
                                  </p:stCondLst>
                                  <p:childTnLst>
                                    <p:animMotion origin="layout" path="M 1.04167E-6 -2.59259E-6 L -0.35247 0.00324 " pathEditMode="relative" rAng="0" ptsTypes="AA">
                                      <p:cBhvr>
                                        <p:cTn id="63" dur="2000" fill="hold"/>
                                        <p:tgtEl>
                                          <p:spTgt spid="2050"/>
                                        </p:tgtEl>
                                        <p:attrNameLst>
                                          <p:attrName>ppt_x</p:attrName>
                                          <p:attrName>ppt_y</p:attrName>
                                        </p:attrNameLst>
                                      </p:cBhvr>
                                      <p:rCtr x="-17630" y="162"/>
                                    </p:animMotion>
                                  </p:childTnLst>
                                </p:cTn>
                              </p:par>
                              <p:par>
                                <p:cTn id="64" presetID="2" presetClass="exit" presetSubtype="4" fill="hold" nodeType="withEffect">
                                  <p:stCondLst>
                                    <p:cond delay="1750"/>
                                  </p:stCondLst>
                                  <p:childTnLst>
                                    <p:anim calcmode="lin" valueType="num">
                                      <p:cBhvr additive="base">
                                        <p:cTn id="65" dur="750"/>
                                        <p:tgtEl>
                                          <p:spTgt spid="2050"/>
                                        </p:tgtEl>
                                        <p:attrNameLst>
                                          <p:attrName>ppt_x</p:attrName>
                                        </p:attrNameLst>
                                      </p:cBhvr>
                                      <p:tavLst>
                                        <p:tav tm="0">
                                          <p:val>
                                            <p:strVal val="ppt_x"/>
                                          </p:val>
                                        </p:tav>
                                        <p:tav tm="100000">
                                          <p:val>
                                            <p:strVal val="ppt_x"/>
                                          </p:val>
                                        </p:tav>
                                      </p:tavLst>
                                    </p:anim>
                                    <p:anim calcmode="lin" valueType="num">
                                      <p:cBhvr additive="base">
                                        <p:cTn id="66" dur="750"/>
                                        <p:tgtEl>
                                          <p:spTgt spid="2050"/>
                                        </p:tgtEl>
                                        <p:attrNameLst>
                                          <p:attrName>ppt_y</p:attrName>
                                        </p:attrNameLst>
                                      </p:cBhvr>
                                      <p:tavLst>
                                        <p:tav tm="0">
                                          <p:val>
                                            <p:strVal val="ppt_y"/>
                                          </p:val>
                                        </p:tav>
                                        <p:tav tm="100000">
                                          <p:val>
                                            <p:strVal val="1+ppt_h/2"/>
                                          </p:val>
                                        </p:tav>
                                      </p:tavLst>
                                    </p:anim>
                                    <p:set>
                                      <p:cBhvr>
                                        <p:cTn id="67" dur="1" fill="hold">
                                          <p:stCondLst>
                                            <p:cond delay="749"/>
                                          </p:stCondLst>
                                        </p:cTn>
                                        <p:tgtEl>
                                          <p:spTgt spid="2050"/>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4" name="falling_down.wav"/>
                                        </p:tgtEl>
                                      </p:cMediaNode>
                                    </p:audio>
                                  </p:subTnLst>
                                </p:cTn>
                              </p:par>
                              <p:par>
                                <p:cTn id="68" presetID="1" presetClass="entr" presetSubtype="0" fill="hold" nodeType="withEffect">
                                  <p:stCondLst>
                                    <p:cond delay="2250"/>
                                  </p:stCondLst>
                                  <p:childTnLst>
                                    <p:set>
                                      <p:cBhvr>
                                        <p:cTn id="69" dur="1" fill="hold">
                                          <p:stCondLst>
                                            <p:cond delay="0"/>
                                          </p:stCondLst>
                                        </p:cTn>
                                        <p:tgtEl>
                                          <p:spTgt spid="16"/>
                                        </p:tgtEl>
                                        <p:attrNameLst>
                                          <p:attrName>style.visibility</p:attrName>
                                        </p:attrNameLst>
                                      </p:cBhvr>
                                      <p:to>
                                        <p:strVal val="visible"/>
                                      </p:to>
                                    </p:set>
                                  </p:childTnLst>
                                </p:cTn>
                              </p:par>
                              <p:par>
                                <p:cTn id="70" presetID="1" presetClass="entr" presetSubtype="0" fill="hold" nodeType="withEffect">
                                  <p:stCondLst>
                                    <p:cond delay="2250"/>
                                  </p:stCondLst>
                                  <p:childTnLst>
                                    <p:set>
                                      <p:cBhvr>
                                        <p:cTn id="71" dur="1" fill="hold">
                                          <p:stCondLst>
                                            <p:cond delay="0"/>
                                          </p:stCondLst>
                                        </p:cTn>
                                        <p:tgtEl>
                                          <p:spTgt spid="17"/>
                                        </p:tgtEl>
                                        <p:attrNameLst>
                                          <p:attrName>style.visibility</p:attrName>
                                        </p:attrNameLst>
                                      </p:cBhvr>
                                      <p:to>
                                        <p:strVal val="visible"/>
                                      </p:to>
                                    </p:set>
                                  </p:childTnLst>
                                </p:cTn>
                              </p:par>
                              <p:par>
                                <p:cTn id="72" presetID="2" presetClass="exit" presetSubtype="2" fill="hold" nodeType="withEffect">
                                  <p:stCondLst>
                                    <p:cond delay="3000"/>
                                  </p:stCondLst>
                                  <p:childTnLst>
                                    <p:anim calcmode="lin" valueType="num">
                                      <p:cBhvr additive="base">
                                        <p:cTn id="73" dur="750"/>
                                        <p:tgtEl>
                                          <p:spTgt spid="16"/>
                                        </p:tgtEl>
                                        <p:attrNameLst>
                                          <p:attrName>ppt_x</p:attrName>
                                        </p:attrNameLst>
                                      </p:cBhvr>
                                      <p:tavLst>
                                        <p:tav tm="0">
                                          <p:val>
                                            <p:strVal val="ppt_x"/>
                                          </p:val>
                                        </p:tav>
                                        <p:tav tm="100000">
                                          <p:val>
                                            <p:strVal val="1+ppt_w/2"/>
                                          </p:val>
                                        </p:tav>
                                      </p:tavLst>
                                    </p:anim>
                                    <p:anim calcmode="lin" valueType="num">
                                      <p:cBhvr additive="base">
                                        <p:cTn id="74" dur="750"/>
                                        <p:tgtEl>
                                          <p:spTgt spid="16"/>
                                        </p:tgtEl>
                                        <p:attrNameLst>
                                          <p:attrName>ppt_y</p:attrName>
                                        </p:attrNameLst>
                                      </p:cBhvr>
                                      <p:tavLst>
                                        <p:tav tm="0">
                                          <p:val>
                                            <p:strVal val="ppt_y"/>
                                          </p:val>
                                        </p:tav>
                                        <p:tav tm="100000">
                                          <p:val>
                                            <p:strVal val="ppt_y"/>
                                          </p:val>
                                        </p:tav>
                                      </p:tavLst>
                                    </p:anim>
                                    <p:set>
                                      <p:cBhvr>
                                        <p:cTn id="75" dur="1" fill="hold">
                                          <p:stCondLst>
                                            <p:cond delay="749"/>
                                          </p:stCondLst>
                                        </p:cTn>
                                        <p:tgtEl>
                                          <p:spTgt spid="16"/>
                                        </p:tgtEl>
                                        <p:attrNameLst>
                                          <p:attrName>style.visibility</p:attrName>
                                        </p:attrNameLst>
                                      </p:cBhvr>
                                      <p:to>
                                        <p:strVal val="hidden"/>
                                      </p:to>
                                    </p:set>
                                  </p:childTnLst>
                                </p:cTn>
                              </p:par>
                              <p:par>
                                <p:cTn id="76" presetID="2" presetClass="exit" presetSubtype="2" fill="hold" nodeType="withEffect">
                                  <p:stCondLst>
                                    <p:cond delay="3000"/>
                                  </p:stCondLst>
                                  <p:childTnLst>
                                    <p:anim calcmode="lin" valueType="num">
                                      <p:cBhvr additive="base">
                                        <p:cTn id="77" dur="750"/>
                                        <p:tgtEl>
                                          <p:spTgt spid="17"/>
                                        </p:tgtEl>
                                        <p:attrNameLst>
                                          <p:attrName>ppt_x</p:attrName>
                                        </p:attrNameLst>
                                      </p:cBhvr>
                                      <p:tavLst>
                                        <p:tav tm="0">
                                          <p:val>
                                            <p:strVal val="ppt_x"/>
                                          </p:val>
                                        </p:tav>
                                        <p:tav tm="100000">
                                          <p:val>
                                            <p:strVal val="1+ppt_w/2"/>
                                          </p:val>
                                        </p:tav>
                                      </p:tavLst>
                                    </p:anim>
                                    <p:anim calcmode="lin" valueType="num">
                                      <p:cBhvr additive="base">
                                        <p:cTn id="78" dur="750"/>
                                        <p:tgtEl>
                                          <p:spTgt spid="17"/>
                                        </p:tgtEl>
                                        <p:attrNameLst>
                                          <p:attrName>ppt_y</p:attrName>
                                        </p:attrNameLst>
                                      </p:cBhvr>
                                      <p:tavLst>
                                        <p:tav tm="0">
                                          <p:val>
                                            <p:strVal val="ppt_y"/>
                                          </p:val>
                                        </p:tav>
                                        <p:tav tm="100000">
                                          <p:val>
                                            <p:strVal val="ppt_y"/>
                                          </p:val>
                                        </p:tav>
                                      </p:tavLst>
                                    </p:anim>
                                    <p:set>
                                      <p:cBhvr>
                                        <p:cTn id="79" dur="1" fill="hold">
                                          <p:stCondLst>
                                            <p:cond delay="749"/>
                                          </p:stCondLst>
                                        </p:cTn>
                                        <p:tgtEl>
                                          <p:spTgt spid="17"/>
                                        </p:tgtEl>
                                        <p:attrNameLst>
                                          <p:attrName>style.visibility</p:attrName>
                                        </p:attrNameLst>
                                      </p:cBhvr>
                                      <p:to>
                                        <p:strVal val="hidden"/>
                                      </p:to>
                                    </p:set>
                                  </p:childTnLst>
                                </p:cTn>
                              </p:par>
                              <p:par>
                                <p:cTn id="80" presetID="9" presetClass="emph" presetSubtype="0" grpId="1" nodeType="withEffect">
                                  <p:stCondLst>
                                    <p:cond delay="3000"/>
                                  </p:stCondLst>
                                  <p:childTnLst>
                                    <p:set>
                                      <p:cBhvr rctx="PPT">
                                        <p:cTn id="81" dur="indefinite"/>
                                        <p:tgtEl>
                                          <p:spTgt spid="32"/>
                                        </p:tgtEl>
                                        <p:attrNameLst>
                                          <p:attrName>style.opacity</p:attrName>
                                        </p:attrNameLst>
                                      </p:cBhvr>
                                      <p:to>
                                        <p:strVal val="0.5"/>
                                      </p:to>
                                    </p:set>
                                    <p:animEffect filter="image" prLst="opacity: 0.5">
                                      <p:cBhvr rctx="IE">
                                        <p:cTn id="82" dur="indefinite"/>
                                        <p:tgtEl>
                                          <p:spTgt spid="32"/>
                                        </p:tgtEl>
                                      </p:cBhvr>
                                    </p:animEffect>
                                  </p:childTnLst>
                                  <p:subTnLst>
                                    <p:audio>
                                      <p:cMediaNode>
                                        <p:cTn display="0" masterRel="sameClick">
                                          <p:stCondLst>
                                            <p:cond evt="begin" delay="0">
                                              <p:tn val="80"/>
                                            </p:cond>
                                          </p:stCondLst>
                                          <p:endCondLst>
                                            <p:cond evt="onStopAudio" delay="0">
                                              <p:tgtEl>
                                                <p:sldTgt/>
                                              </p:tgtEl>
                                            </p:cond>
                                          </p:endCondLst>
                                        </p:cTn>
                                        <p:tgtEl>
                                          <p:sndTgt r:embed="rId5" name="incorrecWAV.wav"/>
                                        </p:tgtEl>
                                      </p:cMediaNode>
                                    </p:audio>
                                  </p:subTnLst>
                                </p:cTn>
                              </p:par>
                            </p:childTnLst>
                          </p:cTn>
                        </p:par>
                        <p:par>
                          <p:cTn id="83" fill="hold">
                            <p:stCondLst>
                              <p:cond delay="3750"/>
                            </p:stCondLst>
                            <p:childTnLst>
                              <p:par>
                                <p:cTn id="84" presetID="1" presetClass="entr" presetSubtype="0" fill="hold" nodeType="afterEffect">
                                  <p:stCondLst>
                                    <p:cond delay="0"/>
                                  </p:stCondLst>
                                  <p:childTnLst>
                                    <p:set>
                                      <p:cBhvr>
                                        <p:cTn id="85"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32"/>
                  </p:tgtEl>
                </p:cond>
              </p:nextCondLst>
            </p:seq>
            <p:seq concurrent="1" nextAc="seek">
              <p:cTn id="86" restart="whenNotActive" fill="hold" evtFilter="cancelBubble" nodeType="interactiveSeq">
                <p:stCondLst>
                  <p:cond evt="onClick" delay="0">
                    <p:tgtEl>
                      <p:spTgt spid="33"/>
                    </p:tgtEl>
                  </p:cond>
                </p:stCondLst>
                <p:endSync evt="end" delay="0">
                  <p:rtn val="all"/>
                </p:endSync>
                <p:childTnLst>
                  <p:par>
                    <p:cTn id="87" fill="hold">
                      <p:stCondLst>
                        <p:cond delay="0"/>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2050"/>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0"/>
                                          </p:stCondLst>
                                        </p:cTn>
                                        <p:tgtEl>
                                          <p:spTgt spid="25"/>
                                        </p:tgtEl>
                                        <p:attrNameLst>
                                          <p:attrName>style.visibility</p:attrName>
                                        </p:attrNameLst>
                                      </p:cBhvr>
                                      <p:to>
                                        <p:strVal val="hidden"/>
                                      </p:to>
                                    </p:set>
                                  </p:childTnLst>
                                </p:cTn>
                              </p:par>
                              <p:par>
                                <p:cTn id="93" presetID="42" presetClass="path" presetSubtype="0" accel="50000" decel="50000" fill="hold" nodeType="withEffect">
                                  <p:stCondLst>
                                    <p:cond delay="0"/>
                                  </p:stCondLst>
                                  <p:childTnLst>
                                    <p:animMotion origin="layout" path="M 1.04167E-6 -2.59259E-6 L -0.33997 0.00047 " pathEditMode="relative" rAng="0" ptsTypes="AA">
                                      <p:cBhvr>
                                        <p:cTn id="94" dur="2000" fill="hold"/>
                                        <p:tgtEl>
                                          <p:spTgt spid="2050"/>
                                        </p:tgtEl>
                                        <p:attrNameLst>
                                          <p:attrName>ppt_x</p:attrName>
                                          <p:attrName>ppt_y</p:attrName>
                                        </p:attrNameLst>
                                      </p:cBhvr>
                                      <p:rCtr x="-17005" y="23"/>
                                    </p:animMotion>
                                  </p:childTnLst>
                                </p:cTn>
                              </p:par>
                              <p:par>
                                <p:cTn id="95" presetID="2" presetClass="exit" presetSubtype="4" fill="hold" nodeType="withEffect">
                                  <p:stCondLst>
                                    <p:cond delay="1750"/>
                                  </p:stCondLst>
                                  <p:childTnLst>
                                    <p:anim calcmode="lin" valueType="num">
                                      <p:cBhvr additive="base">
                                        <p:cTn id="96" dur="750"/>
                                        <p:tgtEl>
                                          <p:spTgt spid="2050"/>
                                        </p:tgtEl>
                                        <p:attrNameLst>
                                          <p:attrName>ppt_x</p:attrName>
                                        </p:attrNameLst>
                                      </p:cBhvr>
                                      <p:tavLst>
                                        <p:tav tm="0">
                                          <p:val>
                                            <p:strVal val="ppt_x"/>
                                          </p:val>
                                        </p:tav>
                                        <p:tav tm="100000">
                                          <p:val>
                                            <p:strVal val="ppt_x"/>
                                          </p:val>
                                        </p:tav>
                                      </p:tavLst>
                                    </p:anim>
                                    <p:anim calcmode="lin" valueType="num">
                                      <p:cBhvr additive="base">
                                        <p:cTn id="97" dur="750"/>
                                        <p:tgtEl>
                                          <p:spTgt spid="2050"/>
                                        </p:tgtEl>
                                        <p:attrNameLst>
                                          <p:attrName>ppt_y</p:attrName>
                                        </p:attrNameLst>
                                      </p:cBhvr>
                                      <p:tavLst>
                                        <p:tav tm="0">
                                          <p:val>
                                            <p:strVal val="ppt_y"/>
                                          </p:val>
                                        </p:tav>
                                        <p:tav tm="100000">
                                          <p:val>
                                            <p:strVal val="1+ppt_h/2"/>
                                          </p:val>
                                        </p:tav>
                                      </p:tavLst>
                                    </p:anim>
                                    <p:set>
                                      <p:cBhvr>
                                        <p:cTn id="98" dur="1" fill="hold">
                                          <p:stCondLst>
                                            <p:cond delay="749"/>
                                          </p:stCondLst>
                                        </p:cTn>
                                        <p:tgtEl>
                                          <p:spTgt spid="2050"/>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4" name="falling_down.wav"/>
                                        </p:tgtEl>
                                      </p:cMediaNode>
                                    </p:audio>
                                  </p:subTnLst>
                                </p:cTn>
                              </p:par>
                              <p:par>
                                <p:cTn id="99" presetID="1" presetClass="entr" presetSubtype="0" fill="hold" nodeType="withEffect">
                                  <p:stCondLst>
                                    <p:cond delay="2250"/>
                                  </p:stCondLst>
                                  <p:childTnLst>
                                    <p:set>
                                      <p:cBhvr>
                                        <p:cTn id="100" dur="1" fill="hold">
                                          <p:stCondLst>
                                            <p:cond delay="0"/>
                                          </p:stCondLst>
                                        </p:cTn>
                                        <p:tgtEl>
                                          <p:spTgt spid="16"/>
                                        </p:tgtEl>
                                        <p:attrNameLst>
                                          <p:attrName>style.visibility</p:attrName>
                                        </p:attrNameLst>
                                      </p:cBhvr>
                                      <p:to>
                                        <p:strVal val="visible"/>
                                      </p:to>
                                    </p:set>
                                  </p:childTnLst>
                                </p:cTn>
                              </p:par>
                              <p:par>
                                <p:cTn id="101" presetID="1" presetClass="entr" presetSubtype="0" fill="hold" nodeType="withEffect">
                                  <p:stCondLst>
                                    <p:cond delay="2250"/>
                                  </p:stCondLst>
                                  <p:childTnLst>
                                    <p:set>
                                      <p:cBhvr>
                                        <p:cTn id="102" dur="1" fill="hold">
                                          <p:stCondLst>
                                            <p:cond delay="0"/>
                                          </p:stCondLst>
                                        </p:cTn>
                                        <p:tgtEl>
                                          <p:spTgt spid="17"/>
                                        </p:tgtEl>
                                        <p:attrNameLst>
                                          <p:attrName>style.visibility</p:attrName>
                                        </p:attrNameLst>
                                      </p:cBhvr>
                                      <p:to>
                                        <p:strVal val="visible"/>
                                      </p:to>
                                    </p:set>
                                  </p:childTnLst>
                                </p:cTn>
                              </p:par>
                              <p:par>
                                <p:cTn id="103" presetID="2" presetClass="exit" presetSubtype="2" fill="hold" nodeType="withEffect">
                                  <p:stCondLst>
                                    <p:cond delay="3000"/>
                                  </p:stCondLst>
                                  <p:childTnLst>
                                    <p:anim calcmode="lin" valueType="num">
                                      <p:cBhvr additive="base">
                                        <p:cTn id="104" dur="750"/>
                                        <p:tgtEl>
                                          <p:spTgt spid="16"/>
                                        </p:tgtEl>
                                        <p:attrNameLst>
                                          <p:attrName>ppt_x</p:attrName>
                                        </p:attrNameLst>
                                      </p:cBhvr>
                                      <p:tavLst>
                                        <p:tav tm="0">
                                          <p:val>
                                            <p:strVal val="ppt_x"/>
                                          </p:val>
                                        </p:tav>
                                        <p:tav tm="100000">
                                          <p:val>
                                            <p:strVal val="1+ppt_w/2"/>
                                          </p:val>
                                        </p:tav>
                                      </p:tavLst>
                                    </p:anim>
                                    <p:anim calcmode="lin" valueType="num">
                                      <p:cBhvr additive="base">
                                        <p:cTn id="105" dur="750"/>
                                        <p:tgtEl>
                                          <p:spTgt spid="16"/>
                                        </p:tgtEl>
                                        <p:attrNameLst>
                                          <p:attrName>ppt_y</p:attrName>
                                        </p:attrNameLst>
                                      </p:cBhvr>
                                      <p:tavLst>
                                        <p:tav tm="0">
                                          <p:val>
                                            <p:strVal val="ppt_y"/>
                                          </p:val>
                                        </p:tav>
                                        <p:tav tm="100000">
                                          <p:val>
                                            <p:strVal val="ppt_y"/>
                                          </p:val>
                                        </p:tav>
                                      </p:tavLst>
                                    </p:anim>
                                    <p:set>
                                      <p:cBhvr>
                                        <p:cTn id="106" dur="1" fill="hold">
                                          <p:stCondLst>
                                            <p:cond delay="749"/>
                                          </p:stCondLst>
                                        </p:cTn>
                                        <p:tgtEl>
                                          <p:spTgt spid="16"/>
                                        </p:tgtEl>
                                        <p:attrNameLst>
                                          <p:attrName>style.visibility</p:attrName>
                                        </p:attrNameLst>
                                      </p:cBhvr>
                                      <p:to>
                                        <p:strVal val="hidden"/>
                                      </p:to>
                                    </p:set>
                                  </p:childTnLst>
                                </p:cTn>
                              </p:par>
                              <p:par>
                                <p:cTn id="107" presetID="2" presetClass="exit" presetSubtype="2" fill="hold" nodeType="withEffect">
                                  <p:stCondLst>
                                    <p:cond delay="3000"/>
                                  </p:stCondLst>
                                  <p:childTnLst>
                                    <p:anim calcmode="lin" valueType="num">
                                      <p:cBhvr additive="base">
                                        <p:cTn id="108" dur="750"/>
                                        <p:tgtEl>
                                          <p:spTgt spid="17"/>
                                        </p:tgtEl>
                                        <p:attrNameLst>
                                          <p:attrName>ppt_x</p:attrName>
                                        </p:attrNameLst>
                                      </p:cBhvr>
                                      <p:tavLst>
                                        <p:tav tm="0">
                                          <p:val>
                                            <p:strVal val="ppt_x"/>
                                          </p:val>
                                        </p:tav>
                                        <p:tav tm="100000">
                                          <p:val>
                                            <p:strVal val="1+ppt_w/2"/>
                                          </p:val>
                                        </p:tav>
                                      </p:tavLst>
                                    </p:anim>
                                    <p:anim calcmode="lin" valueType="num">
                                      <p:cBhvr additive="base">
                                        <p:cTn id="109" dur="750"/>
                                        <p:tgtEl>
                                          <p:spTgt spid="17"/>
                                        </p:tgtEl>
                                        <p:attrNameLst>
                                          <p:attrName>ppt_y</p:attrName>
                                        </p:attrNameLst>
                                      </p:cBhvr>
                                      <p:tavLst>
                                        <p:tav tm="0">
                                          <p:val>
                                            <p:strVal val="ppt_y"/>
                                          </p:val>
                                        </p:tav>
                                        <p:tav tm="100000">
                                          <p:val>
                                            <p:strVal val="ppt_y"/>
                                          </p:val>
                                        </p:tav>
                                      </p:tavLst>
                                    </p:anim>
                                    <p:set>
                                      <p:cBhvr>
                                        <p:cTn id="110" dur="1" fill="hold">
                                          <p:stCondLst>
                                            <p:cond delay="749"/>
                                          </p:stCondLst>
                                        </p:cTn>
                                        <p:tgtEl>
                                          <p:spTgt spid="17"/>
                                        </p:tgtEl>
                                        <p:attrNameLst>
                                          <p:attrName>style.visibility</p:attrName>
                                        </p:attrNameLst>
                                      </p:cBhvr>
                                      <p:to>
                                        <p:strVal val="hidden"/>
                                      </p:to>
                                    </p:set>
                                  </p:childTnLst>
                                </p:cTn>
                              </p:par>
                              <p:par>
                                <p:cTn id="111" presetID="9" presetClass="emph" presetSubtype="0" grpId="1" nodeType="withEffect">
                                  <p:stCondLst>
                                    <p:cond delay="3000"/>
                                  </p:stCondLst>
                                  <p:childTnLst>
                                    <p:set>
                                      <p:cBhvr rctx="PPT">
                                        <p:cTn id="112" dur="indefinite"/>
                                        <p:tgtEl>
                                          <p:spTgt spid="33"/>
                                        </p:tgtEl>
                                        <p:attrNameLst>
                                          <p:attrName>style.opacity</p:attrName>
                                        </p:attrNameLst>
                                      </p:cBhvr>
                                      <p:to>
                                        <p:strVal val="0.5"/>
                                      </p:to>
                                    </p:set>
                                    <p:animEffect filter="image" prLst="opacity: 0.5">
                                      <p:cBhvr rctx="IE">
                                        <p:cTn id="113" dur="indefinite"/>
                                        <p:tgtEl>
                                          <p:spTgt spid="33"/>
                                        </p:tgtEl>
                                      </p:cBhvr>
                                    </p:animEffect>
                                  </p:childTnLst>
                                  <p:subTnLst>
                                    <p:audio>
                                      <p:cMediaNode>
                                        <p:cTn display="0" masterRel="sameClick">
                                          <p:stCondLst>
                                            <p:cond evt="begin" delay="0">
                                              <p:tn val="111"/>
                                            </p:cond>
                                          </p:stCondLst>
                                          <p:endCondLst>
                                            <p:cond evt="onStopAudio" delay="0">
                                              <p:tgtEl>
                                                <p:sldTgt/>
                                              </p:tgtEl>
                                            </p:cond>
                                          </p:endCondLst>
                                        </p:cTn>
                                        <p:tgtEl>
                                          <p:sndTgt r:embed="rId5" name="incorrecWAV.wav"/>
                                        </p:tgtEl>
                                      </p:cMediaNode>
                                    </p:audio>
                                  </p:subTnLst>
                                </p:cTn>
                              </p:par>
                            </p:childTnLst>
                          </p:cTn>
                        </p:par>
                        <p:par>
                          <p:cTn id="114" fill="hold">
                            <p:stCondLst>
                              <p:cond delay="3750"/>
                            </p:stCondLst>
                            <p:childTnLst>
                              <p:par>
                                <p:cTn id="115" presetID="1" presetClass="entr" presetSubtype="0" fill="hold" nodeType="afterEffect">
                                  <p:stCondLst>
                                    <p:cond delay="0"/>
                                  </p:stCondLst>
                                  <p:childTnLst>
                                    <p:set>
                                      <p:cBhvr>
                                        <p:cTn id="11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childTnLst>
        </p:cTn>
      </p:par>
    </p:tnLst>
    <p:bldLst>
      <p:bldP spid="29" grpId="0" animBg="1"/>
      <p:bldP spid="29" grpId="1" animBg="1"/>
      <p:bldP spid="32" grpId="0" animBg="1"/>
      <p:bldP spid="32" grpId="1" animBg="1"/>
      <p:bldP spid="33" grpId="0" animBg="1"/>
      <p:bldP spid="33"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6"/>
          <a:srcRect b="9825"/>
          <a:stretch/>
        </p:blipFill>
        <p:spPr>
          <a:xfrm>
            <a:off x="-107076" y="8487"/>
            <a:ext cx="12406151" cy="6822032"/>
          </a:xfrm>
          <a:prstGeom prst="rect">
            <a:avLst/>
          </a:prstGeom>
        </p:spPr>
      </p:pic>
      <p:pic>
        <p:nvPicPr>
          <p:cNvPr id="17" name="Picture 2"/>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rot="21286990" flipH="1">
            <a:off x="4694463" y="3969733"/>
            <a:ext cx="2623095" cy="2623095"/>
          </a:xfrm>
          <a:prstGeom prst="rect">
            <a:avLst/>
          </a:prstGeom>
          <a:noFill/>
          <a:extLst>
            <a:ext uri="{909E8E84-426E-40DD-AFC4-6F175D3DCCD1}">
              <a14:hiddenFill xmlns:a14="http://schemas.microsoft.com/office/drawing/2010/main">
                <a:solidFill>
                  <a:srgbClr val="FFFFFF"/>
                </a:solidFill>
              </a14:hiddenFill>
            </a:ext>
          </a:extLst>
        </p:spPr>
      </p:pic>
      <p:sp>
        <p:nvSpPr>
          <p:cNvPr id="9" name="8 Rectángulo"/>
          <p:cNvSpPr/>
          <p:nvPr/>
        </p:nvSpPr>
        <p:spPr>
          <a:xfrm>
            <a:off x="-84684" y="5441888"/>
            <a:ext cx="12261603" cy="1466705"/>
          </a:xfrm>
          <a:prstGeom prst="rect">
            <a:avLst/>
          </a:prstGeom>
          <a:blipFill dpi="0" rotWithShape="1">
            <a:blip r:embed="rId8">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rcRect/>
            <a:stretch>
              <a:fillRect t="1" b="-352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Tx/>
              <a:buSzTx/>
              <a:buFontTx/>
              <a:buNone/>
              <a:tabLst/>
              <a:defRPr/>
            </a:pPr>
            <a:endParaRPr kumimoji="0" lang="es-ES" sz="1397" b="0" i="0" u="none" strike="noStrike" kern="1200" cap="none" spc="0" normalizeH="0" baseline="0" noProof="0">
              <a:ln>
                <a:noFill/>
              </a:ln>
              <a:solidFill>
                <a:srgbClr val="FFFFFF"/>
              </a:solidFill>
              <a:effectLst/>
              <a:uLnTx/>
              <a:uFillTx/>
              <a:latin typeface="Arial"/>
              <a:ea typeface="+mn-ea"/>
              <a:cs typeface="+mn-cs"/>
            </a:endParaRPr>
          </a:p>
        </p:txBody>
      </p:sp>
      <p:pic>
        <p:nvPicPr>
          <p:cNvPr id="16" name="Picture 4"/>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rightnessContrast bright="40000" contrast="-40000"/>
                    </a14:imgEffect>
                  </a14:imgLayer>
                </a14:imgProps>
              </a:ext>
              <a:ext uri="{28A0092B-C50C-407E-A947-70E740481C1C}">
                <a14:useLocalDpi xmlns:a14="http://schemas.microsoft.com/office/drawing/2010/main" val="0"/>
              </a:ext>
            </a:extLst>
          </a:blip>
          <a:srcRect l="23226" t="27715" r="21326" b="11650"/>
          <a:stretch/>
        </p:blipFill>
        <p:spPr bwMode="auto">
          <a:xfrm>
            <a:off x="4298261" y="3965277"/>
            <a:ext cx="3415499" cy="22650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17672" y="7173576"/>
            <a:ext cx="3273245" cy="3273245"/>
          </a:xfrm>
          <a:prstGeom prst="rect">
            <a:avLst/>
          </a:prstGeom>
        </p:spPr>
      </p:pic>
      <p:sp>
        <p:nvSpPr>
          <p:cNvPr id="26" name="1MsPham"/>
          <p:cNvSpPr/>
          <p:nvPr/>
        </p:nvSpPr>
        <p:spPr>
          <a:xfrm>
            <a:off x="6881523" y="5231491"/>
            <a:ext cx="5283200" cy="1459421"/>
          </a:xfrm>
          <a:prstGeom prst="snip2DiagRect">
            <a:avLst/>
          </a:prstGeom>
          <a:solidFill>
            <a:schemeClr val="bg1">
              <a:alpha val="92000"/>
            </a:schemeClr>
          </a:solidFill>
          <a:ln w="76200" cap="rnd" cmpd="dbl">
            <a:solidFill>
              <a:srgbClr val="FFC000"/>
            </a:solidFill>
            <a:round/>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1216092"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D. đua thuyền</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29" name="2MsPham"/>
          <p:cNvSpPr/>
          <p:nvPr/>
        </p:nvSpPr>
        <p:spPr>
          <a:xfrm>
            <a:off x="33964" y="5135519"/>
            <a:ext cx="5541840" cy="1459421"/>
          </a:xfrm>
          <a:prstGeom prst="snip2DiagRect">
            <a:avLst/>
          </a:prstGeom>
          <a:solidFill>
            <a:schemeClr val="bg1">
              <a:alpha val="92000"/>
            </a:schemeClr>
          </a:solidFill>
          <a:ln w="76200" cap="rnd" cmpd="dbl">
            <a:solidFill>
              <a:srgbClr val="FFC000"/>
            </a:solidFill>
            <a:round/>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1216092"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C. Chùa Hương</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32" name="3MsPham"/>
          <p:cNvSpPr/>
          <p:nvPr/>
        </p:nvSpPr>
        <p:spPr>
          <a:xfrm>
            <a:off x="6881522" y="3625374"/>
            <a:ext cx="5202985" cy="1459421"/>
          </a:xfrm>
          <a:prstGeom prst="snip2DiagRect">
            <a:avLst/>
          </a:prstGeom>
          <a:solidFill>
            <a:schemeClr val="bg1">
              <a:alpha val="92000"/>
            </a:schemeClr>
          </a:solidFill>
          <a:ln w="76200" cap="rnd" cmpd="dbl">
            <a:solidFill>
              <a:srgbClr val="FFC000"/>
            </a:solidFill>
            <a:round/>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1216092"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B. vui tươi</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33" name="4MsPham"/>
          <p:cNvSpPr/>
          <p:nvPr/>
        </p:nvSpPr>
        <p:spPr>
          <a:xfrm>
            <a:off x="33964" y="3456151"/>
            <a:ext cx="5541840" cy="1459421"/>
          </a:xfrm>
          <a:prstGeom prst="snip2DiagRect">
            <a:avLst/>
          </a:prstGeom>
          <a:solidFill>
            <a:schemeClr val="bg1">
              <a:alpha val="92000"/>
            </a:schemeClr>
          </a:solidFill>
          <a:ln w="76200" cap="rnd" cmpd="dbl">
            <a:solidFill>
              <a:srgbClr val="FFC000"/>
            </a:solidFill>
            <a:round/>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1216092"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A. phấn khởi</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34" name="Picture 33">
            <a:hlinkClick r:id="" action="ppaction://hlinkshowjump?jump=nextslide"/>
          </p:cNvPr>
          <p:cNvPicPr>
            <a:picLocks noChangeAspect="1"/>
          </p:cNvPicPr>
          <p:nvPr/>
        </p:nvPicPr>
        <p:blipFill>
          <a:blip r:embed="rId13"/>
          <a:stretch>
            <a:fillRect/>
          </a:stretch>
        </p:blipFill>
        <p:spPr>
          <a:xfrm>
            <a:off x="10786231" y="-48974"/>
            <a:ext cx="1499127" cy="705244"/>
          </a:xfrm>
          <a:prstGeom prst="rect">
            <a:avLst/>
          </a:prstGeom>
        </p:spPr>
      </p:pic>
      <p:sp>
        <p:nvSpPr>
          <p:cNvPr id="18" name="Heart 17"/>
          <p:cNvSpPr/>
          <p:nvPr/>
        </p:nvSpPr>
        <p:spPr>
          <a:xfrm>
            <a:off x="12855328" y="5493076"/>
            <a:ext cx="912139" cy="912139"/>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Tx/>
              <a:buSzTx/>
              <a:buFontTx/>
              <a:buNone/>
              <a:tabLst/>
              <a:defRPr/>
            </a:pPr>
            <a:endParaRPr kumimoji="0" lang="en-US" sz="1397" b="0" i="0" u="none" strike="noStrike" kern="1200" cap="none" spc="0" normalizeH="0" baseline="0" noProof="0">
              <a:ln>
                <a:noFill/>
              </a:ln>
              <a:solidFill>
                <a:srgbClr val="FFFFFF"/>
              </a:solidFill>
              <a:effectLst/>
              <a:uLnTx/>
              <a:uFillTx/>
              <a:latin typeface="Arial"/>
              <a:ea typeface="+mn-ea"/>
              <a:cs typeface="+mn-cs"/>
            </a:endParaRPr>
          </a:p>
        </p:txBody>
      </p:sp>
      <p:sp>
        <p:nvSpPr>
          <p:cNvPr id="2" name="TextBox 1">
            <a:extLst>
              <a:ext uri="{FF2B5EF4-FFF2-40B4-BE49-F238E27FC236}">
                <a16:creationId xmlns:a16="http://schemas.microsoft.com/office/drawing/2014/main" id="{E805573F-8990-40A9-B125-6B98D8644432}"/>
              </a:ext>
            </a:extLst>
          </p:cNvPr>
          <p:cNvSpPr txBox="1"/>
          <p:nvPr/>
        </p:nvSpPr>
        <p:spPr>
          <a:xfrm>
            <a:off x="1139483" y="657711"/>
            <a:ext cx="9196694" cy="769441"/>
          </a:xfrm>
          <a:prstGeom prst="rect">
            <a:avLst/>
          </a:prstGeom>
          <a:solidFill>
            <a:schemeClr val="bg1"/>
          </a:solidFill>
          <a:ln>
            <a:solidFill>
              <a:srgbClr val="FFC000"/>
            </a:solidFill>
          </a:ln>
        </p:spPr>
        <p:txBody>
          <a:bodyPr wrap="square" rtlCol="0">
            <a:spAutoFit/>
          </a:bodyPr>
          <a:lstStyle/>
          <a:p>
            <a:pPr marL="0" marR="0" lvl="0" indent="0" algn="ctr" defTabSz="1219004"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Đâu là từ chỉ hoạt động trong lễ hội</a:t>
            </a:r>
          </a:p>
        </p:txBody>
      </p:sp>
      <p:pic>
        <p:nvPicPr>
          <p:cNvPr id="2050" name="Picture 2"/>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flipH="1">
            <a:off x="9372812" y="896029"/>
            <a:ext cx="2402291" cy="240229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flipH="1">
            <a:off x="9393680" y="896029"/>
            <a:ext cx="2402291" cy="2402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922378"/>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25"/>
                                        </p:tgtEl>
                                        <p:attrNameLst>
                                          <p:attrName>style.visibility</p:attrName>
                                        </p:attrNameLst>
                                      </p:cBhvr>
                                      <p:to>
                                        <p:strVal val="hidden"/>
                                      </p:to>
                                    </p:set>
                                  </p:childTnLst>
                                </p:cTn>
                              </p:par>
                              <p:par>
                                <p:cTn id="9" presetID="42" presetClass="path" presetSubtype="0" accel="50000" decel="50000" fill="hold" nodeType="withEffect">
                                  <p:stCondLst>
                                    <p:cond delay="0"/>
                                  </p:stCondLst>
                                  <p:childTnLst>
                                    <p:animMotion origin="layout" path="M 1.04167E-6 -2.59259E-6 L -0.72435 -0.00092 " pathEditMode="relative" rAng="0" ptsTypes="AA">
                                      <p:cBhvr>
                                        <p:cTn id="10" dur="2000" fill="hold"/>
                                        <p:tgtEl>
                                          <p:spTgt spid="2050"/>
                                        </p:tgtEl>
                                        <p:attrNameLst>
                                          <p:attrName>ppt_x</p:attrName>
                                          <p:attrName>ppt_y</p:attrName>
                                        </p:attrNameLst>
                                      </p:cBhvr>
                                      <p:rCtr x="-36224" y="-46"/>
                                    </p:animMotion>
                                  </p:childTnLst>
                                </p:cTn>
                              </p:par>
                            </p:childTnLst>
                          </p:cTn>
                        </p:par>
                        <p:par>
                          <p:cTn id="11" fill="hold">
                            <p:stCondLst>
                              <p:cond delay="2000"/>
                            </p:stCondLst>
                            <p:childTnLst>
                              <p:par>
                                <p:cTn id="12" presetID="9" presetClass="emph" presetSubtype="0" grpId="0" nodeType="afterEffect">
                                  <p:stCondLst>
                                    <p:cond delay="0"/>
                                  </p:stCondLst>
                                  <p:childTnLst>
                                    <p:set>
                                      <p:cBhvr rctx="PPT">
                                        <p:cTn id="13" dur="indefinite"/>
                                        <p:tgtEl>
                                          <p:spTgt spid="29"/>
                                        </p:tgtEl>
                                        <p:attrNameLst>
                                          <p:attrName>style.opacity</p:attrName>
                                        </p:attrNameLst>
                                      </p:cBhvr>
                                      <p:to>
                                        <p:strVal val="0.5"/>
                                      </p:to>
                                    </p:set>
                                    <p:animEffect filter="image" prLst="opacity: 0.5">
                                      <p:cBhvr rctx="IE">
                                        <p:cTn id="14" dur="indefinite"/>
                                        <p:tgtEl>
                                          <p:spTgt spid="29"/>
                                        </p:tgtEl>
                                      </p:cBhvr>
                                    </p:animEffect>
                                  </p:childTnLst>
                                  <p:subTnLst>
                                    <p:audio>
                                      <p:cMediaNode>
                                        <p:cTn display="0" masterRel="sameClick">
                                          <p:stCondLst>
                                            <p:cond evt="begin" delay="0">
                                              <p:tn val="12"/>
                                            </p:cond>
                                          </p:stCondLst>
                                          <p:endCondLst>
                                            <p:cond evt="onStopAudio" delay="0">
                                              <p:tgtEl>
                                                <p:sldTgt/>
                                              </p:tgtEl>
                                            </p:cond>
                                          </p:endCondLst>
                                        </p:cTn>
                                        <p:tgtEl>
                                          <p:sndTgt r:embed="rId3" name="yeahtWAV.wav"/>
                                        </p:tgtEl>
                                      </p:cMediaNode>
                                    </p:audio>
                                  </p:subTnLst>
                                </p:cTn>
                              </p:par>
                              <p:par>
                                <p:cTn id="15" presetID="9" presetClass="emph" presetSubtype="0" grpId="0" nodeType="withEffect">
                                  <p:stCondLst>
                                    <p:cond delay="0"/>
                                  </p:stCondLst>
                                  <p:childTnLst>
                                    <p:set>
                                      <p:cBhvr rctx="PPT">
                                        <p:cTn id="16" dur="indefinite"/>
                                        <p:tgtEl>
                                          <p:spTgt spid="32"/>
                                        </p:tgtEl>
                                        <p:attrNameLst>
                                          <p:attrName>style.opacity</p:attrName>
                                        </p:attrNameLst>
                                      </p:cBhvr>
                                      <p:to>
                                        <p:strVal val="0.5"/>
                                      </p:to>
                                    </p:set>
                                    <p:animEffect filter="image" prLst="opacity: 0.5">
                                      <p:cBhvr rctx="IE">
                                        <p:cTn id="17" dur="indefinite"/>
                                        <p:tgtEl>
                                          <p:spTgt spid="32"/>
                                        </p:tgtEl>
                                      </p:cBhvr>
                                    </p:animEffect>
                                  </p:childTnLst>
                                </p:cTn>
                              </p:par>
                              <p:par>
                                <p:cTn id="18" presetID="9" presetClass="emph" presetSubtype="0" grpId="0" nodeType="withEffect">
                                  <p:stCondLst>
                                    <p:cond delay="0"/>
                                  </p:stCondLst>
                                  <p:childTnLst>
                                    <p:set>
                                      <p:cBhvr rctx="PPT">
                                        <p:cTn id="19" dur="indefinite"/>
                                        <p:tgtEl>
                                          <p:spTgt spid="33"/>
                                        </p:tgtEl>
                                        <p:attrNameLst>
                                          <p:attrName>style.opacity</p:attrName>
                                        </p:attrNameLst>
                                      </p:cBhvr>
                                      <p:to>
                                        <p:strVal val="0.5"/>
                                      </p:to>
                                    </p:set>
                                    <p:animEffect filter="image" prLst="opacity: 0.5">
                                      <p:cBhvr rctx="IE">
                                        <p:cTn id="20" dur="indefinite"/>
                                        <p:tgtEl>
                                          <p:spTgt spid="33"/>
                                        </p:tgtEl>
                                      </p:cBhvr>
                                    </p:animEffect>
                                  </p:childTnLst>
                                </p:cTn>
                              </p:par>
                              <p:par>
                                <p:cTn id="21" presetID="10"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childTnLst>
                          </p:cTn>
                        </p:par>
                      </p:childTnLst>
                    </p:cTn>
                  </p:par>
                </p:childTnLst>
              </p:cTn>
              <p:nextCondLst>
                <p:cond evt="onClick" delay="0">
                  <p:tgtEl>
                    <p:spTgt spid="26"/>
                  </p:tgtEl>
                </p:cond>
              </p:nextCondLst>
            </p:seq>
            <p:seq concurrent="1" nextAc="seek">
              <p:cTn id="24" restart="whenNotActive" fill="hold" evtFilter="cancelBubble" nodeType="interactiveSeq">
                <p:stCondLst>
                  <p:cond evt="onClick" delay="0">
                    <p:tgtEl>
                      <p:spTgt spid="29"/>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withEffect">
                                  <p:stCondLst>
                                    <p:cond delay="0"/>
                                  </p:stCondLst>
                                  <p:childTnLst>
                                    <p:set>
                                      <p:cBhvr>
                                        <p:cTn id="28" dur="1" fill="hold">
                                          <p:stCondLst>
                                            <p:cond delay="0"/>
                                          </p:stCondLst>
                                        </p:cTn>
                                        <p:tgtEl>
                                          <p:spTgt spid="2050"/>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0"/>
                                          </p:stCondLst>
                                        </p:cTn>
                                        <p:tgtEl>
                                          <p:spTgt spid="25"/>
                                        </p:tgtEl>
                                        <p:attrNameLst>
                                          <p:attrName>style.visibility</p:attrName>
                                        </p:attrNameLst>
                                      </p:cBhvr>
                                      <p:to>
                                        <p:strVal val="hidden"/>
                                      </p:to>
                                    </p:set>
                                  </p:childTnLst>
                                </p:cTn>
                              </p:par>
                              <p:par>
                                <p:cTn id="31" presetID="35" presetClass="path" presetSubtype="0" accel="50000" decel="50000" fill="hold" nodeType="withEffect">
                                  <p:stCondLst>
                                    <p:cond delay="0"/>
                                  </p:stCondLst>
                                  <p:childTnLst>
                                    <p:animMotion origin="layout" path="M 1.04167E-6 -0.01111 L -0.36029 0.0044 " pathEditMode="relative" rAng="0" ptsTypes="AA">
                                      <p:cBhvr>
                                        <p:cTn id="32" dur="2000" fill="hold"/>
                                        <p:tgtEl>
                                          <p:spTgt spid="2050"/>
                                        </p:tgtEl>
                                        <p:attrNameLst>
                                          <p:attrName>ppt_x</p:attrName>
                                          <p:attrName>ppt_y</p:attrName>
                                        </p:attrNameLst>
                                      </p:cBhvr>
                                      <p:rCtr x="-18021" y="764"/>
                                    </p:animMotion>
                                  </p:childTnLst>
                                </p:cTn>
                              </p:par>
                              <p:par>
                                <p:cTn id="33" presetID="2" presetClass="exit" presetSubtype="4" fill="hold" nodeType="withEffect">
                                  <p:stCondLst>
                                    <p:cond delay="1750"/>
                                  </p:stCondLst>
                                  <p:childTnLst>
                                    <p:anim calcmode="lin" valueType="num">
                                      <p:cBhvr additive="base">
                                        <p:cTn id="34" dur="750"/>
                                        <p:tgtEl>
                                          <p:spTgt spid="2050"/>
                                        </p:tgtEl>
                                        <p:attrNameLst>
                                          <p:attrName>ppt_x</p:attrName>
                                        </p:attrNameLst>
                                      </p:cBhvr>
                                      <p:tavLst>
                                        <p:tav tm="0">
                                          <p:val>
                                            <p:strVal val="ppt_x"/>
                                          </p:val>
                                        </p:tav>
                                        <p:tav tm="100000">
                                          <p:val>
                                            <p:strVal val="ppt_x"/>
                                          </p:val>
                                        </p:tav>
                                      </p:tavLst>
                                    </p:anim>
                                    <p:anim calcmode="lin" valueType="num">
                                      <p:cBhvr additive="base">
                                        <p:cTn id="35" dur="750"/>
                                        <p:tgtEl>
                                          <p:spTgt spid="2050"/>
                                        </p:tgtEl>
                                        <p:attrNameLst>
                                          <p:attrName>ppt_y</p:attrName>
                                        </p:attrNameLst>
                                      </p:cBhvr>
                                      <p:tavLst>
                                        <p:tav tm="0">
                                          <p:val>
                                            <p:strVal val="ppt_y"/>
                                          </p:val>
                                        </p:tav>
                                        <p:tav tm="100000">
                                          <p:val>
                                            <p:strVal val="1+ppt_h/2"/>
                                          </p:val>
                                        </p:tav>
                                      </p:tavLst>
                                    </p:anim>
                                    <p:set>
                                      <p:cBhvr>
                                        <p:cTn id="36" dur="1" fill="hold">
                                          <p:stCondLst>
                                            <p:cond delay="749"/>
                                          </p:stCondLst>
                                        </p:cTn>
                                        <p:tgtEl>
                                          <p:spTgt spid="2050"/>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4" name="falling_down.wav"/>
                                        </p:tgtEl>
                                      </p:cMediaNode>
                                    </p:audio>
                                  </p:subTnLst>
                                </p:cTn>
                              </p:par>
                              <p:par>
                                <p:cTn id="37" presetID="1" presetClass="entr" presetSubtype="0" fill="hold" nodeType="withEffect">
                                  <p:stCondLst>
                                    <p:cond delay="225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nodeType="withEffect">
                                  <p:stCondLst>
                                    <p:cond delay="2250"/>
                                  </p:stCondLst>
                                  <p:childTnLst>
                                    <p:set>
                                      <p:cBhvr>
                                        <p:cTn id="40" dur="1" fill="hold">
                                          <p:stCondLst>
                                            <p:cond delay="0"/>
                                          </p:stCondLst>
                                        </p:cTn>
                                        <p:tgtEl>
                                          <p:spTgt spid="17"/>
                                        </p:tgtEl>
                                        <p:attrNameLst>
                                          <p:attrName>style.visibility</p:attrName>
                                        </p:attrNameLst>
                                      </p:cBhvr>
                                      <p:to>
                                        <p:strVal val="visible"/>
                                      </p:to>
                                    </p:set>
                                  </p:childTnLst>
                                </p:cTn>
                              </p:par>
                              <p:par>
                                <p:cTn id="41" presetID="2" presetClass="exit" presetSubtype="2" fill="hold" nodeType="withEffect">
                                  <p:stCondLst>
                                    <p:cond delay="3000"/>
                                  </p:stCondLst>
                                  <p:childTnLst>
                                    <p:anim calcmode="lin" valueType="num">
                                      <p:cBhvr additive="base">
                                        <p:cTn id="42" dur="750"/>
                                        <p:tgtEl>
                                          <p:spTgt spid="16"/>
                                        </p:tgtEl>
                                        <p:attrNameLst>
                                          <p:attrName>ppt_x</p:attrName>
                                        </p:attrNameLst>
                                      </p:cBhvr>
                                      <p:tavLst>
                                        <p:tav tm="0">
                                          <p:val>
                                            <p:strVal val="ppt_x"/>
                                          </p:val>
                                        </p:tav>
                                        <p:tav tm="100000">
                                          <p:val>
                                            <p:strVal val="1+ppt_w/2"/>
                                          </p:val>
                                        </p:tav>
                                      </p:tavLst>
                                    </p:anim>
                                    <p:anim calcmode="lin" valueType="num">
                                      <p:cBhvr additive="base">
                                        <p:cTn id="43" dur="750"/>
                                        <p:tgtEl>
                                          <p:spTgt spid="16"/>
                                        </p:tgtEl>
                                        <p:attrNameLst>
                                          <p:attrName>ppt_y</p:attrName>
                                        </p:attrNameLst>
                                      </p:cBhvr>
                                      <p:tavLst>
                                        <p:tav tm="0">
                                          <p:val>
                                            <p:strVal val="ppt_y"/>
                                          </p:val>
                                        </p:tav>
                                        <p:tav tm="100000">
                                          <p:val>
                                            <p:strVal val="ppt_y"/>
                                          </p:val>
                                        </p:tav>
                                      </p:tavLst>
                                    </p:anim>
                                    <p:set>
                                      <p:cBhvr>
                                        <p:cTn id="44" dur="1" fill="hold">
                                          <p:stCondLst>
                                            <p:cond delay="749"/>
                                          </p:stCondLst>
                                        </p:cTn>
                                        <p:tgtEl>
                                          <p:spTgt spid="16"/>
                                        </p:tgtEl>
                                        <p:attrNameLst>
                                          <p:attrName>style.visibility</p:attrName>
                                        </p:attrNameLst>
                                      </p:cBhvr>
                                      <p:to>
                                        <p:strVal val="hidden"/>
                                      </p:to>
                                    </p:set>
                                  </p:childTnLst>
                                </p:cTn>
                              </p:par>
                              <p:par>
                                <p:cTn id="45" presetID="2" presetClass="exit" presetSubtype="2" fill="hold" nodeType="withEffect">
                                  <p:stCondLst>
                                    <p:cond delay="3000"/>
                                  </p:stCondLst>
                                  <p:childTnLst>
                                    <p:anim calcmode="lin" valueType="num">
                                      <p:cBhvr additive="base">
                                        <p:cTn id="46" dur="750"/>
                                        <p:tgtEl>
                                          <p:spTgt spid="17"/>
                                        </p:tgtEl>
                                        <p:attrNameLst>
                                          <p:attrName>ppt_x</p:attrName>
                                        </p:attrNameLst>
                                      </p:cBhvr>
                                      <p:tavLst>
                                        <p:tav tm="0">
                                          <p:val>
                                            <p:strVal val="ppt_x"/>
                                          </p:val>
                                        </p:tav>
                                        <p:tav tm="100000">
                                          <p:val>
                                            <p:strVal val="1+ppt_w/2"/>
                                          </p:val>
                                        </p:tav>
                                      </p:tavLst>
                                    </p:anim>
                                    <p:anim calcmode="lin" valueType="num">
                                      <p:cBhvr additive="base">
                                        <p:cTn id="47" dur="750"/>
                                        <p:tgtEl>
                                          <p:spTgt spid="17"/>
                                        </p:tgtEl>
                                        <p:attrNameLst>
                                          <p:attrName>ppt_y</p:attrName>
                                        </p:attrNameLst>
                                      </p:cBhvr>
                                      <p:tavLst>
                                        <p:tav tm="0">
                                          <p:val>
                                            <p:strVal val="ppt_y"/>
                                          </p:val>
                                        </p:tav>
                                        <p:tav tm="100000">
                                          <p:val>
                                            <p:strVal val="ppt_y"/>
                                          </p:val>
                                        </p:tav>
                                      </p:tavLst>
                                    </p:anim>
                                    <p:set>
                                      <p:cBhvr>
                                        <p:cTn id="48" dur="1" fill="hold">
                                          <p:stCondLst>
                                            <p:cond delay="749"/>
                                          </p:stCondLst>
                                        </p:cTn>
                                        <p:tgtEl>
                                          <p:spTgt spid="17"/>
                                        </p:tgtEl>
                                        <p:attrNameLst>
                                          <p:attrName>style.visibility</p:attrName>
                                        </p:attrNameLst>
                                      </p:cBhvr>
                                      <p:to>
                                        <p:strVal val="hidden"/>
                                      </p:to>
                                    </p:set>
                                  </p:childTnLst>
                                </p:cTn>
                              </p:par>
                              <p:par>
                                <p:cTn id="49" presetID="9" presetClass="emph" presetSubtype="0" grpId="1" nodeType="withEffect">
                                  <p:stCondLst>
                                    <p:cond delay="3000"/>
                                  </p:stCondLst>
                                  <p:childTnLst>
                                    <p:set>
                                      <p:cBhvr rctx="PPT">
                                        <p:cTn id="50" dur="indefinite"/>
                                        <p:tgtEl>
                                          <p:spTgt spid="29"/>
                                        </p:tgtEl>
                                        <p:attrNameLst>
                                          <p:attrName>style.opacity</p:attrName>
                                        </p:attrNameLst>
                                      </p:cBhvr>
                                      <p:to>
                                        <p:strVal val="0.5"/>
                                      </p:to>
                                    </p:set>
                                    <p:animEffect filter="image" prLst="opacity: 0.5">
                                      <p:cBhvr rctx="IE">
                                        <p:cTn id="51" dur="indefinite"/>
                                        <p:tgtEl>
                                          <p:spTgt spid="29"/>
                                        </p:tgtEl>
                                      </p:cBhvr>
                                    </p:animEffect>
                                  </p:childTnLst>
                                  <p:subTnLst>
                                    <p:audio>
                                      <p:cMediaNode>
                                        <p:cTn display="0" masterRel="sameClick">
                                          <p:stCondLst>
                                            <p:cond evt="begin" delay="0">
                                              <p:tn val="49"/>
                                            </p:cond>
                                          </p:stCondLst>
                                          <p:endCondLst>
                                            <p:cond evt="onStopAudio" delay="0">
                                              <p:tgtEl>
                                                <p:sldTgt/>
                                              </p:tgtEl>
                                            </p:cond>
                                          </p:endCondLst>
                                        </p:cTn>
                                        <p:tgtEl>
                                          <p:sndTgt r:embed="rId5" name="incorrecWAV.wav"/>
                                        </p:tgtEl>
                                      </p:cMediaNode>
                                    </p:audio>
                                  </p:subTnLst>
                                </p:cTn>
                              </p:par>
                            </p:childTnLst>
                          </p:cTn>
                        </p:par>
                        <p:par>
                          <p:cTn id="52" fill="hold">
                            <p:stCondLst>
                              <p:cond delay="3750"/>
                            </p:stCondLst>
                            <p:childTnLst>
                              <p:par>
                                <p:cTn id="53" presetID="1" presetClass="entr" presetSubtype="0" fill="hold" nodeType="after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55" restart="whenNotActive" fill="hold" evtFilter="cancelBubble" nodeType="interactiveSeq">
                <p:stCondLst>
                  <p:cond evt="onClick" delay="0">
                    <p:tgtEl>
                      <p:spTgt spid="32"/>
                    </p:tgtEl>
                  </p:cond>
                </p:stCondLst>
                <p:endSync evt="end" delay="0">
                  <p:rtn val="all"/>
                </p:endSync>
                <p:childTnLst>
                  <p:par>
                    <p:cTn id="56" fill="hold">
                      <p:stCondLst>
                        <p:cond delay="0"/>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2050"/>
                                        </p:tgtEl>
                                        <p:attrNameLst>
                                          <p:attrName>style.visibility</p:attrName>
                                        </p:attrNameLst>
                                      </p:cBhvr>
                                      <p:to>
                                        <p:strVal val="visible"/>
                                      </p:to>
                                    </p:set>
                                  </p:childTnLst>
                                </p:cTn>
                              </p:par>
                              <p:par>
                                <p:cTn id="60" presetID="1" presetClass="exit" presetSubtype="0" fill="hold" nodeType="withEffect">
                                  <p:stCondLst>
                                    <p:cond delay="0"/>
                                  </p:stCondLst>
                                  <p:childTnLst>
                                    <p:set>
                                      <p:cBhvr>
                                        <p:cTn id="61" dur="1" fill="hold">
                                          <p:stCondLst>
                                            <p:cond delay="0"/>
                                          </p:stCondLst>
                                        </p:cTn>
                                        <p:tgtEl>
                                          <p:spTgt spid="25"/>
                                        </p:tgtEl>
                                        <p:attrNameLst>
                                          <p:attrName>style.visibility</p:attrName>
                                        </p:attrNameLst>
                                      </p:cBhvr>
                                      <p:to>
                                        <p:strVal val="hidden"/>
                                      </p:to>
                                    </p:set>
                                  </p:childTnLst>
                                </p:cTn>
                              </p:par>
                              <p:par>
                                <p:cTn id="62" presetID="42" presetClass="path" presetSubtype="0" accel="50000" decel="50000" fill="hold" nodeType="withEffect">
                                  <p:stCondLst>
                                    <p:cond delay="0"/>
                                  </p:stCondLst>
                                  <p:childTnLst>
                                    <p:animMotion origin="layout" path="M 1.04167E-6 -2.59259E-6 L -0.35247 0.00324 " pathEditMode="relative" rAng="0" ptsTypes="AA">
                                      <p:cBhvr>
                                        <p:cTn id="63" dur="2000" fill="hold"/>
                                        <p:tgtEl>
                                          <p:spTgt spid="2050"/>
                                        </p:tgtEl>
                                        <p:attrNameLst>
                                          <p:attrName>ppt_x</p:attrName>
                                          <p:attrName>ppt_y</p:attrName>
                                        </p:attrNameLst>
                                      </p:cBhvr>
                                      <p:rCtr x="-17630" y="162"/>
                                    </p:animMotion>
                                  </p:childTnLst>
                                </p:cTn>
                              </p:par>
                              <p:par>
                                <p:cTn id="64" presetID="2" presetClass="exit" presetSubtype="4" fill="hold" nodeType="withEffect">
                                  <p:stCondLst>
                                    <p:cond delay="1750"/>
                                  </p:stCondLst>
                                  <p:childTnLst>
                                    <p:anim calcmode="lin" valueType="num">
                                      <p:cBhvr additive="base">
                                        <p:cTn id="65" dur="750"/>
                                        <p:tgtEl>
                                          <p:spTgt spid="2050"/>
                                        </p:tgtEl>
                                        <p:attrNameLst>
                                          <p:attrName>ppt_x</p:attrName>
                                        </p:attrNameLst>
                                      </p:cBhvr>
                                      <p:tavLst>
                                        <p:tav tm="0">
                                          <p:val>
                                            <p:strVal val="ppt_x"/>
                                          </p:val>
                                        </p:tav>
                                        <p:tav tm="100000">
                                          <p:val>
                                            <p:strVal val="ppt_x"/>
                                          </p:val>
                                        </p:tav>
                                      </p:tavLst>
                                    </p:anim>
                                    <p:anim calcmode="lin" valueType="num">
                                      <p:cBhvr additive="base">
                                        <p:cTn id="66" dur="750"/>
                                        <p:tgtEl>
                                          <p:spTgt spid="2050"/>
                                        </p:tgtEl>
                                        <p:attrNameLst>
                                          <p:attrName>ppt_y</p:attrName>
                                        </p:attrNameLst>
                                      </p:cBhvr>
                                      <p:tavLst>
                                        <p:tav tm="0">
                                          <p:val>
                                            <p:strVal val="ppt_y"/>
                                          </p:val>
                                        </p:tav>
                                        <p:tav tm="100000">
                                          <p:val>
                                            <p:strVal val="1+ppt_h/2"/>
                                          </p:val>
                                        </p:tav>
                                      </p:tavLst>
                                    </p:anim>
                                    <p:set>
                                      <p:cBhvr>
                                        <p:cTn id="67" dur="1" fill="hold">
                                          <p:stCondLst>
                                            <p:cond delay="749"/>
                                          </p:stCondLst>
                                        </p:cTn>
                                        <p:tgtEl>
                                          <p:spTgt spid="2050"/>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4" name="falling_down.wav"/>
                                        </p:tgtEl>
                                      </p:cMediaNode>
                                    </p:audio>
                                  </p:subTnLst>
                                </p:cTn>
                              </p:par>
                              <p:par>
                                <p:cTn id="68" presetID="1" presetClass="entr" presetSubtype="0" fill="hold" nodeType="withEffect">
                                  <p:stCondLst>
                                    <p:cond delay="2250"/>
                                  </p:stCondLst>
                                  <p:childTnLst>
                                    <p:set>
                                      <p:cBhvr>
                                        <p:cTn id="69" dur="1" fill="hold">
                                          <p:stCondLst>
                                            <p:cond delay="0"/>
                                          </p:stCondLst>
                                        </p:cTn>
                                        <p:tgtEl>
                                          <p:spTgt spid="16"/>
                                        </p:tgtEl>
                                        <p:attrNameLst>
                                          <p:attrName>style.visibility</p:attrName>
                                        </p:attrNameLst>
                                      </p:cBhvr>
                                      <p:to>
                                        <p:strVal val="visible"/>
                                      </p:to>
                                    </p:set>
                                  </p:childTnLst>
                                </p:cTn>
                              </p:par>
                              <p:par>
                                <p:cTn id="70" presetID="1" presetClass="entr" presetSubtype="0" fill="hold" nodeType="withEffect">
                                  <p:stCondLst>
                                    <p:cond delay="2250"/>
                                  </p:stCondLst>
                                  <p:childTnLst>
                                    <p:set>
                                      <p:cBhvr>
                                        <p:cTn id="71" dur="1" fill="hold">
                                          <p:stCondLst>
                                            <p:cond delay="0"/>
                                          </p:stCondLst>
                                        </p:cTn>
                                        <p:tgtEl>
                                          <p:spTgt spid="17"/>
                                        </p:tgtEl>
                                        <p:attrNameLst>
                                          <p:attrName>style.visibility</p:attrName>
                                        </p:attrNameLst>
                                      </p:cBhvr>
                                      <p:to>
                                        <p:strVal val="visible"/>
                                      </p:to>
                                    </p:set>
                                  </p:childTnLst>
                                </p:cTn>
                              </p:par>
                              <p:par>
                                <p:cTn id="72" presetID="2" presetClass="exit" presetSubtype="2" fill="hold" nodeType="withEffect">
                                  <p:stCondLst>
                                    <p:cond delay="3000"/>
                                  </p:stCondLst>
                                  <p:childTnLst>
                                    <p:anim calcmode="lin" valueType="num">
                                      <p:cBhvr additive="base">
                                        <p:cTn id="73" dur="750"/>
                                        <p:tgtEl>
                                          <p:spTgt spid="16"/>
                                        </p:tgtEl>
                                        <p:attrNameLst>
                                          <p:attrName>ppt_x</p:attrName>
                                        </p:attrNameLst>
                                      </p:cBhvr>
                                      <p:tavLst>
                                        <p:tav tm="0">
                                          <p:val>
                                            <p:strVal val="ppt_x"/>
                                          </p:val>
                                        </p:tav>
                                        <p:tav tm="100000">
                                          <p:val>
                                            <p:strVal val="1+ppt_w/2"/>
                                          </p:val>
                                        </p:tav>
                                      </p:tavLst>
                                    </p:anim>
                                    <p:anim calcmode="lin" valueType="num">
                                      <p:cBhvr additive="base">
                                        <p:cTn id="74" dur="750"/>
                                        <p:tgtEl>
                                          <p:spTgt spid="16"/>
                                        </p:tgtEl>
                                        <p:attrNameLst>
                                          <p:attrName>ppt_y</p:attrName>
                                        </p:attrNameLst>
                                      </p:cBhvr>
                                      <p:tavLst>
                                        <p:tav tm="0">
                                          <p:val>
                                            <p:strVal val="ppt_y"/>
                                          </p:val>
                                        </p:tav>
                                        <p:tav tm="100000">
                                          <p:val>
                                            <p:strVal val="ppt_y"/>
                                          </p:val>
                                        </p:tav>
                                      </p:tavLst>
                                    </p:anim>
                                    <p:set>
                                      <p:cBhvr>
                                        <p:cTn id="75" dur="1" fill="hold">
                                          <p:stCondLst>
                                            <p:cond delay="749"/>
                                          </p:stCondLst>
                                        </p:cTn>
                                        <p:tgtEl>
                                          <p:spTgt spid="16"/>
                                        </p:tgtEl>
                                        <p:attrNameLst>
                                          <p:attrName>style.visibility</p:attrName>
                                        </p:attrNameLst>
                                      </p:cBhvr>
                                      <p:to>
                                        <p:strVal val="hidden"/>
                                      </p:to>
                                    </p:set>
                                  </p:childTnLst>
                                </p:cTn>
                              </p:par>
                              <p:par>
                                <p:cTn id="76" presetID="2" presetClass="exit" presetSubtype="2" fill="hold" nodeType="withEffect">
                                  <p:stCondLst>
                                    <p:cond delay="3000"/>
                                  </p:stCondLst>
                                  <p:childTnLst>
                                    <p:anim calcmode="lin" valueType="num">
                                      <p:cBhvr additive="base">
                                        <p:cTn id="77" dur="750"/>
                                        <p:tgtEl>
                                          <p:spTgt spid="17"/>
                                        </p:tgtEl>
                                        <p:attrNameLst>
                                          <p:attrName>ppt_x</p:attrName>
                                        </p:attrNameLst>
                                      </p:cBhvr>
                                      <p:tavLst>
                                        <p:tav tm="0">
                                          <p:val>
                                            <p:strVal val="ppt_x"/>
                                          </p:val>
                                        </p:tav>
                                        <p:tav tm="100000">
                                          <p:val>
                                            <p:strVal val="1+ppt_w/2"/>
                                          </p:val>
                                        </p:tav>
                                      </p:tavLst>
                                    </p:anim>
                                    <p:anim calcmode="lin" valueType="num">
                                      <p:cBhvr additive="base">
                                        <p:cTn id="78" dur="750"/>
                                        <p:tgtEl>
                                          <p:spTgt spid="17"/>
                                        </p:tgtEl>
                                        <p:attrNameLst>
                                          <p:attrName>ppt_y</p:attrName>
                                        </p:attrNameLst>
                                      </p:cBhvr>
                                      <p:tavLst>
                                        <p:tav tm="0">
                                          <p:val>
                                            <p:strVal val="ppt_y"/>
                                          </p:val>
                                        </p:tav>
                                        <p:tav tm="100000">
                                          <p:val>
                                            <p:strVal val="ppt_y"/>
                                          </p:val>
                                        </p:tav>
                                      </p:tavLst>
                                    </p:anim>
                                    <p:set>
                                      <p:cBhvr>
                                        <p:cTn id="79" dur="1" fill="hold">
                                          <p:stCondLst>
                                            <p:cond delay="749"/>
                                          </p:stCondLst>
                                        </p:cTn>
                                        <p:tgtEl>
                                          <p:spTgt spid="17"/>
                                        </p:tgtEl>
                                        <p:attrNameLst>
                                          <p:attrName>style.visibility</p:attrName>
                                        </p:attrNameLst>
                                      </p:cBhvr>
                                      <p:to>
                                        <p:strVal val="hidden"/>
                                      </p:to>
                                    </p:set>
                                  </p:childTnLst>
                                </p:cTn>
                              </p:par>
                              <p:par>
                                <p:cTn id="80" presetID="9" presetClass="emph" presetSubtype="0" grpId="1" nodeType="withEffect">
                                  <p:stCondLst>
                                    <p:cond delay="3000"/>
                                  </p:stCondLst>
                                  <p:childTnLst>
                                    <p:set>
                                      <p:cBhvr rctx="PPT">
                                        <p:cTn id="81" dur="indefinite"/>
                                        <p:tgtEl>
                                          <p:spTgt spid="32"/>
                                        </p:tgtEl>
                                        <p:attrNameLst>
                                          <p:attrName>style.opacity</p:attrName>
                                        </p:attrNameLst>
                                      </p:cBhvr>
                                      <p:to>
                                        <p:strVal val="0.5"/>
                                      </p:to>
                                    </p:set>
                                    <p:animEffect filter="image" prLst="opacity: 0.5">
                                      <p:cBhvr rctx="IE">
                                        <p:cTn id="82" dur="indefinite"/>
                                        <p:tgtEl>
                                          <p:spTgt spid="32"/>
                                        </p:tgtEl>
                                      </p:cBhvr>
                                    </p:animEffect>
                                  </p:childTnLst>
                                  <p:subTnLst>
                                    <p:audio>
                                      <p:cMediaNode>
                                        <p:cTn display="0" masterRel="sameClick">
                                          <p:stCondLst>
                                            <p:cond evt="begin" delay="0">
                                              <p:tn val="80"/>
                                            </p:cond>
                                          </p:stCondLst>
                                          <p:endCondLst>
                                            <p:cond evt="onStopAudio" delay="0">
                                              <p:tgtEl>
                                                <p:sldTgt/>
                                              </p:tgtEl>
                                            </p:cond>
                                          </p:endCondLst>
                                        </p:cTn>
                                        <p:tgtEl>
                                          <p:sndTgt r:embed="rId5" name="incorrecWAV.wav"/>
                                        </p:tgtEl>
                                      </p:cMediaNode>
                                    </p:audio>
                                  </p:subTnLst>
                                </p:cTn>
                              </p:par>
                            </p:childTnLst>
                          </p:cTn>
                        </p:par>
                        <p:par>
                          <p:cTn id="83" fill="hold">
                            <p:stCondLst>
                              <p:cond delay="3750"/>
                            </p:stCondLst>
                            <p:childTnLst>
                              <p:par>
                                <p:cTn id="84" presetID="1" presetClass="entr" presetSubtype="0" fill="hold" nodeType="afterEffect">
                                  <p:stCondLst>
                                    <p:cond delay="0"/>
                                  </p:stCondLst>
                                  <p:childTnLst>
                                    <p:set>
                                      <p:cBhvr>
                                        <p:cTn id="85"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32"/>
                  </p:tgtEl>
                </p:cond>
              </p:nextCondLst>
            </p:seq>
            <p:seq concurrent="1" nextAc="seek">
              <p:cTn id="86" restart="whenNotActive" fill="hold" evtFilter="cancelBubble" nodeType="interactiveSeq">
                <p:stCondLst>
                  <p:cond evt="onClick" delay="0">
                    <p:tgtEl>
                      <p:spTgt spid="33"/>
                    </p:tgtEl>
                  </p:cond>
                </p:stCondLst>
                <p:endSync evt="end" delay="0">
                  <p:rtn val="all"/>
                </p:endSync>
                <p:childTnLst>
                  <p:par>
                    <p:cTn id="87" fill="hold">
                      <p:stCondLst>
                        <p:cond delay="0"/>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2050"/>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0"/>
                                          </p:stCondLst>
                                        </p:cTn>
                                        <p:tgtEl>
                                          <p:spTgt spid="25"/>
                                        </p:tgtEl>
                                        <p:attrNameLst>
                                          <p:attrName>style.visibility</p:attrName>
                                        </p:attrNameLst>
                                      </p:cBhvr>
                                      <p:to>
                                        <p:strVal val="hidden"/>
                                      </p:to>
                                    </p:set>
                                  </p:childTnLst>
                                </p:cTn>
                              </p:par>
                              <p:par>
                                <p:cTn id="93" presetID="42" presetClass="path" presetSubtype="0" accel="50000" decel="50000" fill="hold" nodeType="withEffect">
                                  <p:stCondLst>
                                    <p:cond delay="0"/>
                                  </p:stCondLst>
                                  <p:childTnLst>
                                    <p:animMotion origin="layout" path="M 1.04167E-6 -2.59259E-6 L -0.33997 0.00047 " pathEditMode="relative" rAng="0" ptsTypes="AA">
                                      <p:cBhvr>
                                        <p:cTn id="94" dur="2000" fill="hold"/>
                                        <p:tgtEl>
                                          <p:spTgt spid="2050"/>
                                        </p:tgtEl>
                                        <p:attrNameLst>
                                          <p:attrName>ppt_x</p:attrName>
                                          <p:attrName>ppt_y</p:attrName>
                                        </p:attrNameLst>
                                      </p:cBhvr>
                                      <p:rCtr x="-17005" y="23"/>
                                    </p:animMotion>
                                  </p:childTnLst>
                                </p:cTn>
                              </p:par>
                              <p:par>
                                <p:cTn id="95" presetID="2" presetClass="exit" presetSubtype="4" fill="hold" nodeType="withEffect">
                                  <p:stCondLst>
                                    <p:cond delay="1750"/>
                                  </p:stCondLst>
                                  <p:childTnLst>
                                    <p:anim calcmode="lin" valueType="num">
                                      <p:cBhvr additive="base">
                                        <p:cTn id="96" dur="750"/>
                                        <p:tgtEl>
                                          <p:spTgt spid="2050"/>
                                        </p:tgtEl>
                                        <p:attrNameLst>
                                          <p:attrName>ppt_x</p:attrName>
                                        </p:attrNameLst>
                                      </p:cBhvr>
                                      <p:tavLst>
                                        <p:tav tm="0">
                                          <p:val>
                                            <p:strVal val="ppt_x"/>
                                          </p:val>
                                        </p:tav>
                                        <p:tav tm="100000">
                                          <p:val>
                                            <p:strVal val="ppt_x"/>
                                          </p:val>
                                        </p:tav>
                                      </p:tavLst>
                                    </p:anim>
                                    <p:anim calcmode="lin" valueType="num">
                                      <p:cBhvr additive="base">
                                        <p:cTn id="97" dur="750"/>
                                        <p:tgtEl>
                                          <p:spTgt spid="2050"/>
                                        </p:tgtEl>
                                        <p:attrNameLst>
                                          <p:attrName>ppt_y</p:attrName>
                                        </p:attrNameLst>
                                      </p:cBhvr>
                                      <p:tavLst>
                                        <p:tav tm="0">
                                          <p:val>
                                            <p:strVal val="ppt_y"/>
                                          </p:val>
                                        </p:tav>
                                        <p:tav tm="100000">
                                          <p:val>
                                            <p:strVal val="1+ppt_h/2"/>
                                          </p:val>
                                        </p:tav>
                                      </p:tavLst>
                                    </p:anim>
                                    <p:set>
                                      <p:cBhvr>
                                        <p:cTn id="98" dur="1" fill="hold">
                                          <p:stCondLst>
                                            <p:cond delay="749"/>
                                          </p:stCondLst>
                                        </p:cTn>
                                        <p:tgtEl>
                                          <p:spTgt spid="2050"/>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4" name="falling_down.wav"/>
                                        </p:tgtEl>
                                      </p:cMediaNode>
                                    </p:audio>
                                  </p:subTnLst>
                                </p:cTn>
                              </p:par>
                              <p:par>
                                <p:cTn id="99" presetID="1" presetClass="entr" presetSubtype="0" fill="hold" nodeType="withEffect">
                                  <p:stCondLst>
                                    <p:cond delay="2250"/>
                                  </p:stCondLst>
                                  <p:childTnLst>
                                    <p:set>
                                      <p:cBhvr>
                                        <p:cTn id="100" dur="1" fill="hold">
                                          <p:stCondLst>
                                            <p:cond delay="0"/>
                                          </p:stCondLst>
                                        </p:cTn>
                                        <p:tgtEl>
                                          <p:spTgt spid="16"/>
                                        </p:tgtEl>
                                        <p:attrNameLst>
                                          <p:attrName>style.visibility</p:attrName>
                                        </p:attrNameLst>
                                      </p:cBhvr>
                                      <p:to>
                                        <p:strVal val="visible"/>
                                      </p:to>
                                    </p:set>
                                  </p:childTnLst>
                                </p:cTn>
                              </p:par>
                              <p:par>
                                <p:cTn id="101" presetID="1" presetClass="entr" presetSubtype="0" fill="hold" nodeType="withEffect">
                                  <p:stCondLst>
                                    <p:cond delay="2250"/>
                                  </p:stCondLst>
                                  <p:childTnLst>
                                    <p:set>
                                      <p:cBhvr>
                                        <p:cTn id="102" dur="1" fill="hold">
                                          <p:stCondLst>
                                            <p:cond delay="0"/>
                                          </p:stCondLst>
                                        </p:cTn>
                                        <p:tgtEl>
                                          <p:spTgt spid="17"/>
                                        </p:tgtEl>
                                        <p:attrNameLst>
                                          <p:attrName>style.visibility</p:attrName>
                                        </p:attrNameLst>
                                      </p:cBhvr>
                                      <p:to>
                                        <p:strVal val="visible"/>
                                      </p:to>
                                    </p:set>
                                  </p:childTnLst>
                                </p:cTn>
                              </p:par>
                              <p:par>
                                <p:cTn id="103" presetID="2" presetClass="exit" presetSubtype="2" fill="hold" nodeType="withEffect">
                                  <p:stCondLst>
                                    <p:cond delay="3000"/>
                                  </p:stCondLst>
                                  <p:childTnLst>
                                    <p:anim calcmode="lin" valueType="num">
                                      <p:cBhvr additive="base">
                                        <p:cTn id="104" dur="750"/>
                                        <p:tgtEl>
                                          <p:spTgt spid="16"/>
                                        </p:tgtEl>
                                        <p:attrNameLst>
                                          <p:attrName>ppt_x</p:attrName>
                                        </p:attrNameLst>
                                      </p:cBhvr>
                                      <p:tavLst>
                                        <p:tav tm="0">
                                          <p:val>
                                            <p:strVal val="ppt_x"/>
                                          </p:val>
                                        </p:tav>
                                        <p:tav tm="100000">
                                          <p:val>
                                            <p:strVal val="1+ppt_w/2"/>
                                          </p:val>
                                        </p:tav>
                                      </p:tavLst>
                                    </p:anim>
                                    <p:anim calcmode="lin" valueType="num">
                                      <p:cBhvr additive="base">
                                        <p:cTn id="105" dur="750"/>
                                        <p:tgtEl>
                                          <p:spTgt spid="16"/>
                                        </p:tgtEl>
                                        <p:attrNameLst>
                                          <p:attrName>ppt_y</p:attrName>
                                        </p:attrNameLst>
                                      </p:cBhvr>
                                      <p:tavLst>
                                        <p:tav tm="0">
                                          <p:val>
                                            <p:strVal val="ppt_y"/>
                                          </p:val>
                                        </p:tav>
                                        <p:tav tm="100000">
                                          <p:val>
                                            <p:strVal val="ppt_y"/>
                                          </p:val>
                                        </p:tav>
                                      </p:tavLst>
                                    </p:anim>
                                    <p:set>
                                      <p:cBhvr>
                                        <p:cTn id="106" dur="1" fill="hold">
                                          <p:stCondLst>
                                            <p:cond delay="749"/>
                                          </p:stCondLst>
                                        </p:cTn>
                                        <p:tgtEl>
                                          <p:spTgt spid="16"/>
                                        </p:tgtEl>
                                        <p:attrNameLst>
                                          <p:attrName>style.visibility</p:attrName>
                                        </p:attrNameLst>
                                      </p:cBhvr>
                                      <p:to>
                                        <p:strVal val="hidden"/>
                                      </p:to>
                                    </p:set>
                                  </p:childTnLst>
                                </p:cTn>
                              </p:par>
                              <p:par>
                                <p:cTn id="107" presetID="2" presetClass="exit" presetSubtype="2" fill="hold" nodeType="withEffect">
                                  <p:stCondLst>
                                    <p:cond delay="3000"/>
                                  </p:stCondLst>
                                  <p:childTnLst>
                                    <p:anim calcmode="lin" valueType="num">
                                      <p:cBhvr additive="base">
                                        <p:cTn id="108" dur="750"/>
                                        <p:tgtEl>
                                          <p:spTgt spid="17"/>
                                        </p:tgtEl>
                                        <p:attrNameLst>
                                          <p:attrName>ppt_x</p:attrName>
                                        </p:attrNameLst>
                                      </p:cBhvr>
                                      <p:tavLst>
                                        <p:tav tm="0">
                                          <p:val>
                                            <p:strVal val="ppt_x"/>
                                          </p:val>
                                        </p:tav>
                                        <p:tav tm="100000">
                                          <p:val>
                                            <p:strVal val="1+ppt_w/2"/>
                                          </p:val>
                                        </p:tav>
                                      </p:tavLst>
                                    </p:anim>
                                    <p:anim calcmode="lin" valueType="num">
                                      <p:cBhvr additive="base">
                                        <p:cTn id="109" dur="750"/>
                                        <p:tgtEl>
                                          <p:spTgt spid="17"/>
                                        </p:tgtEl>
                                        <p:attrNameLst>
                                          <p:attrName>ppt_y</p:attrName>
                                        </p:attrNameLst>
                                      </p:cBhvr>
                                      <p:tavLst>
                                        <p:tav tm="0">
                                          <p:val>
                                            <p:strVal val="ppt_y"/>
                                          </p:val>
                                        </p:tav>
                                        <p:tav tm="100000">
                                          <p:val>
                                            <p:strVal val="ppt_y"/>
                                          </p:val>
                                        </p:tav>
                                      </p:tavLst>
                                    </p:anim>
                                    <p:set>
                                      <p:cBhvr>
                                        <p:cTn id="110" dur="1" fill="hold">
                                          <p:stCondLst>
                                            <p:cond delay="749"/>
                                          </p:stCondLst>
                                        </p:cTn>
                                        <p:tgtEl>
                                          <p:spTgt spid="17"/>
                                        </p:tgtEl>
                                        <p:attrNameLst>
                                          <p:attrName>style.visibility</p:attrName>
                                        </p:attrNameLst>
                                      </p:cBhvr>
                                      <p:to>
                                        <p:strVal val="hidden"/>
                                      </p:to>
                                    </p:set>
                                  </p:childTnLst>
                                </p:cTn>
                              </p:par>
                              <p:par>
                                <p:cTn id="111" presetID="9" presetClass="emph" presetSubtype="0" grpId="1" nodeType="withEffect">
                                  <p:stCondLst>
                                    <p:cond delay="3000"/>
                                  </p:stCondLst>
                                  <p:childTnLst>
                                    <p:set>
                                      <p:cBhvr rctx="PPT">
                                        <p:cTn id="112" dur="indefinite"/>
                                        <p:tgtEl>
                                          <p:spTgt spid="33"/>
                                        </p:tgtEl>
                                        <p:attrNameLst>
                                          <p:attrName>style.opacity</p:attrName>
                                        </p:attrNameLst>
                                      </p:cBhvr>
                                      <p:to>
                                        <p:strVal val="0.5"/>
                                      </p:to>
                                    </p:set>
                                    <p:animEffect filter="image" prLst="opacity: 0.5">
                                      <p:cBhvr rctx="IE">
                                        <p:cTn id="113" dur="indefinite"/>
                                        <p:tgtEl>
                                          <p:spTgt spid="33"/>
                                        </p:tgtEl>
                                      </p:cBhvr>
                                    </p:animEffect>
                                  </p:childTnLst>
                                  <p:subTnLst>
                                    <p:audio>
                                      <p:cMediaNode>
                                        <p:cTn display="0" masterRel="sameClick">
                                          <p:stCondLst>
                                            <p:cond evt="begin" delay="0">
                                              <p:tn val="111"/>
                                            </p:cond>
                                          </p:stCondLst>
                                          <p:endCondLst>
                                            <p:cond evt="onStopAudio" delay="0">
                                              <p:tgtEl>
                                                <p:sldTgt/>
                                              </p:tgtEl>
                                            </p:cond>
                                          </p:endCondLst>
                                        </p:cTn>
                                        <p:tgtEl>
                                          <p:sndTgt r:embed="rId5" name="incorrecWAV.wav"/>
                                        </p:tgtEl>
                                      </p:cMediaNode>
                                    </p:audio>
                                  </p:subTnLst>
                                </p:cTn>
                              </p:par>
                            </p:childTnLst>
                          </p:cTn>
                        </p:par>
                        <p:par>
                          <p:cTn id="114" fill="hold">
                            <p:stCondLst>
                              <p:cond delay="3750"/>
                            </p:stCondLst>
                            <p:childTnLst>
                              <p:par>
                                <p:cTn id="115" presetID="1" presetClass="entr" presetSubtype="0" fill="hold" nodeType="afterEffect">
                                  <p:stCondLst>
                                    <p:cond delay="0"/>
                                  </p:stCondLst>
                                  <p:childTnLst>
                                    <p:set>
                                      <p:cBhvr>
                                        <p:cTn id="11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childTnLst>
        </p:cTn>
      </p:par>
    </p:tnLst>
    <p:bldLst>
      <p:bldP spid="29" grpId="0" animBg="1"/>
      <p:bldP spid="29" grpId="1" animBg="1"/>
      <p:bldP spid="32" grpId="0" animBg="1"/>
      <p:bldP spid="32" grpId="1" animBg="1"/>
      <p:bldP spid="33" grpId="0" animBg="1"/>
      <p:bldP spid="33"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6"/>
          <a:srcRect b="9825"/>
          <a:stretch/>
        </p:blipFill>
        <p:spPr>
          <a:xfrm>
            <a:off x="-107076" y="8487"/>
            <a:ext cx="12406151" cy="6822032"/>
          </a:xfrm>
          <a:prstGeom prst="rect">
            <a:avLst/>
          </a:prstGeom>
        </p:spPr>
      </p:pic>
      <p:pic>
        <p:nvPicPr>
          <p:cNvPr id="17" name="Picture 2"/>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rot="21286990" flipH="1">
            <a:off x="4694463" y="3969733"/>
            <a:ext cx="2623095" cy="2623095"/>
          </a:xfrm>
          <a:prstGeom prst="rect">
            <a:avLst/>
          </a:prstGeom>
          <a:noFill/>
          <a:extLst>
            <a:ext uri="{909E8E84-426E-40DD-AFC4-6F175D3DCCD1}">
              <a14:hiddenFill xmlns:a14="http://schemas.microsoft.com/office/drawing/2010/main">
                <a:solidFill>
                  <a:srgbClr val="FFFFFF"/>
                </a:solidFill>
              </a14:hiddenFill>
            </a:ext>
          </a:extLst>
        </p:spPr>
      </p:pic>
      <p:sp>
        <p:nvSpPr>
          <p:cNvPr id="9" name="8 Rectángulo"/>
          <p:cNvSpPr/>
          <p:nvPr/>
        </p:nvSpPr>
        <p:spPr>
          <a:xfrm>
            <a:off x="-84684" y="5441886"/>
            <a:ext cx="12261603" cy="1497996"/>
          </a:xfrm>
          <a:prstGeom prst="rect">
            <a:avLst/>
          </a:prstGeom>
          <a:blipFill dpi="0" rotWithShape="1">
            <a:blip r:embed="rId8">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rcRect/>
            <a:stretch>
              <a:fillRect t="1" b="-352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Tx/>
              <a:buSzTx/>
              <a:buFontTx/>
              <a:buNone/>
              <a:tabLst/>
              <a:defRPr/>
            </a:pPr>
            <a:endParaRPr kumimoji="0" lang="es-ES" sz="1397" b="0" i="0" u="none" strike="noStrike" kern="1200" cap="none" spc="0" normalizeH="0" baseline="0" noProof="0">
              <a:ln>
                <a:noFill/>
              </a:ln>
              <a:solidFill>
                <a:srgbClr val="FFFFFF"/>
              </a:solidFill>
              <a:effectLst/>
              <a:uLnTx/>
              <a:uFillTx/>
              <a:latin typeface="Arial"/>
              <a:ea typeface="+mn-ea"/>
              <a:cs typeface="+mn-cs"/>
            </a:endParaRPr>
          </a:p>
        </p:txBody>
      </p:sp>
      <p:pic>
        <p:nvPicPr>
          <p:cNvPr id="16" name="Picture 4"/>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rightnessContrast bright="40000" contrast="-40000"/>
                    </a14:imgEffect>
                  </a14:imgLayer>
                </a14:imgProps>
              </a:ext>
              <a:ext uri="{28A0092B-C50C-407E-A947-70E740481C1C}">
                <a14:useLocalDpi xmlns:a14="http://schemas.microsoft.com/office/drawing/2010/main" val="0"/>
              </a:ext>
            </a:extLst>
          </a:blip>
          <a:srcRect l="23226" t="27715" r="21326" b="11650"/>
          <a:stretch/>
        </p:blipFill>
        <p:spPr bwMode="auto">
          <a:xfrm>
            <a:off x="4298261" y="3965277"/>
            <a:ext cx="3415499" cy="2265057"/>
          </a:xfrm>
          <a:prstGeom prst="rect">
            <a:avLst/>
          </a:prstGeom>
          <a:noFill/>
          <a:extLst>
            <a:ext uri="{909E8E84-426E-40DD-AFC4-6F175D3DCCD1}">
              <a14:hiddenFill xmlns:a14="http://schemas.microsoft.com/office/drawing/2010/main">
                <a:solidFill>
                  <a:srgbClr val="FFFFFF"/>
                </a:solidFill>
              </a14:hiddenFill>
            </a:ext>
          </a:extLst>
        </p:spPr>
      </p:pic>
      <p:sp>
        <p:nvSpPr>
          <p:cNvPr id="26" name="1MsPham"/>
          <p:cNvSpPr/>
          <p:nvPr/>
        </p:nvSpPr>
        <p:spPr>
          <a:xfrm>
            <a:off x="7010400" y="3672930"/>
            <a:ext cx="5111456" cy="1459421"/>
          </a:xfrm>
          <a:prstGeom prst="snip2DiagRect">
            <a:avLst/>
          </a:prstGeom>
          <a:solidFill>
            <a:schemeClr val="bg1">
              <a:alpha val="92000"/>
            </a:schemeClr>
          </a:solidFill>
          <a:ln w="76200" cap="rnd" cmpd="dbl">
            <a:solidFill>
              <a:srgbClr val="FFC000"/>
            </a:solidFill>
            <a:round/>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1216092" rtl="0" eaLnBrk="1" fontAlgn="auto" latinLnBrk="0" hangingPunct="1">
              <a:lnSpc>
                <a:spcPct val="100000"/>
              </a:lnSpc>
              <a:spcBef>
                <a:spcPts val="0"/>
              </a:spcBef>
              <a:spcAft>
                <a:spcPts val="0"/>
              </a:spcAft>
              <a:buClrTx/>
              <a:buSzTx/>
              <a:buFontTx/>
              <a:buNone/>
              <a:tabLst/>
              <a:defRPr/>
            </a:pPr>
            <a:r>
              <a:rPr kumimoji="0" lang="en-US" sz="3591" b="0"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B. rộn ràng</a:t>
            </a:r>
            <a:endParaRPr kumimoji="0" lang="en-US" sz="3591"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29" name="2MsPham"/>
          <p:cNvSpPr/>
          <p:nvPr/>
        </p:nvSpPr>
        <p:spPr>
          <a:xfrm>
            <a:off x="6720" y="5322967"/>
            <a:ext cx="4972493" cy="1459421"/>
          </a:xfrm>
          <a:prstGeom prst="snip2DiagRect">
            <a:avLst/>
          </a:prstGeom>
          <a:solidFill>
            <a:schemeClr val="bg1">
              <a:alpha val="92000"/>
            </a:schemeClr>
          </a:solidFill>
          <a:ln w="76200" cap="rnd" cmpd="dbl">
            <a:solidFill>
              <a:srgbClr val="FFC000"/>
            </a:solidFill>
            <a:round/>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1216092" rtl="0" eaLnBrk="1" fontAlgn="auto" latinLnBrk="0" hangingPunct="1">
              <a:lnSpc>
                <a:spcPct val="100000"/>
              </a:lnSpc>
              <a:spcBef>
                <a:spcPts val="0"/>
              </a:spcBef>
              <a:spcAft>
                <a:spcPts val="0"/>
              </a:spcAft>
              <a:buClrTx/>
              <a:buSzTx/>
              <a:buFontTx/>
              <a:buNone/>
              <a:tabLst/>
              <a:defRPr/>
            </a:pPr>
            <a:r>
              <a:rPr kumimoji="0" lang="en-US" sz="3591" b="0"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C. tươi tắn</a:t>
            </a:r>
            <a:endParaRPr kumimoji="0" lang="en-US" sz="3591"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32" name="3MsPham"/>
          <p:cNvSpPr/>
          <p:nvPr/>
        </p:nvSpPr>
        <p:spPr>
          <a:xfrm>
            <a:off x="-36545" y="3672930"/>
            <a:ext cx="4972493" cy="1459421"/>
          </a:xfrm>
          <a:prstGeom prst="snip2DiagRect">
            <a:avLst/>
          </a:prstGeom>
          <a:solidFill>
            <a:schemeClr val="bg1">
              <a:alpha val="92000"/>
            </a:schemeClr>
          </a:solidFill>
          <a:ln w="76200" cap="rnd" cmpd="dbl">
            <a:solidFill>
              <a:srgbClr val="FFC000"/>
            </a:solidFill>
            <a:round/>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1216092" rtl="0" eaLnBrk="1" fontAlgn="auto" latinLnBrk="0" hangingPunct="1">
              <a:lnSpc>
                <a:spcPct val="100000"/>
              </a:lnSpc>
              <a:spcBef>
                <a:spcPts val="0"/>
              </a:spcBef>
              <a:spcAft>
                <a:spcPts val="0"/>
              </a:spcAft>
              <a:buClrTx/>
              <a:buSzTx/>
              <a:buFontTx/>
              <a:buNone/>
              <a:tabLst/>
              <a:defRPr/>
            </a:pPr>
            <a:r>
              <a:rPr kumimoji="0" lang="en-US" sz="3591" b="0"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A. phấn khởi</a:t>
            </a:r>
            <a:endParaRPr kumimoji="0" lang="en-US" sz="3591"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33" name="4MsPham"/>
          <p:cNvSpPr/>
          <p:nvPr/>
        </p:nvSpPr>
        <p:spPr>
          <a:xfrm>
            <a:off x="7031269" y="5334294"/>
            <a:ext cx="5111456" cy="1459421"/>
          </a:xfrm>
          <a:prstGeom prst="snip2DiagRect">
            <a:avLst/>
          </a:prstGeom>
          <a:solidFill>
            <a:schemeClr val="bg1">
              <a:alpha val="92000"/>
            </a:schemeClr>
          </a:solidFill>
          <a:ln w="76200" cap="rnd" cmpd="dbl">
            <a:solidFill>
              <a:srgbClr val="FFC000"/>
            </a:solidFill>
            <a:round/>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1216092" rtl="0" eaLnBrk="1" fontAlgn="auto" latinLnBrk="0" hangingPunct="1">
              <a:lnSpc>
                <a:spcPct val="100000"/>
              </a:lnSpc>
              <a:spcBef>
                <a:spcPts val="0"/>
              </a:spcBef>
              <a:spcAft>
                <a:spcPts val="0"/>
              </a:spcAft>
              <a:buClrTx/>
              <a:buSzTx/>
              <a:buFontTx/>
              <a:buNone/>
              <a:tabLst/>
              <a:defRPr/>
            </a:pPr>
            <a:r>
              <a:rPr kumimoji="0" lang="en-US" sz="3591" b="0"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D. vui vẻ</a:t>
            </a:r>
            <a:endParaRPr kumimoji="0" lang="en-US" sz="3591"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34" name="Picture 33">
            <a:hlinkClick r:id="" action="ppaction://hlinkshowjump?jump=nextslide"/>
          </p:cNvPr>
          <p:cNvPicPr>
            <a:picLocks noChangeAspect="1"/>
          </p:cNvPicPr>
          <p:nvPr/>
        </p:nvPicPr>
        <p:blipFill>
          <a:blip r:embed="rId12"/>
          <a:stretch>
            <a:fillRect/>
          </a:stretch>
        </p:blipFill>
        <p:spPr>
          <a:xfrm>
            <a:off x="10639989" y="-5006"/>
            <a:ext cx="1499127" cy="705244"/>
          </a:xfrm>
          <a:prstGeom prst="rect">
            <a:avLst/>
          </a:prstGeom>
        </p:spPr>
      </p:pic>
      <p:sp>
        <p:nvSpPr>
          <p:cNvPr id="18" name="Heart 17"/>
          <p:cNvSpPr/>
          <p:nvPr/>
        </p:nvSpPr>
        <p:spPr>
          <a:xfrm>
            <a:off x="12596539" y="3672929"/>
            <a:ext cx="912139" cy="912139"/>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Tx/>
              <a:buSzTx/>
              <a:buFontTx/>
              <a:buNone/>
              <a:tabLst/>
              <a:defRPr/>
            </a:pPr>
            <a:endParaRPr kumimoji="0" lang="en-US" sz="1397" b="0" i="0" u="none" strike="noStrike" kern="1200" cap="none" spc="0" normalizeH="0" baseline="0" noProof="0">
              <a:ln>
                <a:noFill/>
              </a:ln>
              <a:solidFill>
                <a:srgbClr val="FFFFFF"/>
              </a:solidFill>
              <a:effectLst/>
              <a:uLnTx/>
              <a:uFillTx/>
              <a:latin typeface="Arial"/>
              <a:ea typeface="+mn-ea"/>
              <a:cs typeface="+mn-cs"/>
            </a:endParaRPr>
          </a:p>
        </p:txBody>
      </p:sp>
      <p:sp>
        <p:nvSpPr>
          <p:cNvPr id="19" name="TextBox 18">
            <a:extLst>
              <a:ext uri="{FF2B5EF4-FFF2-40B4-BE49-F238E27FC236}">
                <a16:creationId xmlns:a16="http://schemas.microsoft.com/office/drawing/2014/main" id="{ED0D0F1B-EE2F-4002-AA7F-994CEDDB145F}"/>
              </a:ext>
            </a:extLst>
          </p:cNvPr>
          <p:cNvSpPr txBox="1"/>
          <p:nvPr/>
        </p:nvSpPr>
        <p:spPr>
          <a:xfrm>
            <a:off x="2086017" y="775888"/>
            <a:ext cx="7745911" cy="1754326"/>
          </a:xfrm>
          <a:prstGeom prst="rect">
            <a:avLst/>
          </a:prstGeom>
          <a:solidFill>
            <a:schemeClr val="bg1"/>
          </a:solidFill>
          <a:ln>
            <a:solidFill>
              <a:srgbClr val="FFC000"/>
            </a:solidFill>
          </a:ln>
        </p:spPr>
        <p:txBody>
          <a:bodyPr wrap="square" rtlCol="0">
            <a:spAutoFit/>
          </a:bodyPr>
          <a:lstStyle/>
          <a:p>
            <a:pPr marL="0" marR="0" lvl="0" indent="0" algn="ctr" defTabSz="1219004"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Đâu là từ chỉ không khí trong lễ hội</a:t>
            </a:r>
          </a:p>
        </p:txBody>
      </p:sp>
      <p:pic>
        <p:nvPicPr>
          <p:cNvPr id="2050" name="Picture 2"/>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flipH="1">
            <a:off x="9372812" y="896029"/>
            <a:ext cx="2402291" cy="240229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flipH="1">
            <a:off x="9393680" y="896029"/>
            <a:ext cx="2402291" cy="2402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3292107"/>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25"/>
                                        </p:tgtEl>
                                        <p:attrNameLst>
                                          <p:attrName>style.visibility</p:attrName>
                                        </p:attrNameLst>
                                      </p:cBhvr>
                                      <p:to>
                                        <p:strVal val="hidden"/>
                                      </p:to>
                                    </p:set>
                                  </p:childTnLst>
                                </p:cTn>
                              </p:par>
                              <p:par>
                                <p:cTn id="9" presetID="42" presetClass="path" presetSubtype="0" accel="50000" decel="50000" fill="hold" nodeType="withEffect">
                                  <p:stCondLst>
                                    <p:cond delay="0"/>
                                  </p:stCondLst>
                                  <p:childTnLst>
                                    <p:animMotion origin="layout" path="M 1.04167E-6 -2.59259E-6 L -0.72435 -0.00092 " pathEditMode="relative" rAng="0" ptsTypes="AA">
                                      <p:cBhvr>
                                        <p:cTn id="10" dur="2000" fill="hold"/>
                                        <p:tgtEl>
                                          <p:spTgt spid="2050"/>
                                        </p:tgtEl>
                                        <p:attrNameLst>
                                          <p:attrName>ppt_x</p:attrName>
                                          <p:attrName>ppt_y</p:attrName>
                                        </p:attrNameLst>
                                      </p:cBhvr>
                                      <p:rCtr x="-36224" y="-46"/>
                                    </p:animMotion>
                                  </p:childTnLst>
                                </p:cTn>
                              </p:par>
                            </p:childTnLst>
                          </p:cTn>
                        </p:par>
                        <p:par>
                          <p:cTn id="11" fill="hold">
                            <p:stCondLst>
                              <p:cond delay="2000"/>
                            </p:stCondLst>
                            <p:childTnLst>
                              <p:par>
                                <p:cTn id="12" presetID="9" presetClass="emph" presetSubtype="0" grpId="0" nodeType="afterEffect">
                                  <p:stCondLst>
                                    <p:cond delay="0"/>
                                  </p:stCondLst>
                                  <p:childTnLst>
                                    <p:set>
                                      <p:cBhvr rctx="PPT">
                                        <p:cTn id="13" dur="indefinite"/>
                                        <p:tgtEl>
                                          <p:spTgt spid="29"/>
                                        </p:tgtEl>
                                        <p:attrNameLst>
                                          <p:attrName>style.opacity</p:attrName>
                                        </p:attrNameLst>
                                      </p:cBhvr>
                                      <p:to>
                                        <p:strVal val="0.5"/>
                                      </p:to>
                                    </p:set>
                                    <p:animEffect filter="image" prLst="opacity: 0.5">
                                      <p:cBhvr rctx="IE">
                                        <p:cTn id="14" dur="indefinite"/>
                                        <p:tgtEl>
                                          <p:spTgt spid="29"/>
                                        </p:tgtEl>
                                      </p:cBhvr>
                                    </p:animEffect>
                                  </p:childTnLst>
                                  <p:subTnLst>
                                    <p:audio>
                                      <p:cMediaNode>
                                        <p:cTn display="0" masterRel="sameClick">
                                          <p:stCondLst>
                                            <p:cond evt="begin" delay="0">
                                              <p:tn val="12"/>
                                            </p:cond>
                                          </p:stCondLst>
                                          <p:endCondLst>
                                            <p:cond evt="onStopAudio" delay="0">
                                              <p:tgtEl>
                                                <p:sldTgt/>
                                              </p:tgtEl>
                                            </p:cond>
                                          </p:endCondLst>
                                        </p:cTn>
                                        <p:tgtEl>
                                          <p:sndTgt r:embed="rId3" name="yeahtWAV.wav"/>
                                        </p:tgtEl>
                                      </p:cMediaNode>
                                    </p:audio>
                                  </p:subTnLst>
                                </p:cTn>
                              </p:par>
                              <p:par>
                                <p:cTn id="15" presetID="9" presetClass="emph" presetSubtype="0" grpId="0" nodeType="withEffect">
                                  <p:stCondLst>
                                    <p:cond delay="0"/>
                                  </p:stCondLst>
                                  <p:childTnLst>
                                    <p:set>
                                      <p:cBhvr rctx="PPT">
                                        <p:cTn id="16" dur="indefinite"/>
                                        <p:tgtEl>
                                          <p:spTgt spid="32"/>
                                        </p:tgtEl>
                                        <p:attrNameLst>
                                          <p:attrName>style.opacity</p:attrName>
                                        </p:attrNameLst>
                                      </p:cBhvr>
                                      <p:to>
                                        <p:strVal val="0.5"/>
                                      </p:to>
                                    </p:set>
                                    <p:animEffect filter="image" prLst="opacity: 0.5">
                                      <p:cBhvr rctx="IE">
                                        <p:cTn id="17" dur="indefinite"/>
                                        <p:tgtEl>
                                          <p:spTgt spid="32"/>
                                        </p:tgtEl>
                                      </p:cBhvr>
                                    </p:animEffect>
                                  </p:childTnLst>
                                </p:cTn>
                              </p:par>
                              <p:par>
                                <p:cTn id="18" presetID="9" presetClass="emph" presetSubtype="0" grpId="0" nodeType="withEffect">
                                  <p:stCondLst>
                                    <p:cond delay="0"/>
                                  </p:stCondLst>
                                  <p:childTnLst>
                                    <p:set>
                                      <p:cBhvr rctx="PPT">
                                        <p:cTn id="19" dur="indefinite"/>
                                        <p:tgtEl>
                                          <p:spTgt spid="33"/>
                                        </p:tgtEl>
                                        <p:attrNameLst>
                                          <p:attrName>style.opacity</p:attrName>
                                        </p:attrNameLst>
                                      </p:cBhvr>
                                      <p:to>
                                        <p:strVal val="0.5"/>
                                      </p:to>
                                    </p:set>
                                    <p:animEffect filter="image" prLst="opacity: 0.5">
                                      <p:cBhvr rctx="IE">
                                        <p:cTn id="20" dur="indefinite"/>
                                        <p:tgtEl>
                                          <p:spTgt spid="33"/>
                                        </p:tgtEl>
                                      </p:cBhvr>
                                    </p:animEffect>
                                  </p:childTnLst>
                                </p:cTn>
                              </p:par>
                              <p:par>
                                <p:cTn id="21" presetID="10"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childTnLst>
                          </p:cTn>
                        </p:par>
                      </p:childTnLst>
                    </p:cTn>
                  </p:par>
                </p:childTnLst>
              </p:cTn>
              <p:nextCondLst>
                <p:cond evt="onClick" delay="0">
                  <p:tgtEl>
                    <p:spTgt spid="26"/>
                  </p:tgtEl>
                </p:cond>
              </p:nextCondLst>
            </p:seq>
            <p:seq concurrent="1" nextAc="seek">
              <p:cTn id="24" restart="whenNotActive" fill="hold" evtFilter="cancelBubble" nodeType="interactiveSeq">
                <p:stCondLst>
                  <p:cond evt="onClick" delay="0">
                    <p:tgtEl>
                      <p:spTgt spid="29"/>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withEffect">
                                  <p:stCondLst>
                                    <p:cond delay="0"/>
                                  </p:stCondLst>
                                  <p:childTnLst>
                                    <p:set>
                                      <p:cBhvr>
                                        <p:cTn id="28" dur="1" fill="hold">
                                          <p:stCondLst>
                                            <p:cond delay="0"/>
                                          </p:stCondLst>
                                        </p:cTn>
                                        <p:tgtEl>
                                          <p:spTgt spid="2050"/>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0"/>
                                          </p:stCondLst>
                                        </p:cTn>
                                        <p:tgtEl>
                                          <p:spTgt spid="25"/>
                                        </p:tgtEl>
                                        <p:attrNameLst>
                                          <p:attrName>style.visibility</p:attrName>
                                        </p:attrNameLst>
                                      </p:cBhvr>
                                      <p:to>
                                        <p:strVal val="hidden"/>
                                      </p:to>
                                    </p:set>
                                  </p:childTnLst>
                                </p:cTn>
                              </p:par>
                              <p:par>
                                <p:cTn id="31" presetID="35" presetClass="path" presetSubtype="0" accel="50000" decel="50000" fill="hold" nodeType="withEffect">
                                  <p:stCondLst>
                                    <p:cond delay="0"/>
                                  </p:stCondLst>
                                  <p:childTnLst>
                                    <p:animMotion origin="layout" path="M 1.04167E-6 -0.01111 L -0.36029 0.0044 " pathEditMode="relative" rAng="0" ptsTypes="AA">
                                      <p:cBhvr>
                                        <p:cTn id="32" dur="2000" fill="hold"/>
                                        <p:tgtEl>
                                          <p:spTgt spid="2050"/>
                                        </p:tgtEl>
                                        <p:attrNameLst>
                                          <p:attrName>ppt_x</p:attrName>
                                          <p:attrName>ppt_y</p:attrName>
                                        </p:attrNameLst>
                                      </p:cBhvr>
                                      <p:rCtr x="-18021" y="764"/>
                                    </p:animMotion>
                                  </p:childTnLst>
                                </p:cTn>
                              </p:par>
                              <p:par>
                                <p:cTn id="33" presetID="2" presetClass="exit" presetSubtype="4" fill="hold" nodeType="withEffect">
                                  <p:stCondLst>
                                    <p:cond delay="1750"/>
                                  </p:stCondLst>
                                  <p:childTnLst>
                                    <p:anim calcmode="lin" valueType="num">
                                      <p:cBhvr additive="base">
                                        <p:cTn id="34" dur="750"/>
                                        <p:tgtEl>
                                          <p:spTgt spid="2050"/>
                                        </p:tgtEl>
                                        <p:attrNameLst>
                                          <p:attrName>ppt_x</p:attrName>
                                        </p:attrNameLst>
                                      </p:cBhvr>
                                      <p:tavLst>
                                        <p:tav tm="0">
                                          <p:val>
                                            <p:strVal val="ppt_x"/>
                                          </p:val>
                                        </p:tav>
                                        <p:tav tm="100000">
                                          <p:val>
                                            <p:strVal val="ppt_x"/>
                                          </p:val>
                                        </p:tav>
                                      </p:tavLst>
                                    </p:anim>
                                    <p:anim calcmode="lin" valueType="num">
                                      <p:cBhvr additive="base">
                                        <p:cTn id="35" dur="750"/>
                                        <p:tgtEl>
                                          <p:spTgt spid="2050"/>
                                        </p:tgtEl>
                                        <p:attrNameLst>
                                          <p:attrName>ppt_y</p:attrName>
                                        </p:attrNameLst>
                                      </p:cBhvr>
                                      <p:tavLst>
                                        <p:tav tm="0">
                                          <p:val>
                                            <p:strVal val="ppt_y"/>
                                          </p:val>
                                        </p:tav>
                                        <p:tav tm="100000">
                                          <p:val>
                                            <p:strVal val="1+ppt_h/2"/>
                                          </p:val>
                                        </p:tav>
                                      </p:tavLst>
                                    </p:anim>
                                    <p:set>
                                      <p:cBhvr>
                                        <p:cTn id="36" dur="1" fill="hold">
                                          <p:stCondLst>
                                            <p:cond delay="749"/>
                                          </p:stCondLst>
                                        </p:cTn>
                                        <p:tgtEl>
                                          <p:spTgt spid="2050"/>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4" name="falling_down.wav"/>
                                        </p:tgtEl>
                                      </p:cMediaNode>
                                    </p:audio>
                                  </p:subTnLst>
                                </p:cTn>
                              </p:par>
                              <p:par>
                                <p:cTn id="37" presetID="1" presetClass="entr" presetSubtype="0" fill="hold" nodeType="withEffect">
                                  <p:stCondLst>
                                    <p:cond delay="225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nodeType="withEffect">
                                  <p:stCondLst>
                                    <p:cond delay="2250"/>
                                  </p:stCondLst>
                                  <p:childTnLst>
                                    <p:set>
                                      <p:cBhvr>
                                        <p:cTn id="40" dur="1" fill="hold">
                                          <p:stCondLst>
                                            <p:cond delay="0"/>
                                          </p:stCondLst>
                                        </p:cTn>
                                        <p:tgtEl>
                                          <p:spTgt spid="17"/>
                                        </p:tgtEl>
                                        <p:attrNameLst>
                                          <p:attrName>style.visibility</p:attrName>
                                        </p:attrNameLst>
                                      </p:cBhvr>
                                      <p:to>
                                        <p:strVal val="visible"/>
                                      </p:to>
                                    </p:set>
                                  </p:childTnLst>
                                </p:cTn>
                              </p:par>
                              <p:par>
                                <p:cTn id="41" presetID="2" presetClass="exit" presetSubtype="2" fill="hold" nodeType="withEffect">
                                  <p:stCondLst>
                                    <p:cond delay="3000"/>
                                  </p:stCondLst>
                                  <p:childTnLst>
                                    <p:anim calcmode="lin" valueType="num">
                                      <p:cBhvr additive="base">
                                        <p:cTn id="42" dur="750"/>
                                        <p:tgtEl>
                                          <p:spTgt spid="16"/>
                                        </p:tgtEl>
                                        <p:attrNameLst>
                                          <p:attrName>ppt_x</p:attrName>
                                        </p:attrNameLst>
                                      </p:cBhvr>
                                      <p:tavLst>
                                        <p:tav tm="0">
                                          <p:val>
                                            <p:strVal val="ppt_x"/>
                                          </p:val>
                                        </p:tav>
                                        <p:tav tm="100000">
                                          <p:val>
                                            <p:strVal val="1+ppt_w/2"/>
                                          </p:val>
                                        </p:tav>
                                      </p:tavLst>
                                    </p:anim>
                                    <p:anim calcmode="lin" valueType="num">
                                      <p:cBhvr additive="base">
                                        <p:cTn id="43" dur="750"/>
                                        <p:tgtEl>
                                          <p:spTgt spid="16"/>
                                        </p:tgtEl>
                                        <p:attrNameLst>
                                          <p:attrName>ppt_y</p:attrName>
                                        </p:attrNameLst>
                                      </p:cBhvr>
                                      <p:tavLst>
                                        <p:tav tm="0">
                                          <p:val>
                                            <p:strVal val="ppt_y"/>
                                          </p:val>
                                        </p:tav>
                                        <p:tav tm="100000">
                                          <p:val>
                                            <p:strVal val="ppt_y"/>
                                          </p:val>
                                        </p:tav>
                                      </p:tavLst>
                                    </p:anim>
                                    <p:set>
                                      <p:cBhvr>
                                        <p:cTn id="44" dur="1" fill="hold">
                                          <p:stCondLst>
                                            <p:cond delay="749"/>
                                          </p:stCondLst>
                                        </p:cTn>
                                        <p:tgtEl>
                                          <p:spTgt spid="16"/>
                                        </p:tgtEl>
                                        <p:attrNameLst>
                                          <p:attrName>style.visibility</p:attrName>
                                        </p:attrNameLst>
                                      </p:cBhvr>
                                      <p:to>
                                        <p:strVal val="hidden"/>
                                      </p:to>
                                    </p:set>
                                  </p:childTnLst>
                                </p:cTn>
                              </p:par>
                              <p:par>
                                <p:cTn id="45" presetID="2" presetClass="exit" presetSubtype="2" fill="hold" nodeType="withEffect">
                                  <p:stCondLst>
                                    <p:cond delay="3000"/>
                                  </p:stCondLst>
                                  <p:childTnLst>
                                    <p:anim calcmode="lin" valueType="num">
                                      <p:cBhvr additive="base">
                                        <p:cTn id="46" dur="750"/>
                                        <p:tgtEl>
                                          <p:spTgt spid="17"/>
                                        </p:tgtEl>
                                        <p:attrNameLst>
                                          <p:attrName>ppt_x</p:attrName>
                                        </p:attrNameLst>
                                      </p:cBhvr>
                                      <p:tavLst>
                                        <p:tav tm="0">
                                          <p:val>
                                            <p:strVal val="ppt_x"/>
                                          </p:val>
                                        </p:tav>
                                        <p:tav tm="100000">
                                          <p:val>
                                            <p:strVal val="1+ppt_w/2"/>
                                          </p:val>
                                        </p:tav>
                                      </p:tavLst>
                                    </p:anim>
                                    <p:anim calcmode="lin" valueType="num">
                                      <p:cBhvr additive="base">
                                        <p:cTn id="47" dur="750"/>
                                        <p:tgtEl>
                                          <p:spTgt spid="17"/>
                                        </p:tgtEl>
                                        <p:attrNameLst>
                                          <p:attrName>ppt_y</p:attrName>
                                        </p:attrNameLst>
                                      </p:cBhvr>
                                      <p:tavLst>
                                        <p:tav tm="0">
                                          <p:val>
                                            <p:strVal val="ppt_y"/>
                                          </p:val>
                                        </p:tav>
                                        <p:tav tm="100000">
                                          <p:val>
                                            <p:strVal val="ppt_y"/>
                                          </p:val>
                                        </p:tav>
                                      </p:tavLst>
                                    </p:anim>
                                    <p:set>
                                      <p:cBhvr>
                                        <p:cTn id="48" dur="1" fill="hold">
                                          <p:stCondLst>
                                            <p:cond delay="749"/>
                                          </p:stCondLst>
                                        </p:cTn>
                                        <p:tgtEl>
                                          <p:spTgt spid="17"/>
                                        </p:tgtEl>
                                        <p:attrNameLst>
                                          <p:attrName>style.visibility</p:attrName>
                                        </p:attrNameLst>
                                      </p:cBhvr>
                                      <p:to>
                                        <p:strVal val="hidden"/>
                                      </p:to>
                                    </p:set>
                                  </p:childTnLst>
                                </p:cTn>
                              </p:par>
                              <p:par>
                                <p:cTn id="49" presetID="9" presetClass="emph" presetSubtype="0" grpId="1" nodeType="withEffect">
                                  <p:stCondLst>
                                    <p:cond delay="3000"/>
                                  </p:stCondLst>
                                  <p:childTnLst>
                                    <p:set>
                                      <p:cBhvr rctx="PPT">
                                        <p:cTn id="50" dur="indefinite"/>
                                        <p:tgtEl>
                                          <p:spTgt spid="29"/>
                                        </p:tgtEl>
                                        <p:attrNameLst>
                                          <p:attrName>style.opacity</p:attrName>
                                        </p:attrNameLst>
                                      </p:cBhvr>
                                      <p:to>
                                        <p:strVal val="0.5"/>
                                      </p:to>
                                    </p:set>
                                    <p:animEffect filter="image" prLst="opacity: 0.5">
                                      <p:cBhvr rctx="IE">
                                        <p:cTn id="51" dur="indefinite"/>
                                        <p:tgtEl>
                                          <p:spTgt spid="29"/>
                                        </p:tgtEl>
                                      </p:cBhvr>
                                    </p:animEffect>
                                  </p:childTnLst>
                                  <p:subTnLst>
                                    <p:audio>
                                      <p:cMediaNode>
                                        <p:cTn display="0" masterRel="sameClick">
                                          <p:stCondLst>
                                            <p:cond evt="begin" delay="0">
                                              <p:tn val="49"/>
                                            </p:cond>
                                          </p:stCondLst>
                                          <p:endCondLst>
                                            <p:cond evt="onStopAudio" delay="0">
                                              <p:tgtEl>
                                                <p:sldTgt/>
                                              </p:tgtEl>
                                            </p:cond>
                                          </p:endCondLst>
                                        </p:cTn>
                                        <p:tgtEl>
                                          <p:sndTgt r:embed="rId5" name="incorrecWAV.wav"/>
                                        </p:tgtEl>
                                      </p:cMediaNode>
                                    </p:audio>
                                  </p:subTnLst>
                                </p:cTn>
                              </p:par>
                            </p:childTnLst>
                          </p:cTn>
                        </p:par>
                        <p:par>
                          <p:cTn id="52" fill="hold">
                            <p:stCondLst>
                              <p:cond delay="3750"/>
                            </p:stCondLst>
                            <p:childTnLst>
                              <p:par>
                                <p:cTn id="53" presetID="1" presetClass="entr" presetSubtype="0" fill="hold" nodeType="after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55" restart="whenNotActive" fill="hold" evtFilter="cancelBubble" nodeType="interactiveSeq">
                <p:stCondLst>
                  <p:cond evt="onClick" delay="0">
                    <p:tgtEl>
                      <p:spTgt spid="32"/>
                    </p:tgtEl>
                  </p:cond>
                </p:stCondLst>
                <p:endSync evt="end" delay="0">
                  <p:rtn val="all"/>
                </p:endSync>
                <p:childTnLst>
                  <p:par>
                    <p:cTn id="56" fill="hold">
                      <p:stCondLst>
                        <p:cond delay="0"/>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2050"/>
                                        </p:tgtEl>
                                        <p:attrNameLst>
                                          <p:attrName>style.visibility</p:attrName>
                                        </p:attrNameLst>
                                      </p:cBhvr>
                                      <p:to>
                                        <p:strVal val="visible"/>
                                      </p:to>
                                    </p:set>
                                  </p:childTnLst>
                                </p:cTn>
                              </p:par>
                              <p:par>
                                <p:cTn id="60" presetID="1" presetClass="exit" presetSubtype="0" fill="hold" nodeType="withEffect">
                                  <p:stCondLst>
                                    <p:cond delay="0"/>
                                  </p:stCondLst>
                                  <p:childTnLst>
                                    <p:set>
                                      <p:cBhvr>
                                        <p:cTn id="61" dur="1" fill="hold">
                                          <p:stCondLst>
                                            <p:cond delay="0"/>
                                          </p:stCondLst>
                                        </p:cTn>
                                        <p:tgtEl>
                                          <p:spTgt spid="25"/>
                                        </p:tgtEl>
                                        <p:attrNameLst>
                                          <p:attrName>style.visibility</p:attrName>
                                        </p:attrNameLst>
                                      </p:cBhvr>
                                      <p:to>
                                        <p:strVal val="hidden"/>
                                      </p:to>
                                    </p:set>
                                  </p:childTnLst>
                                </p:cTn>
                              </p:par>
                              <p:par>
                                <p:cTn id="62" presetID="42" presetClass="path" presetSubtype="0" accel="50000" decel="50000" fill="hold" nodeType="withEffect">
                                  <p:stCondLst>
                                    <p:cond delay="0"/>
                                  </p:stCondLst>
                                  <p:childTnLst>
                                    <p:animMotion origin="layout" path="M 1.04167E-6 -2.59259E-6 L -0.35247 0.00324 " pathEditMode="relative" rAng="0" ptsTypes="AA">
                                      <p:cBhvr>
                                        <p:cTn id="63" dur="2000" fill="hold"/>
                                        <p:tgtEl>
                                          <p:spTgt spid="2050"/>
                                        </p:tgtEl>
                                        <p:attrNameLst>
                                          <p:attrName>ppt_x</p:attrName>
                                          <p:attrName>ppt_y</p:attrName>
                                        </p:attrNameLst>
                                      </p:cBhvr>
                                      <p:rCtr x="-17630" y="162"/>
                                    </p:animMotion>
                                  </p:childTnLst>
                                </p:cTn>
                              </p:par>
                              <p:par>
                                <p:cTn id="64" presetID="2" presetClass="exit" presetSubtype="4" fill="hold" nodeType="withEffect">
                                  <p:stCondLst>
                                    <p:cond delay="1750"/>
                                  </p:stCondLst>
                                  <p:childTnLst>
                                    <p:anim calcmode="lin" valueType="num">
                                      <p:cBhvr additive="base">
                                        <p:cTn id="65" dur="750"/>
                                        <p:tgtEl>
                                          <p:spTgt spid="2050"/>
                                        </p:tgtEl>
                                        <p:attrNameLst>
                                          <p:attrName>ppt_x</p:attrName>
                                        </p:attrNameLst>
                                      </p:cBhvr>
                                      <p:tavLst>
                                        <p:tav tm="0">
                                          <p:val>
                                            <p:strVal val="ppt_x"/>
                                          </p:val>
                                        </p:tav>
                                        <p:tav tm="100000">
                                          <p:val>
                                            <p:strVal val="ppt_x"/>
                                          </p:val>
                                        </p:tav>
                                      </p:tavLst>
                                    </p:anim>
                                    <p:anim calcmode="lin" valueType="num">
                                      <p:cBhvr additive="base">
                                        <p:cTn id="66" dur="750"/>
                                        <p:tgtEl>
                                          <p:spTgt spid="2050"/>
                                        </p:tgtEl>
                                        <p:attrNameLst>
                                          <p:attrName>ppt_y</p:attrName>
                                        </p:attrNameLst>
                                      </p:cBhvr>
                                      <p:tavLst>
                                        <p:tav tm="0">
                                          <p:val>
                                            <p:strVal val="ppt_y"/>
                                          </p:val>
                                        </p:tav>
                                        <p:tav tm="100000">
                                          <p:val>
                                            <p:strVal val="1+ppt_h/2"/>
                                          </p:val>
                                        </p:tav>
                                      </p:tavLst>
                                    </p:anim>
                                    <p:set>
                                      <p:cBhvr>
                                        <p:cTn id="67" dur="1" fill="hold">
                                          <p:stCondLst>
                                            <p:cond delay="749"/>
                                          </p:stCondLst>
                                        </p:cTn>
                                        <p:tgtEl>
                                          <p:spTgt spid="2050"/>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4" name="falling_down.wav"/>
                                        </p:tgtEl>
                                      </p:cMediaNode>
                                    </p:audio>
                                  </p:subTnLst>
                                </p:cTn>
                              </p:par>
                              <p:par>
                                <p:cTn id="68" presetID="1" presetClass="entr" presetSubtype="0" fill="hold" nodeType="withEffect">
                                  <p:stCondLst>
                                    <p:cond delay="2250"/>
                                  </p:stCondLst>
                                  <p:childTnLst>
                                    <p:set>
                                      <p:cBhvr>
                                        <p:cTn id="69" dur="1" fill="hold">
                                          <p:stCondLst>
                                            <p:cond delay="0"/>
                                          </p:stCondLst>
                                        </p:cTn>
                                        <p:tgtEl>
                                          <p:spTgt spid="16"/>
                                        </p:tgtEl>
                                        <p:attrNameLst>
                                          <p:attrName>style.visibility</p:attrName>
                                        </p:attrNameLst>
                                      </p:cBhvr>
                                      <p:to>
                                        <p:strVal val="visible"/>
                                      </p:to>
                                    </p:set>
                                  </p:childTnLst>
                                </p:cTn>
                              </p:par>
                              <p:par>
                                <p:cTn id="70" presetID="1" presetClass="entr" presetSubtype="0" fill="hold" nodeType="withEffect">
                                  <p:stCondLst>
                                    <p:cond delay="2250"/>
                                  </p:stCondLst>
                                  <p:childTnLst>
                                    <p:set>
                                      <p:cBhvr>
                                        <p:cTn id="71" dur="1" fill="hold">
                                          <p:stCondLst>
                                            <p:cond delay="0"/>
                                          </p:stCondLst>
                                        </p:cTn>
                                        <p:tgtEl>
                                          <p:spTgt spid="17"/>
                                        </p:tgtEl>
                                        <p:attrNameLst>
                                          <p:attrName>style.visibility</p:attrName>
                                        </p:attrNameLst>
                                      </p:cBhvr>
                                      <p:to>
                                        <p:strVal val="visible"/>
                                      </p:to>
                                    </p:set>
                                  </p:childTnLst>
                                </p:cTn>
                              </p:par>
                              <p:par>
                                <p:cTn id="72" presetID="2" presetClass="exit" presetSubtype="2" fill="hold" nodeType="withEffect">
                                  <p:stCondLst>
                                    <p:cond delay="3000"/>
                                  </p:stCondLst>
                                  <p:childTnLst>
                                    <p:anim calcmode="lin" valueType="num">
                                      <p:cBhvr additive="base">
                                        <p:cTn id="73" dur="750"/>
                                        <p:tgtEl>
                                          <p:spTgt spid="16"/>
                                        </p:tgtEl>
                                        <p:attrNameLst>
                                          <p:attrName>ppt_x</p:attrName>
                                        </p:attrNameLst>
                                      </p:cBhvr>
                                      <p:tavLst>
                                        <p:tav tm="0">
                                          <p:val>
                                            <p:strVal val="ppt_x"/>
                                          </p:val>
                                        </p:tav>
                                        <p:tav tm="100000">
                                          <p:val>
                                            <p:strVal val="1+ppt_w/2"/>
                                          </p:val>
                                        </p:tav>
                                      </p:tavLst>
                                    </p:anim>
                                    <p:anim calcmode="lin" valueType="num">
                                      <p:cBhvr additive="base">
                                        <p:cTn id="74" dur="750"/>
                                        <p:tgtEl>
                                          <p:spTgt spid="16"/>
                                        </p:tgtEl>
                                        <p:attrNameLst>
                                          <p:attrName>ppt_y</p:attrName>
                                        </p:attrNameLst>
                                      </p:cBhvr>
                                      <p:tavLst>
                                        <p:tav tm="0">
                                          <p:val>
                                            <p:strVal val="ppt_y"/>
                                          </p:val>
                                        </p:tav>
                                        <p:tav tm="100000">
                                          <p:val>
                                            <p:strVal val="ppt_y"/>
                                          </p:val>
                                        </p:tav>
                                      </p:tavLst>
                                    </p:anim>
                                    <p:set>
                                      <p:cBhvr>
                                        <p:cTn id="75" dur="1" fill="hold">
                                          <p:stCondLst>
                                            <p:cond delay="749"/>
                                          </p:stCondLst>
                                        </p:cTn>
                                        <p:tgtEl>
                                          <p:spTgt spid="16"/>
                                        </p:tgtEl>
                                        <p:attrNameLst>
                                          <p:attrName>style.visibility</p:attrName>
                                        </p:attrNameLst>
                                      </p:cBhvr>
                                      <p:to>
                                        <p:strVal val="hidden"/>
                                      </p:to>
                                    </p:set>
                                  </p:childTnLst>
                                </p:cTn>
                              </p:par>
                              <p:par>
                                <p:cTn id="76" presetID="2" presetClass="exit" presetSubtype="2" fill="hold" nodeType="withEffect">
                                  <p:stCondLst>
                                    <p:cond delay="3000"/>
                                  </p:stCondLst>
                                  <p:childTnLst>
                                    <p:anim calcmode="lin" valueType="num">
                                      <p:cBhvr additive="base">
                                        <p:cTn id="77" dur="750"/>
                                        <p:tgtEl>
                                          <p:spTgt spid="17"/>
                                        </p:tgtEl>
                                        <p:attrNameLst>
                                          <p:attrName>ppt_x</p:attrName>
                                        </p:attrNameLst>
                                      </p:cBhvr>
                                      <p:tavLst>
                                        <p:tav tm="0">
                                          <p:val>
                                            <p:strVal val="ppt_x"/>
                                          </p:val>
                                        </p:tav>
                                        <p:tav tm="100000">
                                          <p:val>
                                            <p:strVal val="1+ppt_w/2"/>
                                          </p:val>
                                        </p:tav>
                                      </p:tavLst>
                                    </p:anim>
                                    <p:anim calcmode="lin" valueType="num">
                                      <p:cBhvr additive="base">
                                        <p:cTn id="78" dur="750"/>
                                        <p:tgtEl>
                                          <p:spTgt spid="17"/>
                                        </p:tgtEl>
                                        <p:attrNameLst>
                                          <p:attrName>ppt_y</p:attrName>
                                        </p:attrNameLst>
                                      </p:cBhvr>
                                      <p:tavLst>
                                        <p:tav tm="0">
                                          <p:val>
                                            <p:strVal val="ppt_y"/>
                                          </p:val>
                                        </p:tav>
                                        <p:tav tm="100000">
                                          <p:val>
                                            <p:strVal val="ppt_y"/>
                                          </p:val>
                                        </p:tav>
                                      </p:tavLst>
                                    </p:anim>
                                    <p:set>
                                      <p:cBhvr>
                                        <p:cTn id="79" dur="1" fill="hold">
                                          <p:stCondLst>
                                            <p:cond delay="749"/>
                                          </p:stCondLst>
                                        </p:cTn>
                                        <p:tgtEl>
                                          <p:spTgt spid="17"/>
                                        </p:tgtEl>
                                        <p:attrNameLst>
                                          <p:attrName>style.visibility</p:attrName>
                                        </p:attrNameLst>
                                      </p:cBhvr>
                                      <p:to>
                                        <p:strVal val="hidden"/>
                                      </p:to>
                                    </p:set>
                                  </p:childTnLst>
                                </p:cTn>
                              </p:par>
                              <p:par>
                                <p:cTn id="80" presetID="9" presetClass="emph" presetSubtype="0" grpId="1" nodeType="withEffect">
                                  <p:stCondLst>
                                    <p:cond delay="3000"/>
                                  </p:stCondLst>
                                  <p:childTnLst>
                                    <p:set>
                                      <p:cBhvr rctx="PPT">
                                        <p:cTn id="81" dur="indefinite"/>
                                        <p:tgtEl>
                                          <p:spTgt spid="32"/>
                                        </p:tgtEl>
                                        <p:attrNameLst>
                                          <p:attrName>style.opacity</p:attrName>
                                        </p:attrNameLst>
                                      </p:cBhvr>
                                      <p:to>
                                        <p:strVal val="0.5"/>
                                      </p:to>
                                    </p:set>
                                    <p:animEffect filter="image" prLst="opacity: 0.5">
                                      <p:cBhvr rctx="IE">
                                        <p:cTn id="82" dur="indefinite"/>
                                        <p:tgtEl>
                                          <p:spTgt spid="32"/>
                                        </p:tgtEl>
                                      </p:cBhvr>
                                    </p:animEffect>
                                  </p:childTnLst>
                                  <p:subTnLst>
                                    <p:audio>
                                      <p:cMediaNode>
                                        <p:cTn display="0" masterRel="sameClick">
                                          <p:stCondLst>
                                            <p:cond evt="begin" delay="0">
                                              <p:tn val="80"/>
                                            </p:cond>
                                          </p:stCondLst>
                                          <p:endCondLst>
                                            <p:cond evt="onStopAudio" delay="0">
                                              <p:tgtEl>
                                                <p:sldTgt/>
                                              </p:tgtEl>
                                            </p:cond>
                                          </p:endCondLst>
                                        </p:cTn>
                                        <p:tgtEl>
                                          <p:sndTgt r:embed="rId5" name="incorrecWAV.wav"/>
                                        </p:tgtEl>
                                      </p:cMediaNode>
                                    </p:audio>
                                  </p:subTnLst>
                                </p:cTn>
                              </p:par>
                            </p:childTnLst>
                          </p:cTn>
                        </p:par>
                        <p:par>
                          <p:cTn id="83" fill="hold">
                            <p:stCondLst>
                              <p:cond delay="3750"/>
                            </p:stCondLst>
                            <p:childTnLst>
                              <p:par>
                                <p:cTn id="84" presetID="1" presetClass="entr" presetSubtype="0" fill="hold" nodeType="afterEffect">
                                  <p:stCondLst>
                                    <p:cond delay="0"/>
                                  </p:stCondLst>
                                  <p:childTnLst>
                                    <p:set>
                                      <p:cBhvr>
                                        <p:cTn id="85"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32"/>
                  </p:tgtEl>
                </p:cond>
              </p:nextCondLst>
            </p:seq>
            <p:seq concurrent="1" nextAc="seek">
              <p:cTn id="86" restart="whenNotActive" fill="hold" evtFilter="cancelBubble" nodeType="interactiveSeq">
                <p:stCondLst>
                  <p:cond evt="onClick" delay="0">
                    <p:tgtEl>
                      <p:spTgt spid="33"/>
                    </p:tgtEl>
                  </p:cond>
                </p:stCondLst>
                <p:endSync evt="end" delay="0">
                  <p:rtn val="all"/>
                </p:endSync>
                <p:childTnLst>
                  <p:par>
                    <p:cTn id="87" fill="hold">
                      <p:stCondLst>
                        <p:cond delay="0"/>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2050"/>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0"/>
                                          </p:stCondLst>
                                        </p:cTn>
                                        <p:tgtEl>
                                          <p:spTgt spid="25"/>
                                        </p:tgtEl>
                                        <p:attrNameLst>
                                          <p:attrName>style.visibility</p:attrName>
                                        </p:attrNameLst>
                                      </p:cBhvr>
                                      <p:to>
                                        <p:strVal val="hidden"/>
                                      </p:to>
                                    </p:set>
                                  </p:childTnLst>
                                </p:cTn>
                              </p:par>
                              <p:par>
                                <p:cTn id="93" presetID="42" presetClass="path" presetSubtype="0" accel="50000" decel="50000" fill="hold" nodeType="withEffect">
                                  <p:stCondLst>
                                    <p:cond delay="0"/>
                                  </p:stCondLst>
                                  <p:childTnLst>
                                    <p:animMotion origin="layout" path="M 1.04167E-6 -2.59259E-6 L -0.33997 0.00047 " pathEditMode="relative" rAng="0" ptsTypes="AA">
                                      <p:cBhvr>
                                        <p:cTn id="94" dur="2000" fill="hold"/>
                                        <p:tgtEl>
                                          <p:spTgt spid="2050"/>
                                        </p:tgtEl>
                                        <p:attrNameLst>
                                          <p:attrName>ppt_x</p:attrName>
                                          <p:attrName>ppt_y</p:attrName>
                                        </p:attrNameLst>
                                      </p:cBhvr>
                                      <p:rCtr x="-17005" y="23"/>
                                    </p:animMotion>
                                  </p:childTnLst>
                                </p:cTn>
                              </p:par>
                              <p:par>
                                <p:cTn id="95" presetID="2" presetClass="exit" presetSubtype="4" fill="hold" nodeType="withEffect">
                                  <p:stCondLst>
                                    <p:cond delay="1750"/>
                                  </p:stCondLst>
                                  <p:childTnLst>
                                    <p:anim calcmode="lin" valueType="num">
                                      <p:cBhvr additive="base">
                                        <p:cTn id="96" dur="750"/>
                                        <p:tgtEl>
                                          <p:spTgt spid="2050"/>
                                        </p:tgtEl>
                                        <p:attrNameLst>
                                          <p:attrName>ppt_x</p:attrName>
                                        </p:attrNameLst>
                                      </p:cBhvr>
                                      <p:tavLst>
                                        <p:tav tm="0">
                                          <p:val>
                                            <p:strVal val="ppt_x"/>
                                          </p:val>
                                        </p:tav>
                                        <p:tav tm="100000">
                                          <p:val>
                                            <p:strVal val="ppt_x"/>
                                          </p:val>
                                        </p:tav>
                                      </p:tavLst>
                                    </p:anim>
                                    <p:anim calcmode="lin" valueType="num">
                                      <p:cBhvr additive="base">
                                        <p:cTn id="97" dur="750"/>
                                        <p:tgtEl>
                                          <p:spTgt spid="2050"/>
                                        </p:tgtEl>
                                        <p:attrNameLst>
                                          <p:attrName>ppt_y</p:attrName>
                                        </p:attrNameLst>
                                      </p:cBhvr>
                                      <p:tavLst>
                                        <p:tav tm="0">
                                          <p:val>
                                            <p:strVal val="ppt_y"/>
                                          </p:val>
                                        </p:tav>
                                        <p:tav tm="100000">
                                          <p:val>
                                            <p:strVal val="1+ppt_h/2"/>
                                          </p:val>
                                        </p:tav>
                                      </p:tavLst>
                                    </p:anim>
                                    <p:set>
                                      <p:cBhvr>
                                        <p:cTn id="98" dur="1" fill="hold">
                                          <p:stCondLst>
                                            <p:cond delay="749"/>
                                          </p:stCondLst>
                                        </p:cTn>
                                        <p:tgtEl>
                                          <p:spTgt spid="2050"/>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4" name="falling_down.wav"/>
                                        </p:tgtEl>
                                      </p:cMediaNode>
                                    </p:audio>
                                  </p:subTnLst>
                                </p:cTn>
                              </p:par>
                              <p:par>
                                <p:cTn id="99" presetID="1" presetClass="entr" presetSubtype="0" fill="hold" nodeType="withEffect">
                                  <p:stCondLst>
                                    <p:cond delay="2250"/>
                                  </p:stCondLst>
                                  <p:childTnLst>
                                    <p:set>
                                      <p:cBhvr>
                                        <p:cTn id="100" dur="1" fill="hold">
                                          <p:stCondLst>
                                            <p:cond delay="0"/>
                                          </p:stCondLst>
                                        </p:cTn>
                                        <p:tgtEl>
                                          <p:spTgt spid="16"/>
                                        </p:tgtEl>
                                        <p:attrNameLst>
                                          <p:attrName>style.visibility</p:attrName>
                                        </p:attrNameLst>
                                      </p:cBhvr>
                                      <p:to>
                                        <p:strVal val="visible"/>
                                      </p:to>
                                    </p:set>
                                  </p:childTnLst>
                                </p:cTn>
                              </p:par>
                              <p:par>
                                <p:cTn id="101" presetID="1" presetClass="entr" presetSubtype="0" fill="hold" nodeType="withEffect">
                                  <p:stCondLst>
                                    <p:cond delay="2250"/>
                                  </p:stCondLst>
                                  <p:childTnLst>
                                    <p:set>
                                      <p:cBhvr>
                                        <p:cTn id="102" dur="1" fill="hold">
                                          <p:stCondLst>
                                            <p:cond delay="0"/>
                                          </p:stCondLst>
                                        </p:cTn>
                                        <p:tgtEl>
                                          <p:spTgt spid="17"/>
                                        </p:tgtEl>
                                        <p:attrNameLst>
                                          <p:attrName>style.visibility</p:attrName>
                                        </p:attrNameLst>
                                      </p:cBhvr>
                                      <p:to>
                                        <p:strVal val="visible"/>
                                      </p:to>
                                    </p:set>
                                  </p:childTnLst>
                                </p:cTn>
                              </p:par>
                              <p:par>
                                <p:cTn id="103" presetID="2" presetClass="exit" presetSubtype="2" fill="hold" nodeType="withEffect">
                                  <p:stCondLst>
                                    <p:cond delay="3000"/>
                                  </p:stCondLst>
                                  <p:childTnLst>
                                    <p:anim calcmode="lin" valueType="num">
                                      <p:cBhvr additive="base">
                                        <p:cTn id="104" dur="750"/>
                                        <p:tgtEl>
                                          <p:spTgt spid="16"/>
                                        </p:tgtEl>
                                        <p:attrNameLst>
                                          <p:attrName>ppt_x</p:attrName>
                                        </p:attrNameLst>
                                      </p:cBhvr>
                                      <p:tavLst>
                                        <p:tav tm="0">
                                          <p:val>
                                            <p:strVal val="ppt_x"/>
                                          </p:val>
                                        </p:tav>
                                        <p:tav tm="100000">
                                          <p:val>
                                            <p:strVal val="1+ppt_w/2"/>
                                          </p:val>
                                        </p:tav>
                                      </p:tavLst>
                                    </p:anim>
                                    <p:anim calcmode="lin" valueType="num">
                                      <p:cBhvr additive="base">
                                        <p:cTn id="105" dur="750"/>
                                        <p:tgtEl>
                                          <p:spTgt spid="16"/>
                                        </p:tgtEl>
                                        <p:attrNameLst>
                                          <p:attrName>ppt_y</p:attrName>
                                        </p:attrNameLst>
                                      </p:cBhvr>
                                      <p:tavLst>
                                        <p:tav tm="0">
                                          <p:val>
                                            <p:strVal val="ppt_y"/>
                                          </p:val>
                                        </p:tav>
                                        <p:tav tm="100000">
                                          <p:val>
                                            <p:strVal val="ppt_y"/>
                                          </p:val>
                                        </p:tav>
                                      </p:tavLst>
                                    </p:anim>
                                    <p:set>
                                      <p:cBhvr>
                                        <p:cTn id="106" dur="1" fill="hold">
                                          <p:stCondLst>
                                            <p:cond delay="749"/>
                                          </p:stCondLst>
                                        </p:cTn>
                                        <p:tgtEl>
                                          <p:spTgt spid="16"/>
                                        </p:tgtEl>
                                        <p:attrNameLst>
                                          <p:attrName>style.visibility</p:attrName>
                                        </p:attrNameLst>
                                      </p:cBhvr>
                                      <p:to>
                                        <p:strVal val="hidden"/>
                                      </p:to>
                                    </p:set>
                                  </p:childTnLst>
                                </p:cTn>
                              </p:par>
                              <p:par>
                                <p:cTn id="107" presetID="2" presetClass="exit" presetSubtype="2" fill="hold" nodeType="withEffect">
                                  <p:stCondLst>
                                    <p:cond delay="3000"/>
                                  </p:stCondLst>
                                  <p:childTnLst>
                                    <p:anim calcmode="lin" valueType="num">
                                      <p:cBhvr additive="base">
                                        <p:cTn id="108" dur="750"/>
                                        <p:tgtEl>
                                          <p:spTgt spid="17"/>
                                        </p:tgtEl>
                                        <p:attrNameLst>
                                          <p:attrName>ppt_x</p:attrName>
                                        </p:attrNameLst>
                                      </p:cBhvr>
                                      <p:tavLst>
                                        <p:tav tm="0">
                                          <p:val>
                                            <p:strVal val="ppt_x"/>
                                          </p:val>
                                        </p:tav>
                                        <p:tav tm="100000">
                                          <p:val>
                                            <p:strVal val="1+ppt_w/2"/>
                                          </p:val>
                                        </p:tav>
                                      </p:tavLst>
                                    </p:anim>
                                    <p:anim calcmode="lin" valueType="num">
                                      <p:cBhvr additive="base">
                                        <p:cTn id="109" dur="750"/>
                                        <p:tgtEl>
                                          <p:spTgt spid="17"/>
                                        </p:tgtEl>
                                        <p:attrNameLst>
                                          <p:attrName>ppt_y</p:attrName>
                                        </p:attrNameLst>
                                      </p:cBhvr>
                                      <p:tavLst>
                                        <p:tav tm="0">
                                          <p:val>
                                            <p:strVal val="ppt_y"/>
                                          </p:val>
                                        </p:tav>
                                        <p:tav tm="100000">
                                          <p:val>
                                            <p:strVal val="ppt_y"/>
                                          </p:val>
                                        </p:tav>
                                      </p:tavLst>
                                    </p:anim>
                                    <p:set>
                                      <p:cBhvr>
                                        <p:cTn id="110" dur="1" fill="hold">
                                          <p:stCondLst>
                                            <p:cond delay="749"/>
                                          </p:stCondLst>
                                        </p:cTn>
                                        <p:tgtEl>
                                          <p:spTgt spid="17"/>
                                        </p:tgtEl>
                                        <p:attrNameLst>
                                          <p:attrName>style.visibility</p:attrName>
                                        </p:attrNameLst>
                                      </p:cBhvr>
                                      <p:to>
                                        <p:strVal val="hidden"/>
                                      </p:to>
                                    </p:set>
                                  </p:childTnLst>
                                </p:cTn>
                              </p:par>
                              <p:par>
                                <p:cTn id="111" presetID="9" presetClass="emph" presetSubtype="0" grpId="1" nodeType="withEffect">
                                  <p:stCondLst>
                                    <p:cond delay="3000"/>
                                  </p:stCondLst>
                                  <p:childTnLst>
                                    <p:set>
                                      <p:cBhvr rctx="PPT">
                                        <p:cTn id="112" dur="indefinite"/>
                                        <p:tgtEl>
                                          <p:spTgt spid="33"/>
                                        </p:tgtEl>
                                        <p:attrNameLst>
                                          <p:attrName>style.opacity</p:attrName>
                                        </p:attrNameLst>
                                      </p:cBhvr>
                                      <p:to>
                                        <p:strVal val="0.5"/>
                                      </p:to>
                                    </p:set>
                                    <p:animEffect filter="image" prLst="opacity: 0.5">
                                      <p:cBhvr rctx="IE">
                                        <p:cTn id="113" dur="indefinite"/>
                                        <p:tgtEl>
                                          <p:spTgt spid="33"/>
                                        </p:tgtEl>
                                      </p:cBhvr>
                                    </p:animEffect>
                                  </p:childTnLst>
                                  <p:subTnLst>
                                    <p:audio>
                                      <p:cMediaNode>
                                        <p:cTn display="0" masterRel="sameClick">
                                          <p:stCondLst>
                                            <p:cond evt="begin" delay="0">
                                              <p:tn val="111"/>
                                            </p:cond>
                                          </p:stCondLst>
                                          <p:endCondLst>
                                            <p:cond evt="onStopAudio" delay="0">
                                              <p:tgtEl>
                                                <p:sldTgt/>
                                              </p:tgtEl>
                                            </p:cond>
                                          </p:endCondLst>
                                        </p:cTn>
                                        <p:tgtEl>
                                          <p:sndTgt r:embed="rId5" name="incorrecWAV.wav"/>
                                        </p:tgtEl>
                                      </p:cMediaNode>
                                    </p:audio>
                                  </p:subTnLst>
                                </p:cTn>
                              </p:par>
                            </p:childTnLst>
                          </p:cTn>
                        </p:par>
                        <p:par>
                          <p:cTn id="114" fill="hold">
                            <p:stCondLst>
                              <p:cond delay="3750"/>
                            </p:stCondLst>
                            <p:childTnLst>
                              <p:par>
                                <p:cTn id="115" presetID="1" presetClass="entr" presetSubtype="0" fill="hold" nodeType="afterEffect">
                                  <p:stCondLst>
                                    <p:cond delay="0"/>
                                  </p:stCondLst>
                                  <p:childTnLst>
                                    <p:set>
                                      <p:cBhvr>
                                        <p:cTn id="11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childTnLst>
        </p:cTn>
      </p:par>
    </p:tnLst>
    <p:bldLst>
      <p:bldP spid="29" grpId="0" animBg="1"/>
      <p:bldP spid="29" grpId="1" animBg="1"/>
      <p:bldP spid="32" grpId="0" animBg="1"/>
      <p:bldP spid="32" grpId="1" animBg="1"/>
      <p:bldP spid="33" grpId="0" animBg="1"/>
      <p:bldP spid="33"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6"/>
          <a:srcRect b="9825"/>
          <a:stretch/>
        </p:blipFill>
        <p:spPr>
          <a:xfrm>
            <a:off x="-107076" y="8487"/>
            <a:ext cx="12406151" cy="6822032"/>
          </a:xfrm>
          <a:prstGeom prst="rect">
            <a:avLst/>
          </a:prstGeom>
        </p:spPr>
      </p:pic>
      <p:pic>
        <p:nvPicPr>
          <p:cNvPr id="17" name="Picture 2"/>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rot="21286990" flipH="1">
            <a:off x="4694463" y="3969733"/>
            <a:ext cx="2623095" cy="2623095"/>
          </a:xfrm>
          <a:prstGeom prst="rect">
            <a:avLst/>
          </a:prstGeom>
          <a:noFill/>
          <a:extLst>
            <a:ext uri="{909E8E84-426E-40DD-AFC4-6F175D3DCCD1}">
              <a14:hiddenFill xmlns:a14="http://schemas.microsoft.com/office/drawing/2010/main">
                <a:solidFill>
                  <a:srgbClr val="FFFFFF"/>
                </a:solidFill>
              </a14:hiddenFill>
            </a:ext>
          </a:extLst>
        </p:spPr>
      </p:pic>
      <p:sp>
        <p:nvSpPr>
          <p:cNvPr id="9" name="8 Rectángulo"/>
          <p:cNvSpPr/>
          <p:nvPr/>
        </p:nvSpPr>
        <p:spPr>
          <a:xfrm>
            <a:off x="-84684" y="5441886"/>
            <a:ext cx="12261603" cy="1497996"/>
          </a:xfrm>
          <a:prstGeom prst="rect">
            <a:avLst/>
          </a:prstGeom>
          <a:blipFill dpi="0" rotWithShape="1">
            <a:blip r:embed="rId8">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rcRect/>
            <a:stretch>
              <a:fillRect t="1" b="-352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Tx/>
              <a:buSzTx/>
              <a:buFontTx/>
              <a:buNone/>
              <a:tabLst/>
              <a:defRPr/>
            </a:pPr>
            <a:endParaRPr kumimoji="0" lang="es-ES" sz="1397" b="0" i="0" u="none" strike="noStrike" kern="1200" cap="none" spc="0" normalizeH="0" baseline="0" noProof="0">
              <a:ln>
                <a:noFill/>
              </a:ln>
              <a:solidFill>
                <a:srgbClr val="FFFFFF"/>
              </a:solidFill>
              <a:effectLst/>
              <a:uLnTx/>
              <a:uFillTx/>
              <a:latin typeface="Arial"/>
              <a:ea typeface="+mn-ea"/>
              <a:cs typeface="+mn-cs"/>
            </a:endParaRPr>
          </a:p>
        </p:txBody>
      </p:sp>
      <p:pic>
        <p:nvPicPr>
          <p:cNvPr id="16" name="Picture 4"/>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rightnessContrast bright="40000" contrast="-40000"/>
                    </a14:imgEffect>
                  </a14:imgLayer>
                </a14:imgProps>
              </a:ext>
              <a:ext uri="{28A0092B-C50C-407E-A947-70E740481C1C}">
                <a14:useLocalDpi xmlns:a14="http://schemas.microsoft.com/office/drawing/2010/main" val="0"/>
              </a:ext>
            </a:extLst>
          </a:blip>
          <a:srcRect l="23226" t="27715" r="21326" b="11650"/>
          <a:stretch/>
        </p:blipFill>
        <p:spPr bwMode="auto">
          <a:xfrm>
            <a:off x="4298261" y="3965277"/>
            <a:ext cx="3415499" cy="22650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17672" y="7173576"/>
            <a:ext cx="3273245" cy="3273245"/>
          </a:xfrm>
          <a:prstGeom prst="rect">
            <a:avLst/>
          </a:prstGeom>
        </p:spPr>
      </p:pic>
      <p:sp>
        <p:nvSpPr>
          <p:cNvPr id="26" name="1MsPham"/>
          <p:cNvSpPr/>
          <p:nvPr/>
        </p:nvSpPr>
        <p:spPr>
          <a:xfrm>
            <a:off x="0" y="5371098"/>
            <a:ext cx="5384800" cy="1459421"/>
          </a:xfrm>
          <a:prstGeom prst="snip2DiagRect">
            <a:avLst/>
          </a:prstGeom>
          <a:solidFill>
            <a:schemeClr val="bg1">
              <a:alpha val="92000"/>
            </a:schemeClr>
          </a:solidFill>
          <a:ln w="76200" cap="rnd" cmpd="dbl">
            <a:solidFill>
              <a:srgbClr val="FFC000"/>
            </a:solidFill>
            <a:round/>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1216092"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C. nôn nao</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29" name="2MsPham"/>
          <p:cNvSpPr/>
          <p:nvPr/>
        </p:nvSpPr>
        <p:spPr>
          <a:xfrm>
            <a:off x="0" y="3707210"/>
            <a:ext cx="5384800" cy="1459421"/>
          </a:xfrm>
          <a:prstGeom prst="snip2DiagRect">
            <a:avLst/>
          </a:prstGeom>
          <a:solidFill>
            <a:schemeClr val="bg1">
              <a:alpha val="92000"/>
            </a:schemeClr>
          </a:solidFill>
          <a:ln w="76200" cap="rnd" cmpd="dbl">
            <a:solidFill>
              <a:srgbClr val="FFC000"/>
            </a:solidFill>
            <a:round/>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1216092"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A. rộn ràng</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32" name="3MsPham"/>
          <p:cNvSpPr/>
          <p:nvPr/>
        </p:nvSpPr>
        <p:spPr>
          <a:xfrm>
            <a:off x="7008141" y="3707843"/>
            <a:ext cx="5097881" cy="1459421"/>
          </a:xfrm>
          <a:prstGeom prst="snip2DiagRect">
            <a:avLst/>
          </a:prstGeom>
          <a:solidFill>
            <a:schemeClr val="bg1">
              <a:alpha val="92000"/>
            </a:schemeClr>
          </a:solidFill>
          <a:ln w="76200" cap="rnd" cmpd="dbl">
            <a:solidFill>
              <a:srgbClr val="FFC000"/>
            </a:solidFill>
            <a:round/>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1216092"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B. tấp nập</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33" name="4MsPham"/>
          <p:cNvSpPr/>
          <p:nvPr/>
        </p:nvSpPr>
        <p:spPr>
          <a:xfrm>
            <a:off x="7008141" y="5369207"/>
            <a:ext cx="5097881" cy="1459421"/>
          </a:xfrm>
          <a:prstGeom prst="snip2DiagRect">
            <a:avLst/>
          </a:prstGeom>
          <a:solidFill>
            <a:schemeClr val="bg1">
              <a:alpha val="92000"/>
            </a:schemeClr>
          </a:solidFill>
          <a:ln w="76200" cap="rnd" cmpd="dbl">
            <a:solidFill>
              <a:srgbClr val="FFC000"/>
            </a:solidFill>
            <a:round/>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1216092"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D. hát</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34" name="Picture 33">
            <a:hlinkClick r:id="" action="ppaction://hlinkshowjump?jump=nextslide"/>
          </p:cNvPr>
          <p:cNvPicPr>
            <a:picLocks noChangeAspect="1"/>
          </p:cNvPicPr>
          <p:nvPr/>
        </p:nvPicPr>
        <p:blipFill>
          <a:blip r:embed="rId13"/>
          <a:stretch>
            <a:fillRect/>
          </a:stretch>
        </p:blipFill>
        <p:spPr>
          <a:xfrm>
            <a:off x="10499903" y="8487"/>
            <a:ext cx="1499127" cy="705244"/>
          </a:xfrm>
          <a:prstGeom prst="rect">
            <a:avLst/>
          </a:prstGeom>
        </p:spPr>
      </p:pic>
      <p:sp>
        <p:nvSpPr>
          <p:cNvPr id="2" name="Heart 1"/>
          <p:cNvSpPr/>
          <p:nvPr/>
        </p:nvSpPr>
        <p:spPr>
          <a:xfrm>
            <a:off x="585167" y="8169199"/>
            <a:ext cx="912139" cy="912139"/>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Tx/>
              <a:buSzTx/>
              <a:buFontTx/>
              <a:buNone/>
              <a:tabLst/>
              <a:defRPr/>
            </a:pPr>
            <a:endParaRPr kumimoji="0" lang="en-US" sz="1397" b="0" i="0" u="none" strike="noStrike" kern="1200" cap="none" spc="0" normalizeH="0" baseline="0" noProof="0">
              <a:ln>
                <a:noFill/>
              </a:ln>
              <a:solidFill>
                <a:srgbClr val="FFFFFF"/>
              </a:solidFill>
              <a:effectLst/>
              <a:uLnTx/>
              <a:uFillTx/>
              <a:latin typeface="Arial"/>
              <a:ea typeface="+mn-ea"/>
              <a:cs typeface="+mn-cs"/>
            </a:endParaRPr>
          </a:p>
        </p:txBody>
      </p:sp>
      <p:sp>
        <p:nvSpPr>
          <p:cNvPr id="3" name="Rectangle 2"/>
          <p:cNvSpPr/>
          <p:nvPr/>
        </p:nvSpPr>
        <p:spPr>
          <a:xfrm>
            <a:off x="5981985" y="768601"/>
            <a:ext cx="1026155" cy="1464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Tx/>
              <a:buSzTx/>
              <a:buFontTx/>
              <a:buNone/>
              <a:tabLst/>
              <a:defRPr/>
            </a:pPr>
            <a:endParaRPr kumimoji="0" lang="en-US" sz="1397" b="0" i="0" u="none" strike="noStrike" kern="1200" cap="none" spc="0" normalizeH="0" baseline="0" noProof="0">
              <a:ln>
                <a:noFill/>
              </a:ln>
              <a:solidFill>
                <a:srgbClr val="FFFFFF"/>
              </a:solidFill>
              <a:effectLst/>
              <a:uLnTx/>
              <a:uFillTx/>
              <a:latin typeface="Arial"/>
              <a:ea typeface="+mn-ea"/>
              <a:cs typeface="+mn-cs"/>
            </a:endParaRPr>
          </a:p>
        </p:txBody>
      </p:sp>
      <p:sp>
        <p:nvSpPr>
          <p:cNvPr id="19" name="TextBox 18">
            <a:extLst>
              <a:ext uri="{FF2B5EF4-FFF2-40B4-BE49-F238E27FC236}">
                <a16:creationId xmlns:a16="http://schemas.microsoft.com/office/drawing/2014/main" id="{A1855494-2711-4854-93FB-00B040174E74}"/>
              </a:ext>
            </a:extLst>
          </p:cNvPr>
          <p:cNvSpPr txBox="1"/>
          <p:nvPr/>
        </p:nvSpPr>
        <p:spPr>
          <a:xfrm>
            <a:off x="523593" y="666952"/>
            <a:ext cx="9371633" cy="1754326"/>
          </a:xfrm>
          <a:prstGeom prst="rect">
            <a:avLst/>
          </a:prstGeom>
          <a:solidFill>
            <a:schemeClr val="bg1"/>
          </a:solidFill>
        </p:spPr>
        <p:txBody>
          <a:bodyPr wrap="square" rtlCol="0">
            <a:spAutoFit/>
          </a:bodyPr>
          <a:lstStyle/>
          <a:p>
            <a:pPr marL="0" marR="0" lvl="0" indent="0" algn="ctr" defTabSz="1219004"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Đâu là từ chỉ cảm xúc của người trong lễ hội</a:t>
            </a:r>
          </a:p>
        </p:txBody>
      </p:sp>
      <p:pic>
        <p:nvPicPr>
          <p:cNvPr id="2050" name="Picture 2"/>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flipH="1">
            <a:off x="9372812" y="896029"/>
            <a:ext cx="2402291" cy="240229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flipH="1">
            <a:off x="9393680" y="896029"/>
            <a:ext cx="2402291" cy="2402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096539"/>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25"/>
                                        </p:tgtEl>
                                        <p:attrNameLst>
                                          <p:attrName>style.visibility</p:attrName>
                                        </p:attrNameLst>
                                      </p:cBhvr>
                                      <p:to>
                                        <p:strVal val="hidden"/>
                                      </p:to>
                                    </p:set>
                                  </p:childTnLst>
                                </p:cTn>
                              </p:par>
                              <p:par>
                                <p:cTn id="9" presetID="42" presetClass="path" presetSubtype="0" accel="50000" decel="50000" fill="hold" nodeType="withEffect">
                                  <p:stCondLst>
                                    <p:cond delay="0"/>
                                  </p:stCondLst>
                                  <p:childTnLst>
                                    <p:animMotion origin="layout" path="M 1.04167E-6 -2.59259E-6 L -0.72435 -0.00092 " pathEditMode="relative" rAng="0" ptsTypes="AA">
                                      <p:cBhvr>
                                        <p:cTn id="10" dur="2000" fill="hold"/>
                                        <p:tgtEl>
                                          <p:spTgt spid="2050"/>
                                        </p:tgtEl>
                                        <p:attrNameLst>
                                          <p:attrName>ppt_x</p:attrName>
                                          <p:attrName>ppt_y</p:attrName>
                                        </p:attrNameLst>
                                      </p:cBhvr>
                                      <p:rCtr x="-36224" y="-46"/>
                                    </p:animMotion>
                                  </p:childTnLst>
                                </p:cTn>
                              </p:par>
                            </p:childTnLst>
                          </p:cTn>
                        </p:par>
                        <p:par>
                          <p:cTn id="11" fill="hold">
                            <p:stCondLst>
                              <p:cond delay="2000"/>
                            </p:stCondLst>
                            <p:childTnLst>
                              <p:par>
                                <p:cTn id="12" presetID="9" presetClass="emph" presetSubtype="0" grpId="0" nodeType="afterEffect">
                                  <p:stCondLst>
                                    <p:cond delay="0"/>
                                  </p:stCondLst>
                                  <p:childTnLst>
                                    <p:set>
                                      <p:cBhvr rctx="PPT">
                                        <p:cTn id="13" dur="indefinite"/>
                                        <p:tgtEl>
                                          <p:spTgt spid="29"/>
                                        </p:tgtEl>
                                        <p:attrNameLst>
                                          <p:attrName>style.opacity</p:attrName>
                                        </p:attrNameLst>
                                      </p:cBhvr>
                                      <p:to>
                                        <p:strVal val="0.5"/>
                                      </p:to>
                                    </p:set>
                                    <p:animEffect filter="image" prLst="opacity: 0.5">
                                      <p:cBhvr rctx="IE">
                                        <p:cTn id="14" dur="indefinite"/>
                                        <p:tgtEl>
                                          <p:spTgt spid="29"/>
                                        </p:tgtEl>
                                      </p:cBhvr>
                                    </p:animEffect>
                                  </p:childTnLst>
                                  <p:subTnLst>
                                    <p:audio>
                                      <p:cMediaNode>
                                        <p:cTn display="0" masterRel="sameClick">
                                          <p:stCondLst>
                                            <p:cond evt="begin" delay="0">
                                              <p:tn val="12"/>
                                            </p:cond>
                                          </p:stCondLst>
                                          <p:endCondLst>
                                            <p:cond evt="onStopAudio" delay="0">
                                              <p:tgtEl>
                                                <p:sldTgt/>
                                              </p:tgtEl>
                                            </p:cond>
                                          </p:endCondLst>
                                        </p:cTn>
                                        <p:tgtEl>
                                          <p:sndTgt r:embed="rId3" name="yeahtWAV.wav"/>
                                        </p:tgtEl>
                                      </p:cMediaNode>
                                    </p:audio>
                                  </p:subTnLst>
                                </p:cTn>
                              </p:par>
                              <p:par>
                                <p:cTn id="15" presetID="9" presetClass="emph" presetSubtype="0" grpId="0" nodeType="withEffect">
                                  <p:stCondLst>
                                    <p:cond delay="0"/>
                                  </p:stCondLst>
                                  <p:childTnLst>
                                    <p:set>
                                      <p:cBhvr rctx="PPT">
                                        <p:cTn id="16" dur="indefinite"/>
                                        <p:tgtEl>
                                          <p:spTgt spid="32"/>
                                        </p:tgtEl>
                                        <p:attrNameLst>
                                          <p:attrName>style.opacity</p:attrName>
                                        </p:attrNameLst>
                                      </p:cBhvr>
                                      <p:to>
                                        <p:strVal val="0.5"/>
                                      </p:to>
                                    </p:set>
                                    <p:animEffect filter="image" prLst="opacity: 0.5">
                                      <p:cBhvr rctx="IE">
                                        <p:cTn id="17" dur="indefinite"/>
                                        <p:tgtEl>
                                          <p:spTgt spid="32"/>
                                        </p:tgtEl>
                                      </p:cBhvr>
                                    </p:animEffect>
                                  </p:childTnLst>
                                </p:cTn>
                              </p:par>
                              <p:par>
                                <p:cTn id="18" presetID="9" presetClass="emph" presetSubtype="0" grpId="0" nodeType="withEffect">
                                  <p:stCondLst>
                                    <p:cond delay="0"/>
                                  </p:stCondLst>
                                  <p:childTnLst>
                                    <p:set>
                                      <p:cBhvr rctx="PPT">
                                        <p:cTn id="19" dur="indefinite"/>
                                        <p:tgtEl>
                                          <p:spTgt spid="33"/>
                                        </p:tgtEl>
                                        <p:attrNameLst>
                                          <p:attrName>style.opacity</p:attrName>
                                        </p:attrNameLst>
                                      </p:cBhvr>
                                      <p:to>
                                        <p:strVal val="0.5"/>
                                      </p:to>
                                    </p:set>
                                    <p:animEffect filter="image" prLst="opacity: 0.5">
                                      <p:cBhvr rctx="IE">
                                        <p:cTn id="20" dur="indefinite"/>
                                        <p:tgtEl>
                                          <p:spTgt spid="33"/>
                                        </p:tgtEl>
                                      </p:cBhvr>
                                    </p:animEffect>
                                  </p:childTnLst>
                                </p:cTn>
                              </p:par>
                              <p:par>
                                <p:cTn id="21" presetID="10"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childTnLst>
                          </p:cTn>
                        </p:par>
                      </p:childTnLst>
                    </p:cTn>
                  </p:par>
                </p:childTnLst>
              </p:cTn>
              <p:nextCondLst>
                <p:cond evt="onClick" delay="0">
                  <p:tgtEl>
                    <p:spTgt spid="26"/>
                  </p:tgtEl>
                </p:cond>
              </p:nextCondLst>
            </p:seq>
            <p:seq concurrent="1" nextAc="seek">
              <p:cTn id="24" restart="whenNotActive" fill="hold" evtFilter="cancelBubble" nodeType="interactiveSeq">
                <p:stCondLst>
                  <p:cond evt="onClick" delay="0">
                    <p:tgtEl>
                      <p:spTgt spid="29"/>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withEffect">
                                  <p:stCondLst>
                                    <p:cond delay="0"/>
                                  </p:stCondLst>
                                  <p:childTnLst>
                                    <p:set>
                                      <p:cBhvr>
                                        <p:cTn id="28" dur="1" fill="hold">
                                          <p:stCondLst>
                                            <p:cond delay="0"/>
                                          </p:stCondLst>
                                        </p:cTn>
                                        <p:tgtEl>
                                          <p:spTgt spid="2050"/>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0"/>
                                          </p:stCondLst>
                                        </p:cTn>
                                        <p:tgtEl>
                                          <p:spTgt spid="25"/>
                                        </p:tgtEl>
                                        <p:attrNameLst>
                                          <p:attrName>style.visibility</p:attrName>
                                        </p:attrNameLst>
                                      </p:cBhvr>
                                      <p:to>
                                        <p:strVal val="hidden"/>
                                      </p:to>
                                    </p:set>
                                  </p:childTnLst>
                                </p:cTn>
                              </p:par>
                              <p:par>
                                <p:cTn id="31" presetID="35" presetClass="path" presetSubtype="0" accel="50000" decel="50000" fill="hold" nodeType="withEffect">
                                  <p:stCondLst>
                                    <p:cond delay="0"/>
                                  </p:stCondLst>
                                  <p:childTnLst>
                                    <p:animMotion origin="layout" path="M 1.04167E-6 -0.01111 L -0.36029 0.0044 " pathEditMode="relative" rAng="0" ptsTypes="AA">
                                      <p:cBhvr>
                                        <p:cTn id="32" dur="2000" fill="hold"/>
                                        <p:tgtEl>
                                          <p:spTgt spid="2050"/>
                                        </p:tgtEl>
                                        <p:attrNameLst>
                                          <p:attrName>ppt_x</p:attrName>
                                          <p:attrName>ppt_y</p:attrName>
                                        </p:attrNameLst>
                                      </p:cBhvr>
                                      <p:rCtr x="-18021" y="764"/>
                                    </p:animMotion>
                                  </p:childTnLst>
                                </p:cTn>
                              </p:par>
                              <p:par>
                                <p:cTn id="33" presetID="2" presetClass="exit" presetSubtype="4" fill="hold" nodeType="withEffect">
                                  <p:stCondLst>
                                    <p:cond delay="1750"/>
                                  </p:stCondLst>
                                  <p:childTnLst>
                                    <p:anim calcmode="lin" valueType="num">
                                      <p:cBhvr additive="base">
                                        <p:cTn id="34" dur="750"/>
                                        <p:tgtEl>
                                          <p:spTgt spid="2050"/>
                                        </p:tgtEl>
                                        <p:attrNameLst>
                                          <p:attrName>ppt_x</p:attrName>
                                        </p:attrNameLst>
                                      </p:cBhvr>
                                      <p:tavLst>
                                        <p:tav tm="0">
                                          <p:val>
                                            <p:strVal val="ppt_x"/>
                                          </p:val>
                                        </p:tav>
                                        <p:tav tm="100000">
                                          <p:val>
                                            <p:strVal val="ppt_x"/>
                                          </p:val>
                                        </p:tav>
                                      </p:tavLst>
                                    </p:anim>
                                    <p:anim calcmode="lin" valueType="num">
                                      <p:cBhvr additive="base">
                                        <p:cTn id="35" dur="750"/>
                                        <p:tgtEl>
                                          <p:spTgt spid="2050"/>
                                        </p:tgtEl>
                                        <p:attrNameLst>
                                          <p:attrName>ppt_y</p:attrName>
                                        </p:attrNameLst>
                                      </p:cBhvr>
                                      <p:tavLst>
                                        <p:tav tm="0">
                                          <p:val>
                                            <p:strVal val="ppt_y"/>
                                          </p:val>
                                        </p:tav>
                                        <p:tav tm="100000">
                                          <p:val>
                                            <p:strVal val="1+ppt_h/2"/>
                                          </p:val>
                                        </p:tav>
                                      </p:tavLst>
                                    </p:anim>
                                    <p:set>
                                      <p:cBhvr>
                                        <p:cTn id="36" dur="1" fill="hold">
                                          <p:stCondLst>
                                            <p:cond delay="749"/>
                                          </p:stCondLst>
                                        </p:cTn>
                                        <p:tgtEl>
                                          <p:spTgt spid="2050"/>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4" name="falling_down.wav"/>
                                        </p:tgtEl>
                                      </p:cMediaNode>
                                    </p:audio>
                                  </p:subTnLst>
                                </p:cTn>
                              </p:par>
                              <p:par>
                                <p:cTn id="37" presetID="1" presetClass="entr" presetSubtype="0" fill="hold" nodeType="withEffect">
                                  <p:stCondLst>
                                    <p:cond delay="225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nodeType="withEffect">
                                  <p:stCondLst>
                                    <p:cond delay="2250"/>
                                  </p:stCondLst>
                                  <p:childTnLst>
                                    <p:set>
                                      <p:cBhvr>
                                        <p:cTn id="40" dur="1" fill="hold">
                                          <p:stCondLst>
                                            <p:cond delay="0"/>
                                          </p:stCondLst>
                                        </p:cTn>
                                        <p:tgtEl>
                                          <p:spTgt spid="17"/>
                                        </p:tgtEl>
                                        <p:attrNameLst>
                                          <p:attrName>style.visibility</p:attrName>
                                        </p:attrNameLst>
                                      </p:cBhvr>
                                      <p:to>
                                        <p:strVal val="visible"/>
                                      </p:to>
                                    </p:set>
                                  </p:childTnLst>
                                </p:cTn>
                              </p:par>
                              <p:par>
                                <p:cTn id="41" presetID="2" presetClass="exit" presetSubtype="2" fill="hold" nodeType="withEffect">
                                  <p:stCondLst>
                                    <p:cond delay="3000"/>
                                  </p:stCondLst>
                                  <p:childTnLst>
                                    <p:anim calcmode="lin" valueType="num">
                                      <p:cBhvr additive="base">
                                        <p:cTn id="42" dur="750"/>
                                        <p:tgtEl>
                                          <p:spTgt spid="16"/>
                                        </p:tgtEl>
                                        <p:attrNameLst>
                                          <p:attrName>ppt_x</p:attrName>
                                        </p:attrNameLst>
                                      </p:cBhvr>
                                      <p:tavLst>
                                        <p:tav tm="0">
                                          <p:val>
                                            <p:strVal val="ppt_x"/>
                                          </p:val>
                                        </p:tav>
                                        <p:tav tm="100000">
                                          <p:val>
                                            <p:strVal val="1+ppt_w/2"/>
                                          </p:val>
                                        </p:tav>
                                      </p:tavLst>
                                    </p:anim>
                                    <p:anim calcmode="lin" valueType="num">
                                      <p:cBhvr additive="base">
                                        <p:cTn id="43" dur="750"/>
                                        <p:tgtEl>
                                          <p:spTgt spid="16"/>
                                        </p:tgtEl>
                                        <p:attrNameLst>
                                          <p:attrName>ppt_y</p:attrName>
                                        </p:attrNameLst>
                                      </p:cBhvr>
                                      <p:tavLst>
                                        <p:tav tm="0">
                                          <p:val>
                                            <p:strVal val="ppt_y"/>
                                          </p:val>
                                        </p:tav>
                                        <p:tav tm="100000">
                                          <p:val>
                                            <p:strVal val="ppt_y"/>
                                          </p:val>
                                        </p:tav>
                                      </p:tavLst>
                                    </p:anim>
                                    <p:set>
                                      <p:cBhvr>
                                        <p:cTn id="44" dur="1" fill="hold">
                                          <p:stCondLst>
                                            <p:cond delay="749"/>
                                          </p:stCondLst>
                                        </p:cTn>
                                        <p:tgtEl>
                                          <p:spTgt spid="16"/>
                                        </p:tgtEl>
                                        <p:attrNameLst>
                                          <p:attrName>style.visibility</p:attrName>
                                        </p:attrNameLst>
                                      </p:cBhvr>
                                      <p:to>
                                        <p:strVal val="hidden"/>
                                      </p:to>
                                    </p:set>
                                  </p:childTnLst>
                                </p:cTn>
                              </p:par>
                              <p:par>
                                <p:cTn id="45" presetID="2" presetClass="exit" presetSubtype="2" fill="hold" nodeType="withEffect">
                                  <p:stCondLst>
                                    <p:cond delay="3000"/>
                                  </p:stCondLst>
                                  <p:childTnLst>
                                    <p:anim calcmode="lin" valueType="num">
                                      <p:cBhvr additive="base">
                                        <p:cTn id="46" dur="750"/>
                                        <p:tgtEl>
                                          <p:spTgt spid="17"/>
                                        </p:tgtEl>
                                        <p:attrNameLst>
                                          <p:attrName>ppt_x</p:attrName>
                                        </p:attrNameLst>
                                      </p:cBhvr>
                                      <p:tavLst>
                                        <p:tav tm="0">
                                          <p:val>
                                            <p:strVal val="ppt_x"/>
                                          </p:val>
                                        </p:tav>
                                        <p:tav tm="100000">
                                          <p:val>
                                            <p:strVal val="1+ppt_w/2"/>
                                          </p:val>
                                        </p:tav>
                                      </p:tavLst>
                                    </p:anim>
                                    <p:anim calcmode="lin" valueType="num">
                                      <p:cBhvr additive="base">
                                        <p:cTn id="47" dur="750"/>
                                        <p:tgtEl>
                                          <p:spTgt spid="17"/>
                                        </p:tgtEl>
                                        <p:attrNameLst>
                                          <p:attrName>ppt_y</p:attrName>
                                        </p:attrNameLst>
                                      </p:cBhvr>
                                      <p:tavLst>
                                        <p:tav tm="0">
                                          <p:val>
                                            <p:strVal val="ppt_y"/>
                                          </p:val>
                                        </p:tav>
                                        <p:tav tm="100000">
                                          <p:val>
                                            <p:strVal val="ppt_y"/>
                                          </p:val>
                                        </p:tav>
                                      </p:tavLst>
                                    </p:anim>
                                    <p:set>
                                      <p:cBhvr>
                                        <p:cTn id="48" dur="1" fill="hold">
                                          <p:stCondLst>
                                            <p:cond delay="749"/>
                                          </p:stCondLst>
                                        </p:cTn>
                                        <p:tgtEl>
                                          <p:spTgt spid="17"/>
                                        </p:tgtEl>
                                        <p:attrNameLst>
                                          <p:attrName>style.visibility</p:attrName>
                                        </p:attrNameLst>
                                      </p:cBhvr>
                                      <p:to>
                                        <p:strVal val="hidden"/>
                                      </p:to>
                                    </p:set>
                                  </p:childTnLst>
                                </p:cTn>
                              </p:par>
                              <p:par>
                                <p:cTn id="49" presetID="9" presetClass="emph" presetSubtype="0" grpId="1" nodeType="withEffect">
                                  <p:stCondLst>
                                    <p:cond delay="3000"/>
                                  </p:stCondLst>
                                  <p:childTnLst>
                                    <p:set>
                                      <p:cBhvr rctx="PPT">
                                        <p:cTn id="50" dur="indefinite"/>
                                        <p:tgtEl>
                                          <p:spTgt spid="29"/>
                                        </p:tgtEl>
                                        <p:attrNameLst>
                                          <p:attrName>style.opacity</p:attrName>
                                        </p:attrNameLst>
                                      </p:cBhvr>
                                      <p:to>
                                        <p:strVal val="0.5"/>
                                      </p:to>
                                    </p:set>
                                    <p:animEffect filter="image" prLst="opacity: 0.5">
                                      <p:cBhvr rctx="IE">
                                        <p:cTn id="51" dur="indefinite"/>
                                        <p:tgtEl>
                                          <p:spTgt spid="29"/>
                                        </p:tgtEl>
                                      </p:cBhvr>
                                    </p:animEffect>
                                  </p:childTnLst>
                                  <p:subTnLst>
                                    <p:audio>
                                      <p:cMediaNode>
                                        <p:cTn display="0" masterRel="sameClick">
                                          <p:stCondLst>
                                            <p:cond evt="begin" delay="0">
                                              <p:tn val="49"/>
                                            </p:cond>
                                          </p:stCondLst>
                                          <p:endCondLst>
                                            <p:cond evt="onStopAudio" delay="0">
                                              <p:tgtEl>
                                                <p:sldTgt/>
                                              </p:tgtEl>
                                            </p:cond>
                                          </p:endCondLst>
                                        </p:cTn>
                                        <p:tgtEl>
                                          <p:sndTgt r:embed="rId5" name="incorrecWAV.wav"/>
                                        </p:tgtEl>
                                      </p:cMediaNode>
                                    </p:audio>
                                  </p:subTnLst>
                                </p:cTn>
                              </p:par>
                            </p:childTnLst>
                          </p:cTn>
                        </p:par>
                        <p:par>
                          <p:cTn id="52" fill="hold">
                            <p:stCondLst>
                              <p:cond delay="3750"/>
                            </p:stCondLst>
                            <p:childTnLst>
                              <p:par>
                                <p:cTn id="53" presetID="1" presetClass="entr" presetSubtype="0" fill="hold" nodeType="after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55" restart="whenNotActive" fill="hold" evtFilter="cancelBubble" nodeType="interactiveSeq">
                <p:stCondLst>
                  <p:cond evt="onClick" delay="0">
                    <p:tgtEl>
                      <p:spTgt spid="32"/>
                    </p:tgtEl>
                  </p:cond>
                </p:stCondLst>
                <p:endSync evt="end" delay="0">
                  <p:rtn val="all"/>
                </p:endSync>
                <p:childTnLst>
                  <p:par>
                    <p:cTn id="56" fill="hold">
                      <p:stCondLst>
                        <p:cond delay="0"/>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2050"/>
                                        </p:tgtEl>
                                        <p:attrNameLst>
                                          <p:attrName>style.visibility</p:attrName>
                                        </p:attrNameLst>
                                      </p:cBhvr>
                                      <p:to>
                                        <p:strVal val="visible"/>
                                      </p:to>
                                    </p:set>
                                  </p:childTnLst>
                                </p:cTn>
                              </p:par>
                              <p:par>
                                <p:cTn id="60" presetID="1" presetClass="exit" presetSubtype="0" fill="hold" nodeType="withEffect">
                                  <p:stCondLst>
                                    <p:cond delay="0"/>
                                  </p:stCondLst>
                                  <p:childTnLst>
                                    <p:set>
                                      <p:cBhvr>
                                        <p:cTn id="61" dur="1" fill="hold">
                                          <p:stCondLst>
                                            <p:cond delay="0"/>
                                          </p:stCondLst>
                                        </p:cTn>
                                        <p:tgtEl>
                                          <p:spTgt spid="25"/>
                                        </p:tgtEl>
                                        <p:attrNameLst>
                                          <p:attrName>style.visibility</p:attrName>
                                        </p:attrNameLst>
                                      </p:cBhvr>
                                      <p:to>
                                        <p:strVal val="hidden"/>
                                      </p:to>
                                    </p:set>
                                  </p:childTnLst>
                                </p:cTn>
                              </p:par>
                              <p:par>
                                <p:cTn id="62" presetID="42" presetClass="path" presetSubtype="0" accel="50000" decel="50000" fill="hold" nodeType="withEffect">
                                  <p:stCondLst>
                                    <p:cond delay="0"/>
                                  </p:stCondLst>
                                  <p:childTnLst>
                                    <p:animMotion origin="layout" path="M 1.04167E-6 -2.59259E-6 L -0.35247 0.00324 " pathEditMode="relative" rAng="0" ptsTypes="AA">
                                      <p:cBhvr>
                                        <p:cTn id="63" dur="2000" fill="hold"/>
                                        <p:tgtEl>
                                          <p:spTgt spid="2050"/>
                                        </p:tgtEl>
                                        <p:attrNameLst>
                                          <p:attrName>ppt_x</p:attrName>
                                          <p:attrName>ppt_y</p:attrName>
                                        </p:attrNameLst>
                                      </p:cBhvr>
                                      <p:rCtr x="-17630" y="162"/>
                                    </p:animMotion>
                                  </p:childTnLst>
                                </p:cTn>
                              </p:par>
                              <p:par>
                                <p:cTn id="64" presetID="2" presetClass="exit" presetSubtype="4" fill="hold" nodeType="withEffect">
                                  <p:stCondLst>
                                    <p:cond delay="1750"/>
                                  </p:stCondLst>
                                  <p:childTnLst>
                                    <p:anim calcmode="lin" valueType="num">
                                      <p:cBhvr additive="base">
                                        <p:cTn id="65" dur="750"/>
                                        <p:tgtEl>
                                          <p:spTgt spid="2050"/>
                                        </p:tgtEl>
                                        <p:attrNameLst>
                                          <p:attrName>ppt_x</p:attrName>
                                        </p:attrNameLst>
                                      </p:cBhvr>
                                      <p:tavLst>
                                        <p:tav tm="0">
                                          <p:val>
                                            <p:strVal val="ppt_x"/>
                                          </p:val>
                                        </p:tav>
                                        <p:tav tm="100000">
                                          <p:val>
                                            <p:strVal val="ppt_x"/>
                                          </p:val>
                                        </p:tav>
                                      </p:tavLst>
                                    </p:anim>
                                    <p:anim calcmode="lin" valueType="num">
                                      <p:cBhvr additive="base">
                                        <p:cTn id="66" dur="750"/>
                                        <p:tgtEl>
                                          <p:spTgt spid="2050"/>
                                        </p:tgtEl>
                                        <p:attrNameLst>
                                          <p:attrName>ppt_y</p:attrName>
                                        </p:attrNameLst>
                                      </p:cBhvr>
                                      <p:tavLst>
                                        <p:tav tm="0">
                                          <p:val>
                                            <p:strVal val="ppt_y"/>
                                          </p:val>
                                        </p:tav>
                                        <p:tav tm="100000">
                                          <p:val>
                                            <p:strVal val="1+ppt_h/2"/>
                                          </p:val>
                                        </p:tav>
                                      </p:tavLst>
                                    </p:anim>
                                    <p:set>
                                      <p:cBhvr>
                                        <p:cTn id="67" dur="1" fill="hold">
                                          <p:stCondLst>
                                            <p:cond delay="749"/>
                                          </p:stCondLst>
                                        </p:cTn>
                                        <p:tgtEl>
                                          <p:spTgt spid="2050"/>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4" name="falling_down.wav"/>
                                        </p:tgtEl>
                                      </p:cMediaNode>
                                    </p:audio>
                                  </p:subTnLst>
                                </p:cTn>
                              </p:par>
                              <p:par>
                                <p:cTn id="68" presetID="1" presetClass="entr" presetSubtype="0" fill="hold" nodeType="withEffect">
                                  <p:stCondLst>
                                    <p:cond delay="2250"/>
                                  </p:stCondLst>
                                  <p:childTnLst>
                                    <p:set>
                                      <p:cBhvr>
                                        <p:cTn id="69" dur="1" fill="hold">
                                          <p:stCondLst>
                                            <p:cond delay="0"/>
                                          </p:stCondLst>
                                        </p:cTn>
                                        <p:tgtEl>
                                          <p:spTgt spid="16"/>
                                        </p:tgtEl>
                                        <p:attrNameLst>
                                          <p:attrName>style.visibility</p:attrName>
                                        </p:attrNameLst>
                                      </p:cBhvr>
                                      <p:to>
                                        <p:strVal val="visible"/>
                                      </p:to>
                                    </p:set>
                                  </p:childTnLst>
                                </p:cTn>
                              </p:par>
                              <p:par>
                                <p:cTn id="70" presetID="1" presetClass="entr" presetSubtype="0" fill="hold" nodeType="withEffect">
                                  <p:stCondLst>
                                    <p:cond delay="2250"/>
                                  </p:stCondLst>
                                  <p:childTnLst>
                                    <p:set>
                                      <p:cBhvr>
                                        <p:cTn id="71" dur="1" fill="hold">
                                          <p:stCondLst>
                                            <p:cond delay="0"/>
                                          </p:stCondLst>
                                        </p:cTn>
                                        <p:tgtEl>
                                          <p:spTgt spid="17"/>
                                        </p:tgtEl>
                                        <p:attrNameLst>
                                          <p:attrName>style.visibility</p:attrName>
                                        </p:attrNameLst>
                                      </p:cBhvr>
                                      <p:to>
                                        <p:strVal val="visible"/>
                                      </p:to>
                                    </p:set>
                                  </p:childTnLst>
                                </p:cTn>
                              </p:par>
                              <p:par>
                                <p:cTn id="72" presetID="2" presetClass="exit" presetSubtype="2" fill="hold" nodeType="withEffect">
                                  <p:stCondLst>
                                    <p:cond delay="3000"/>
                                  </p:stCondLst>
                                  <p:childTnLst>
                                    <p:anim calcmode="lin" valueType="num">
                                      <p:cBhvr additive="base">
                                        <p:cTn id="73" dur="750"/>
                                        <p:tgtEl>
                                          <p:spTgt spid="16"/>
                                        </p:tgtEl>
                                        <p:attrNameLst>
                                          <p:attrName>ppt_x</p:attrName>
                                        </p:attrNameLst>
                                      </p:cBhvr>
                                      <p:tavLst>
                                        <p:tav tm="0">
                                          <p:val>
                                            <p:strVal val="ppt_x"/>
                                          </p:val>
                                        </p:tav>
                                        <p:tav tm="100000">
                                          <p:val>
                                            <p:strVal val="1+ppt_w/2"/>
                                          </p:val>
                                        </p:tav>
                                      </p:tavLst>
                                    </p:anim>
                                    <p:anim calcmode="lin" valueType="num">
                                      <p:cBhvr additive="base">
                                        <p:cTn id="74" dur="750"/>
                                        <p:tgtEl>
                                          <p:spTgt spid="16"/>
                                        </p:tgtEl>
                                        <p:attrNameLst>
                                          <p:attrName>ppt_y</p:attrName>
                                        </p:attrNameLst>
                                      </p:cBhvr>
                                      <p:tavLst>
                                        <p:tav tm="0">
                                          <p:val>
                                            <p:strVal val="ppt_y"/>
                                          </p:val>
                                        </p:tav>
                                        <p:tav tm="100000">
                                          <p:val>
                                            <p:strVal val="ppt_y"/>
                                          </p:val>
                                        </p:tav>
                                      </p:tavLst>
                                    </p:anim>
                                    <p:set>
                                      <p:cBhvr>
                                        <p:cTn id="75" dur="1" fill="hold">
                                          <p:stCondLst>
                                            <p:cond delay="749"/>
                                          </p:stCondLst>
                                        </p:cTn>
                                        <p:tgtEl>
                                          <p:spTgt spid="16"/>
                                        </p:tgtEl>
                                        <p:attrNameLst>
                                          <p:attrName>style.visibility</p:attrName>
                                        </p:attrNameLst>
                                      </p:cBhvr>
                                      <p:to>
                                        <p:strVal val="hidden"/>
                                      </p:to>
                                    </p:set>
                                  </p:childTnLst>
                                </p:cTn>
                              </p:par>
                              <p:par>
                                <p:cTn id="76" presetID="2" presetClass="exit" presetSubtype="2" fill="hold" nodeType="withEffect">
                                  <p:stCondLst>
                                    <p:cond delay="3000"/>
                                  </p:stCondLst>
                                  <p:childTnLst>
                                    <p:anim calcmode="lin" valueType="num">
                                      <p:cBhvr additive="base">
                                        <p:cTn id="77" dur="750"/>
                                        <p:tgtEl>
                                          <p:spTgt spid="17"/>
                                        </p:tgtEl>
                                        <p:attrNameLst>
                                          <p:attrName>ppt_x</p:attrName>
                                        </p:attrNameLst>
                                      </p:cBhvr>
                                      <p:tavLst>
                                        <p:tav tm="0">
                                          <p:val>
                                            <p:strVal val="ppt_x"/>
                                          </p:val>
                                        </p:tav>
                                        <p:tav tm="100000">
                                          <p:val>
                                            <p:strVal val="1+ppt_w/2"/>
                                          </p:val>
                                        </p:tav>
                                      </p:tavLst>
                                    </p:anim>
                                    <p:anim calcmode="lin" valueType="num">
                                      <p:cBhvr additive="base">
                                        <p:cTn id="78" dur="750"/>
                                        <p:tgtEl>
                                          <p:spTgt spid="17"/>
                                        </p:tgtEl>
                                        <p:attrNameLst>
                                          <p:attrName>ppt_y</p:attrName>
                                        </p:attrNameLst>
                                      </p:cBhvr>
                                      <p:tavLst>
                                        <p:tav tm="0">
                                          <p:val>
                                            <p:strVal val="ppt_y"/>
                                          </p:val>
                                        </p:tav>
                                        <p:tav tm="100000">
                                          <p:val>
                                            <p:strVal val="ppt_y"/>
                                          </p:val>
                                        </p:tav>
                                      </p:tavLst>
                                    </p:anim>
                                    <p:set>
                                      <p:cBhvr>
                                        <p:cTn id="79" dur="1" fill="hold">
                                          <p:stCondLst>
                                            <p:cond delay="749"/>
                                          </p:stCondLst>
                                        </p:cTn>
                                        <p:tgtEl>
                                          <p:spTgt spid="17"/>
                                        </p:tgtEl>
                                        <p:attrNameLst>
                                          <p:attrName>style.visibility</p:attrName>
                                        </p:attrNameLst>
                                      </p:cBhvr>
                                      <p:to>
                                        <p:strVal val="hidden"/>
                                      </p:to>
                                    </p:set>
                                  </p:childTnLst>
                                </p:cTn>
                              </p:par>
                              <p:par>
                                <p:cTn id="80" presetID="9" presetClass="emph" presetSubtype="0" grpId="1" nodeType="withEffect">
                                  <p:stCondLst>
                                    <p:cond delay="3000"/>
                                  </p:stCondLst>
                                  <p:childTnLst>
                                    <p:set>
                                      <p:cBhvr rctx="PPT">
                                        <p:cTn id="81" dur="indefinite"/>
                                        <p:tgtEl>
                                          <p:spTgt spid="32"/>
                                        </p:tgtEl>
                                        <p:attrNameLst>
                                          <p:attrName>style.opacity</p:attrName>
                                        </p:attrNameLst>
                                      </p:cBhvr>
                                      <p:to>
                                        <p:strVal val="0.5"/>
                                      </p:to>
                                    </p:set>
                                    <p:animEffect filter="image" prLst="opacity: 0.5">
                                      <p:cBhvr rctx="IE">
                                        <p:cTn id="82" dur="indefinite"/>
                                        <p:tgtEl>
                                          <p:spTgt spid="32"/>
                                        </p:tgtEl>
                                      </p:cBhvr>
                                    </p:animEffect>
                                  </p:childTnLst>
                                  <p:subTnLst>
                                    <p:audio>
                                      <p:cMediaNode>
                                        <p:cTn display="0" masterRel="sameClick">
                                          <p:stCondLst>
                                            <p:cond evt="begin" delay="0">
                                              <p:tn val="80"/>
                                            </p:cond>
                                          </p:stCondLst>
                                          <p:endCondLst>
                                            <p:cond evt="onStopAudio" delay="0">
                                              <p:tgtEl>
                                                <p:sldTgt/>
                                              </p:tgtEl>
                                            </p:cond>
                                          </p:endCondLst>
                                        </p:cTn>
                                        <p:tgtEl>
                                          <p:sndTgt r:embed="rId5" name="incorrecWAV.wav"/>
                                        </p:tgtEl>
                                      </p:cMediaNode>
                                    </p:audio>
                                  </p:subTnLst>
                                </p:cTn>
                              </p:par>
                            </p:childTnLst>
                          </p:cTn>
                        </p:par>
                        <p:par>
                          <p:cTn id="83" fill="hold">
                            <p:stCondLst>
                              <p:cond delay="3750"/>
                            </p:stCondLst>
                            <p:childTnLst>
                              <p:par>
                                <p:cTn id="84" presetID="1" presetClass="entr" presetSubtype="0" fill="hold" nodeType="afterEffect">
                                  <p:stCondLst>
                                    <p:cond delay="0"/>
                                  </p:stCondLst>
                                  <p:childTnLst>
                                    <p:set>
                                      <p:cBhvr>
                                        <p:cTn id="85"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32"/>
                  </p:tgtEl>
                </p:cond>
              </p:nextCondLst>
            </p:seq>
            <p:seq concurrent="1" nextAc="seek">
              <p:cTn id="86" restart="whenNotActive" fill="hold" evtFilter="cancelBubble" nodeType="interactiveSeq">
                <p:stCondLst>
                  <p:cond evt="onClick" delay="0">
                    <p:tgtEl>
                      <p:spTgt spid="33"/>
                    </p:tgtEl>
                  </p:cond>
                </p:stCondLst>
                <p:endSync evt="end" delay="0">
                  <p:rtn val="all"/>
                </p:endSync>
                <p:childTnLst>
                  <p:par>
                    <p:cTn id="87" fill="hold">
                      <p:stCondLst>
                        <p:cond delay="0"/>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2050"/>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0"/>
                                          </p:stCondLst>
                                        </p:cTn>
                                        <p:tgtEl>
                                          <p:spTgt spid="25"/>
                                        </p:tgtEl>
                                        <p:attrNameLst>
                                          <p:attrName>style.visibility</p:attrName>
                                        </p:attrNameLst>
                                      </p:cBhvr>
                                      <p:to>
                                        <p:strVal val="hidden"/>
                                      </p:to>
                                    </p:set>
                                  </p:childTnLst>
                                </p:cTn>
                              </p:par>
                              <p:par>
                                <p:cTn id="93" presetID="42" presetClass="path" presetSubtype="0" accel="50000" decel="50000" fill="hold" nodeType="withEffect">
                                  <p:stCondLst>
                                    <p:cond delay="0"/>
                                  </p:stCondLst>
                                  <p:childTnLst>
                                    <p:animMotion origin="layout" path="M 1.04167E-6 -2.59259E-6 L -0.33997 0.00047 " pathEditMode="relative" rAng="0" ptsTypes="AA">
                                      <p:cBhvr>
                                        <p:cTn id="94" dur="2000" fill="hold"/>
                                        <p:tgtEl>
                                          <p:spTgt spid="2050"/>
                                        </p:tgtEl>
                                        <p:attrNameLst>
                                          <p:attrName>ppt_x</p:attrName>
                                          <p:attrName>ppt_y</p:attrName>
                                        </p:attrNameLst>
                                      </p:cBhvr>
                                      <p:rCtr x="-17005" y="23"/>
                                    </p:animMotion>
                                  </p:childTnLst>
                                </p:cTn>
                              </p:par>
                              <p:par>
                                <p:cTn id="95" presetID="2" presetClass="exit" presetSubtype="4" fill="hold" nodeType="withEffect">
                                  <p:stCondLst>
                                    <p:cond delay="1750"/>
                                  </p:stCondLst>
                                  <p:childTnLst>
                                    <p:anim calcmode="lin" valueType="num">
                                      <p:cBhvr additive="base">
                                        <p:cTn id="96" dur="750"/>
                                        <p:tgtEl>
                                          <p:spTgt spid="2050"/>
                                        </p:tgtEl>
                                        <p:attrNameLst>
                                          <p:attrName>ppt_x</p:attrName>
                                        </p:attrNameLst>
                                      </p:cBhvr>
                                      <p:tavLst>
                                        <p:tav tm="0">
                                          <p:val>
                                            <p:strVal val="ppt_x"/>
                                          </p:val>
                                        </p:tav>
                                        <p:tav tm="100000">
                                          <p:val>
                                            <p:strVal val="ppt_x"/>
                                          </p:val>
                                        </p:tav>
                                      </p:tavLst>
                                    </p:anim>
                                    <p:anim calcmode="lin" valueType="num">
                                      <p:cBhvr additive="base">
                                        <p:cTn id="97" dur="750"/>
                                        <p:tgtEl>
                                          <p:spTgt spid="2050"/>
                                        </p:tgtEl>
                                        <p:attrNameLst>
                                          <p:attrName>ppt_y</p:attrName>
                                        </p:attrNameLst>
                                      </p:cBhvr>
                                      <p:tavLst>
                                        <p:tav tm="0">
                                          <p:val>
                                            <p:strVal val="ppt_y"/>
                                          </p:val>
                                        </p:tav>
                                        <p:tav tm="100000">
                                          <p:val>
                                            <p:strVal val="1+ppt_h/2"/>
                                          </p:val>
                                        </p:tav>
                                      </p:tavLst>
                                    </p:anim>
                                    <p:set>
                                      <p:cBhvr>
                                        <p:cTn id="98" dur="1" fill="hold">
                                          <p:stCondLst>
                                            <p:cond delay="749"/>
                                          </p:stCondLst>
                                        </p:cTn>
                                        <p:tgtEl>
                                          <p:spTgt spid="2050"/>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4" name="falling_down.wav"/>
                                        </p:tgtEl>
                                      </p:cMediaNode>
                                    </p:audio>
                                  </p:subTnLst>
                                </p:cTn>
                              </p:par>
                              <p:par>
                                <p:cTn id="99" presetID="1" presetClass="entr" presetSubtype="0" fill="hold" nodeType="withEffect">
                                  <p:stCondLst>
                                    <p:cond delay="2250"/>
                                  </p:stCondLst>
                                  <p:childTnLst>
                                    <p:set>
                                      <p:cBhvr>
                                        <p:cTn id="100" dur="1" fill="hold">
                                          <p:stCondLst>
                                            <p:cond delay="0"/>
                                          </p:stCondLst>
                                        </p:cTn>
                                        <p:tgtEl>
                                          <p:spTgt spid="16"/>
                                        </p:tgtEl>
                                        <p:attrNameLst>
                                          <p:attrName>style.visibility</p:attrName>
                                        </p:attrNameLst>
                                      </p:cBhvr>
                                      <p:to>
                                        <p:strVal val="visible"/>
                                      </p:to>
                                    </p:set>
                                  </p:childTnLst>
                                </p:cTn>
                              </p:par>
                              <p:par>
                                <p:cTn id="101" presetID="1" presetClass="entr" presetSubtype="0" fill="hold" nodeType="withEffect">
                                  <p:stCondLst>
                                    <p:cond delay="2250"/>
                                  </p:stCondLst>
                                  <p:childTnLst>
                                    <p:set>
                                      <p:cBhvr>
                                        <p:cTn id="102" dur="1" fill="hold">
                                          <p:stCondLst>
                                            <p:cond delay="0"/>
                                          </p:stCondLst>
                                        </p:cTn>
                                        <p:tgtEl>
                                          <p:spTgt spid="17"/>
                                        </p:tgtEl>
                                        <p:attrNameLst>
                                          <p:attrName>style.visibility</p:attrName>
                                        </p:attrNameLst>
                                      </p:cBhvr>
                                      <p:to>
                                        <p:strVal val="visible"/>
                                      </p:to>
                                    </p:set>
                                  </p:childTnLst>
                                </p:cTn>
                              </p:par>
                              <p:par>
                                <p:cTn id="103" presetID="2" presetClass="exit" presetSubtype="2" fill="hold" nodeType="withEffect">
                                  <p:stCondLst>
                                    <p:cond delay="3000"/>
                                  </p:stCondLst>
                                  <p:childTnLst>
                                    <p:anim calcmode="lin" valueType="num">
                                      <p:cBhvr additive="base">
                                        <p:cTn id="104" dur="750"/>
                                        <p:tgtEl>
                                          <p:spTgt spid="16"/>
                                        </p:tgtEl>
                                        <p:attrNameLst>
                                          <p:attrName>ppt_x</p:attrName>
                                        </p:attrNameLst>
                                      </p:cBhvr>
                                      <p:tavLst>
                                        <p:tav tm="0">
                                          <p:val>
                                            <p:strVal val="ppt_x"/>
                                          </p:val>
                                        </p:tav>
                                        <p:tav tm="100000">
                                          <p:val>
                                            <p:strVal val="1+ppt_w/2"/>
                                          </p:val>
                                        </p:tav>
                                      </p:tavLst>
                                    </p:anim>
                                    <p:anim calcmode="lin" valueType="num">
                                      <p:cBhvr additive="base">
                                        <p:cTn id="105" dur="750"/>
                                        <p:tgtEl>
                                          <p:spTgt spid="16"/>
                                        </p:tgtEl>
                                        <p:attrNameLst>
                                          <p:attrName>ppt_y</p:attrName>
                                        </p:attrNameLst>
                                      </p:cBhvr>
                                      <p:tavLst>
                                        <p:tav tm="0">
                                          <p:val>
                                            <p:strVal val="ppt_y"/>
                                          </p:val>
                                        </p:tav>
                                        <p:tav tm="100000">
                                          <p:val>
                                            <p:strVal val="ppt_y"/>
                                          </p:val>
                                        </p:tav>
                                      </p:tavLst>
                                    </p:anim>
                                    <p:set>
                                      <p:cBhvr>
                                        <p:cTn id="106" dur="1" fill="hold">
                                          <p:stCondLst>
                                            <p:cond delay="749"/>
                                          </p:stCondLst>
                                        </p:cTn>
                                        <p:tgtEl>
                                          <p:spTgt spid="16"/>
                                        </p:tgtEl>
                                        <p:attrNameLst>
                                          <p:attrName>style.visibility</p:attrName>
                                        </p:attrNameLst>
                                      </p:cBhvr>
                                      <p:to>
                                        <p:strVal val="hidden"/>
                                      </p:to>
                                    </p:set>
                                  </p:childTnLst>
                                </p:cTn>
                              </p:par>
                              <p:par>
                                <p:cTn id="107" presetID="2" presetClass="exit" presetSubtype="2" fill="hold" nodeType="withEffect">
                                  <p:stCondLst>
                                    <p:cond delay="3000"/>
                                  </p:stCondLst>
                                  <p:childTnLst>
                                    <p:anim calcmode="lin" valueType="num">
                                      <p:cBhvr additive="base">
                                        <p:cTn id="108" dur="750"/>
                                        <p:tgtEl>
                                          <p:spTgt spid="17"/>
                                        </p:tgtEl>
                                        <p:attrNameLst>
                                          <p:attrName>ppt_x</p:attrName>
                                        </p:attrNameLst>
                                      </p:cBhvr>
                                      <p:tavLst>
                                        <p:tav tm="0">
                                          <p:val>
                                            <p:strVal val="ppt_x"/>
                                          </p:val>
                                        </p:tav>
                                        <p:tav tm="100000">
                                          <p:val>
                                            <p:strVal val="1+ppt_w/2"/>
                                          </p:val>
                                        </p:tav>
                                      </p:tavLst>
                                    </p:anim>
                                    <p:anim calcmode="lin" valueType="num">
                                      <p:cBhvr additive="base">
                                        <p:cTn id="109" dur="750"/>
                                        <p:tgtEl>
                                          <p:spTgt spid="17"/>
                                        </p:tgtEl>
                                        <p:attrNameLst>
                                          <p:attrName>ppt_y</p:attrName>
                                        </p:attrNameLst>
                                      </p:cBhvr>
                                      <p:tavLst>
                                        <p:tav tm="0">
                                          <p:val>
                                            <p:strVal val="ppt_y"/>
                                          </p:val>
                                        </p:tav>
                                        <p:tav tm="100000">
                                          <p:val>
                                            <p:strVal val="ppt_y"/>
                                          </p:val>
                                        </p:tav>
                                      </p:tavLst>
                                    </p:anim>
                                    <p:set>
                                      <p:cBhvr>
                                        <p:cTn id="110" dur="1" fill="hold">
                                          <p:stCondLst>
                                            <p:cond delay="749"/>
                                          </p:stCondLst>
                                        </p:cTn>
                                        <p:tgtEl>
                                          <p:spTgt spid="17"/>
                                        </p:tgtEl>
                                        <p:attrNameLst>
                                          <p:attrName>style.visibility</p:attrName>
                                        </p:attrNameLst>
                                      </p:cBhvr>
                                      <p:to>
                                        <p:strVal val="hidden"/>
                                      </p:to>
                                    </p:set>
                                  </p:childTnLst>
                                </p:cTn>
                              </p:par>
                              <p:par>
                                <p:cTn id="111" presetID="9" presetClass="emph" presetSubtype="0" grpId="1" nodeType="withEffect">
                                  <p:stCondLst>
                                    <p:cond delay="3000"/>
                                  </p:stCondLst>
                                  <p:childTnLst>
                                    <p:set>
                                      <p:cBhvr rctx="PPT">
                                        <p:cTn id="112" dur="indefinite"/>
                                        <p:tgtEl>
                                          <p:spTgt spid="33"/>
                                        </p:tgtEl>
                                        <p:attrNameLst>
                                          <p:attrName>style.opacity</p:attrName>
                                        </p:attrNameLst>
                                      </p:cBhvr>
                                      <p:to>
                                        <p:strVal val="0.5"/>
                                      </p:to>
                                    </p:set>
                                    <p:animEffect filter="image" prLst="opacity: 0.5">
                                      <p:cBhvr rctx="IE">
                                        <p:cTn id="113" dur="indefinite"/>
                                        <p:tgtEl>
                                          <p:spTgt spid="33"/>
                                        </p:tgtEl>
                                      </p:cBhvr>
                                    </p:animEffect>
                                  </p:childTnLst>
                                  <p:subTnLst>
                                    <p:audio>
                                      <p:cMediaNode>
                                        <p:cTn display="0" masterRel="sameClick">
                                          <p:stCondLst>
                                            <p:cond evt="begin" delay="0">
                                              <p:tn val="111"/>
                                            </p:cond>
                                          </p:stCondLst>
                                          <p:endCondLst>
                                            <p:cond evt="onStopAudio" delay="0">
                                              <p:tgtEl>
                                                <p:sldTgt/>
                                              </p:tgtEl>
                                            </p:cond>
                                          </p:endCondLst>
                                        </p:cTn>
                                        <p:tgtEl>
                                          <p:sndTgt r:embed="rId5" name="incorrecWAV.wav"/>
                                        </p:tgtEl>
                                      </p:cMediaNode>
                                    </p:audio>
                                  </p:subTnLst>
                                </p:cTn>
                              </p:par>
                            </p:childTnLst>
                          </p:cTn>
                        </p:par>
                        <p:par>
                          <p:cTn id="114" fill="hold">
                            <p:stCondLst>
                              <p:cond delay="3750"/>
                            </p:stCondLst>
                            <p:childTnLst>
                              <p:par>
                                <p:cTn id="115" presetID="1" presetClass="entr" presetSubtype="0" fill="hold" nodeType="afterEffect">
                                  <p:stCondLst>
                                    <p:cond delay="0"/>
                                  </p:stCondLst>
                                  <p:childTnLst>
                                    <p:set>
                                      <p:cBhvr>
                                        <p:cTn id="11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childTnLst>
        </p:cTn>
      </p:par>
    </p:tnLst>
    <p:bldLst>
      <p:bldP spid="29" grpId="0" animBg="1"/>
      <p:bldP spid="29" grpId="1" animBg="1"/>
      <p:bldP spid="32" grpId="0" animBg="1"/>
      <p:bldP spid="32" grpId="1" animBg="1"/>
      <p:bldP spid="33" grpId="0" animBg="1"/>
      <p:bldP spid="33"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b="9825"/>
          <a:stretch/>
        </p:blipFill>
        <p:spPr>
          <a:xfrm>
            <a:off x="-107076" y="8486"/>
            <a:ext cx="12406151" cy="6841033"/>
          </a:xfrm>
          <a:prstGeom prst="rect">
            <a:avLst/>
          </a:prstGeom>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97345" y="630285"/>
            <a:ext cx="2685603" cy="2685603"/>
          </a:xfrm>
          <a:prstGeom prst="rect">
            <a:avLst/>
          </a:prstGeom>
          <a:noFill/>
          <a:extLst>
            <a:ext uri="{909E8E84-426E-40DD-AFC4-6F175D3DCCD1}">
              <a14:hiddenFill xmlns:a14="http://schemas.microsoft.com/office/drawing/2010/main">
                <a:solidFill>
                  <a:srgbClr val="FFFFFF"/>
                </a:solidFill>
              </a14:hiddenFill>
            </a:ext>
          </a:extLst>
        </p:spPr>
      </p:pic>
      <p:sp>
        <p:nvSpPr>
          <p:cNvPr id="16" name="MsPham"/>
          <p:cNvSpPr/>
          <p:nvPr/>
        </p:nvSpPr>
        <p:spPr>
          <a:xfrm>
            <a:off x="5322657" y="7619120"/>
            <a:ext cx="1791987" cy="693955"/>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1216092" rtl="0" eaLnBrk="1" fontAlgn="auto" latinLnBrk="0" hangingPunct="1">
              <a:lnSpc>
                <a:spcPct val="100000"/>
              </a:lnSpc>
              <a:spcBef>
                <a:spcPts val="0"/>
              </a:spcBef>
              <a:spcAft>
                <a:spcPts val="0"/>
              </a:spcAft>
              <a:buClrTx/>
              <a:buSzTx/>
              <a:buFontTx/>
              <a:buNone/>
              <a:tabLst/>
              <a:defRPr/>
            </a:pPr>
            <a:r>
              <a:rPr kumimoji="0" lang="en-US" sz="3192" b="1" i="0" u="none" strike="noStrike" kern="1200" cap="none" spc="0" normalizeH="0" baseline="0" noProof="0" dirty="0">
                <a:ln w="6600">
                  <a:solidFill>
                    <a:srgbClr val="0070C0"/>
                  </a:solidFill>
                  <a:prstDash val="solid"/>
                </a:ln>
                <a:solidFill>
                  <a:srgbClr val="FFFFFF"/>
                </a:solidFill>
                <a:effectLst>
                  <a:glow rad="50800">
                    <a:srgbClr val="0070C0"/>
                  </a:glow>
                  <a:outerShdw dist="38100" dir="2700000" algn="tl" rotWithShape="0">
                    <a:srgbClr val="F27FB2"/>
                  </a:outerShdw>
                </a:effectLst>
                <a:uLnTx/>
                <a:uFillTx/>
                <a:latin typeface="Cooper Black" panose="0208090404030B020404" pitchFamily="18" charset="0"/>
                <a:ea typeface="+mn-ea"/>
                <a:cs typeface="Arial" panose="020B0604020202020204" pitchFamily="34" charset="0"/>
              </a:rPr>
              <a:t>EXIT</a:t>
            </a:r>
          </a:p>
        </p:txBody>
      </p:sp>
      <p:pic>
        <p:nvPicPr>
          <p:cNvPr id="3" name="Picture 2">
            <a:hlinkClick r:id="" action="ppaction://hlinkshowjump?jump=nextslide"/>
          </p:cNvPr>
          <p:cNvPicPr>
            <a:picLocks noChangeAspect="1"/>
          </p:cNvPicPr>
          <p:nvPr/>
        </p:nvPicPr>
        <p:blipFill>
          <a:blip r:embed="rId6"/>
          <a:stretch>
            <a:fillRect/>
          </a:stretch>
        </p:blipFill>
        <p:spPr>
          <a:xfrm>
            <a:off x="2778337" y="7029556"/>
            <a:ext cx="2031203" cy="936543"/>
          </a:xfrm>
          <a:prstGeom prst="rect">
            <a:avLst/>
          </a:prstGeom>
        </p:spPr>
      </p:pic>
      <p:pic>
        <p:nvPicPr>
          <p:cNvPr id="4" name="Picture 3"/>
          <p:cNvPicPr>
            <a:picLocks noChangeAspect="1"/>
          </p:cNvPicPr>
          <p:nvPr/>
        </p:nvPicPr>
        <p:blipFill>
          <a:blip r:embed="rId7"/>
          <a:stretch>
            <a:fillRect/>
          </a:stretch>
        </p:blipFill>
        <p:spPr>
          <a:xfrm>
            <a:off x="2427361" y="4088582"/>
            <a:ext cx="7056583" cy="1079901"/>
          </a:xfrm>
          <a:prstGeom prst="rect">
            <a:avLst/>
          </a:prstGeom>
        </p:spPr>
      </p:pic>
      <p:pic>
        <p:nvPicPr>
          <p:cNvPr id="5" name="Picture 4">
            <a:hlinkClick r:id="" action="ppaction://hlinkshowjump?jump=nextslide"/>
          </p:cNvPr>
          <p:cNvPicPr>
            <a:picLocks noChangeAspect="1"/>
          </p:cNvPicPr>
          <p:nvPr/>
        </p:nvPicPr>
        <p:blipFill>
          <a:blip r:embed="rId8"/>
          <a:stretch>
            <a:fillRect/>
          </a:stretch>
        </p:blipFill>
        <p:spPr>
          <a:xfrm>
            <a:off x="5077361" y="5132486"/>
            <a:ext cx="2037284" cy="936543"/>
          </a:xfrm>
          <a:prstGeom prst="rect">
            <a:avLst/>
          </a:prstGeom>
        </p:spPr>
      </p:pic>
    </p:spTree>
    <p:extLst>
      <p:ext uri="{BB962C8B-B14F-4D97-AF65-F5344CB8AC3E}">
        <p14:creationId xmlns:p14="http://schemas.microsoft.com/office/powerpoint/2010/main" val="2595848735"/>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250"/>
                                  </p:stCondLst>
                                  <p:childTnLst>
                                    <p:animMotion origin="layout" path="M -2.70833E-6 1.48148E-6 L 0.27045 -0.00232 " pathEditMode="relative" rAng="0" ptsTypes="AA">
                                      <p:cBhvr>
                                        <p:cTn id="6" dur="750" fill="hold"/>
                                        <p:tgtEl>
                                          <p:spTgt spid="2050"/>
                                        </p:tgtEl>
                                        <p:attrNameLst>
                                          <p:attrName>ppt_x</p:attrName>
                                          <p:attrName>ppt_y</p:attrName>
                                        </p:attrNameLst>
                                      </p:cBhvr>
                                      <p:rCtr x="13516" y="-116"/>
                                    </p:animMotion>
                                  </p:childTnLst>
                                </p:cTn>
                              </p:par>
                            </p:childTnLst>
                          </p:cTn>
                        </p:par>
                        <p:par>
                          <p:cTn id="7" fill="hold">
                            <p:stCondLst>
                              <p:cond delay="1000"/>
                            </p:stCondLst>
                            <p:childTnLst>
                              <p:par>
                                <p:cTn id="8" presetID="42"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anim calcmode="lin" valueType="num">
                                      <p:cBhvr>
                                        <p:cTn id="11" dur="500" fill="hold"/>
                                        <p:tgtEl>
                                          <p:spTgt spid="4"/>
                                        </p:tgtEl>
                                        <p:attrNameLst>
                                          <p:attrName>ppt_x</p:attrName>
                                        </p:attrNameLst>
                                      </p:cBhvr>
                                      <p:tavLst>
                                        <p:tav tm="0">
                                          <p:val>
                                            <p:strVal val="#ppt_x"/>
                                          </p:val>
                                        </p:tav>
                                        <p:tav tm="100000">
                                          <p:val>
                                            <p:strVal val="#ppt_x"/>
                                          </p:val>
                                        </p:tav>
                                      </p:tavLst>
                                    </p:anim>
                                    <p:anim calcmode="lin" valueType="num">
                                      <p:cBhvr>
                                        <p:cTn id="12" dur="500" fill="hold"/>
                                        <p:tgtEl>
                                          <p:spTgt spid="4"/>
                                        </p:tgtEl>
                                        <p:attrNameLst>
                                          <p:attrName>ppt_y</p:attrName>
                                        </p:attrNameLst>
                                      </p:cBhvr>
                                      <p:tavLst>
                                        <p:tav tm="0">
                                          <p:val>
                                            <p:strVal val="#ppt_y+.1"/>
                                          </p:val>
                                        </p:tav>
                                        <p:tav tm="100000">
                                          <p:val>
                                            <p:strVal val="#ppt_y"/>
                                          </p:val>
                                        </p:tav>
                                      </p:tavLst>
                                    </p:anim>
                                  </p:childTnLst>
                                </p:cTn>
                              </p:par>
                            </p:childTnLst>
                          </p:cTn>
                        </p:par>
                        <p:par>
                          <p:cTn id="13" fill="hold">
                            <p:stCondLst>
                              <p:cond delay="1500"/>
                            </p:stCondLst>
                            <p:childTnLst>
                              <p:par>
                                <p:cTn id="14" presetID="10" presetClass="entr" presetSubtype="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83071B30-6CA9-4896-9371-5E219B8F93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0"/>
            <a:ext cx="12192000" cy="6858000"/>
          </a:xfrm>
          <a:prstGeom prst="rect">
            <a:avLst/>
          </a:prstGeom>
        </p:spPr>
      </p:pic>
      <p:pic>
        <p:nvPicPr>
          <p:cNvPr id="13" name="图片 12">
            <a:extLst>
              <a:ext uri="{FF2B5EF4-FFF2-40B4-BE49-F238E27FC236}">
                <a16:creationId xmlns:a16="http://schemas.microsoft.com/office/drawing/2014/main" id="{A5AD6204-549C-4578-A226-F46326912C1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890" t="24425" r="3382" b="60079"/>
          <a:stretch/>
        </p:blipFill>
        <p:spPr>
          <a:xfrm>
            <a:off x="10795000" y="1568449"/>
            <a:ext cx="685800" cy="1123951"/>
          </a:xfrm>
          <a:prstGeom prst="rect">
            <a:avLst/>
          </a:prstGeom>
        </p:spPr>
      </p:pic>
      <p:grpSp>
        <p:nvGrpSpPr>
          <p:cNvPr id="6" name="组合 19">
            <a:extLst>
              <a:ext uri="{FF2B5EF4-FFF2-40B4-BE49-F238E27FC236}">
                <a16:creationId xmlns:a16="http://schemas.microsoft.com/office/drawing/2014/main" id="{26152B59-2BE7-4B3E-A51D-55C8272BC2BE}"/>
              </a:ext>
            </a:extLst>
          </p:cNvPr>
          <p:cNvGrpSpPr/>
          <p:nvPr/>
        </p:nvGrpSpPr>
        <p:grpSpPr>
          <a:xfrm>
            <a:off x="965200" y="583981"/>
            <a:ext cx="10261600" cy="2452411"/>
            <a:chOff x="692006" y="116442"/>
            <a:chExt cx="11176173" cy="2919244"/>
          </a:xfrm>
        </p:grpSpPr>
        <p:sp>
          <p:nvSpPr>
            <p:cNvPr id="7" name="矩形 16">
              <a:extLst>
                <a:ext uri="{FF2B5EF4-FFF2-40B4-BE49-F238E27FC236}">
                  <a16:creationId xmlns:a16="http://schemas.microsoft.com/office/drawing/2014/main" id="{DA23C05F-37FB-4380-85CF-BCA29E74E5FF}"/>
                </a:ext>
              </a:extLst>
            </p:cNvPr>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8" name="矩形 16">
              <a:extLst>
                <a:ext uri="{FF2B5EF4-FFF2-40B4-BE49-F238E27FC236}">
                  <a16:creationId xmlns:a16="http://schemas.microsoft.com/office/drawing/2014/main" id="{3DFCF453-C993-4AD2-A89B-E5B132130D8A}"/>
                </a:ext>
              </a:extLst>
            </p:cNvPr>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grpSp>
      <p:sp>
        <p:nvSpPr>
          <p:cNvPr id="10" name="文本框 15">
            <a:extLst>
              <a:ext uri="{FF2B5EF4-FFF2-40B4-BE49-F238E27FC236}">
                <a16:creationId xmlns:a16="http://schemas.microsoft.com/office/drawing/2014/main" id="{651C05E5-2524-479E-A81F-1F47216A8651}"/>
              </a:ext>
            </a:extLst>
          </p:cNvPr>
          <p:cNvSpPr txBox="1"/>
          <p:nvPr/>
        </p:nvSpPr>
        <p:spPr>
          <a:xfrm>
            <a:off x="1906472" y="1427180"/>
            <a:ext cx="9632778" cy="997196"/>
          </a:xfrm>
          <a:prstGeom prst="rect">
            <a:avLst/>
          </a:prstGeom>
          <a:noFill/>
        </p:spPr>
        <p:txBody>
          <a:bodyPr wrap="square">
            <a:spAutoFit/>
          </a:bodyPr>
          <a:lstStyle>
            <a:defPPr>
              <a:defRPr lang="zh-CN"/>
            </a:defPPr>
            <a:lvl1pPr algn="ctr">
              <a:lnSpc>
                <a:spcPct val="130000"/>
              </a:lnSpc>
              <a:defRPr sz="3600" b="1" i="0">
                <a:solidFill>
                  <a:schemeClr val="bg1"/>
                </a:solidFill>
                <a:effectLst/>
                <a:latin typeface="思源黑体 CN Bold" panose="020B0800000000000000" pitchFamily="34" charset="-122"/>
                <a:ea typeface="思源黑体 CN Bold" panose="020B0800000000000000" pitchFamily="34" charset="-122"/>
              </a:defRPr>
            </a:lvl1p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4800" b="1" i="0" u="none" strike="noStrike" kern="1200" cap="none" spc="0" normalizeH="0" baseline="0" noProof="0" dirty="0">
                <a:ln>
                  <a:noFill/>
                </a:ln>
                <a:solidFill>
                  <a:srgbClr val="C00000"/>
                </a:solidFill>
                <a:effectLst/>
                <a:uLnTx/>
                <a:uFillTx/>
                <a:latin typeface="Coiny" panose="02000903060500060000" pitchFamily="2" charset="0"/>
                <a:ea typeface="思源黑体 CN Bold" panose="020B0800000000000000" pitchFamily="34" charset="-122"/>
                <a:cs typeface="+mn-cs"/>
              </a:rPr>
              <a:t>TẠM BIỆT VÀ HẸN GẶP LẠI</a:t>
            </a:r>
            <a:endParaRPr kumimoji="0" lang="zh-CN" altLang="en-US" sz="4800" b="1" i="0" u="none" strike="noStrike" kern="1200" cap="none" spc="0" normalizeH="0" baseline="0" noProof="0" dirty="0">
              <a:ln>
                <a:noFill/>
              </a:ln>
              <a:solidFill>
                <a:srgbClr val="C00000"/>
              </a:solidFill>
              <a:effectLst/>
              <a:uLnTx/>
              <a:uFillTx/>
              <a:latin typeface="Coiny" panose="02000903060500060000" pitchFamily="2" charset="0"/>
              <a:ea typeface="思源黑体 CN Bold" panose="020B0800000000000000" pitchFamily="34" charset="-122"/>
              <a:cs typeface="+mn-cs"/>
            </a:endParaRPr>
          </a:p>
        </p:txBody>
      </p:sp>
    </p:spTree>
    <p:custDataLst>
      <p:tags r:id="rId1"/>
    </p:custDataLst>
    <p:extLst>
      <p:ext uri="{BB962C8B-B14F-4D97-AF65-F5344CB8AC3E}">
        <p14:creationId xmlns:p14="http://schemas.microsoft.com/office/powerpoint/2010/main" val="27039679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lt">
                                    <p:tmPct val="10000"/>
                                  </p:iterate>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extLst>
    <p:ext uri="{E180D4A7-C9FB-4DFB-919C-405C955672EB}">
      <p14:showEvtLst xmlns:p14="http://schemas.microsoft.com/office/powerpoint/2010/main">
        <p14:playEvt time="94" objId="3"/>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ca bốn mùa - Chun Chin - Nhạc thiếu nhi vui nhộn">
            <a:hlinkClick r:id="" action="ppaction://media"/>
            <a:extLst>
              <a:ext uri="{FF2B5EF4-FFF2-40B4-BE49-F238E27FC236}">
                <a16:creationId xmlns:a16="http://schemas.microsoft.com/office/drawing/2014/main" id="{92485F1C-9391-42E4-B0BD-A5F6BFB270A0}"/>
              </a:ext>
            </a:extLst>
          </p:cNvPr>
          <p:cNvPicPr>
            <a:picLocks noChangeAspect="1"/>
          </p:cNvPicPr>
          <p:nvPr>
            <a:videoFile r:link="rId1"/>
            <p:extLst>
              <p:ext uri="{DAA4B4D4-6D71-4841-9C94-3DE7FCFB9230}">
                <p14:media xmlns:p14="http://schemas.microsoft.com/office/powerpoint/2010/main" r:embed="rId2">
                  <p14:trim st="15693" end="21025"/>
                </p14:media>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492724620"/>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6EFB53E4-AA96-4703-B60B-8BE9299E81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flipV="1">
            <a:off x="-7252" y="-3433"/>
            <a:ext cx="12199252" cy="6861434"/>
          </a:xfrm>
          <a:prstGeom prst="rect">
            <a:avLst/>
          </a:prstGeom>
          <a:effectLst>
            <a:outerShdw blurRad="50800" dist="38100" dir="16200000" rotWithShape="0">
              <a:prstClr val="black">
                <a:alpha val="40000"/>
              </a:prstClr>
            </a:outerShdw>
          </a:effectLst>
        </p:spPr>
      </p:pic>
      <p:pic>
        <p:nvPicPr>
          <p:cNvPr id="2050" name="Picture 2" descr="우정 사진, 이미지, 일러스트, 캘리그라피 - 크라우드픽">
            <a:extLst>
              <a:ext uri="{FF2B5EF4-FFF2-40B4-BE49-F238E27FC236}">
                <a16:creationId xmlns:a16="http://schemas.microsoft.com/office/drawing/2014/main" id="{C3367841-8F4F-407F-BD5E-BDD7F7822623}"/>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3486150" y="3966378"/>
            <a:ext cx="5908545" cy="2891622"/>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513B7DD6-A25D-4A62-9D0E-7D919176CD01}"/>
              </a:ext>
            </a:extLst>
          </p:cNvPr>
          <p:cNvSpPr txBox="1"/>
          <p:nvPr/>
        </p:nvSpPr>
        <p:spPr>
          <a:xfrm>
            <a:off x="533401" y="145237"/>
            <a:ext cx="11572874" cy="851297"/>
          </a:xfrm>
          <a:custGeom>
            <a:avLst/>
            <a:gdLst>
              <a:gd name="connsiteX0" fmla="*/ 0 w 11572874"/>
              <a:gd name="connsiteY0" fmla="*/ 141886 h 851297"/>
              <a:gd name="connsiteX1" fmla="*/ 141886 w 11572874"/>
              <a:gd name="connsiteY1" fmla="*/ 0 h 851297"/>
              <a:gd name="connsiteX2" fmla="*/ 623158 w 11572874"/>
              <a:gd name="connsiteY2" fmla="*/ 0 h 851297"/>
              <a:gd name="connsiteX3" fmla="*/ 1217322 w 11572874"/>
              <a:gd name="connsiteY3" fmla="*/ 0 h 851297"/>
              <a:gd name="connsiteX4" fmla="*/ 1585703 w 11572874"/>
              <a:gd name="connsiteY4" fmla="*/ 0 h 851297"/>
              <a:gd name="connsiteX5" fmla="*/ 2405648 w 11572874"/>
              <a:gd name="connsiteY5" fmla="*/ 0 h 851297"/>
              <a:gd name="connsiteX6" fmla="*/ 2774029 w 11572874"/>
              <a:gd name="connsiteY6" fmla="*/ 0 h 851297"/>
              <a:gd name="connsiteX7" fmla="*/ 3368193 w 11572874"/>
              <a:gd name="connsiteY7" fmla="*/ 0 h 851297"/>
              <a:gd name="connsiteX8" fmla="*/ 3849465 w 11572874"/>
              <a:gd name="connsiteY8" fmla="*/ 0 h 851297"/>
              <a:gd name="connsiteX9" fmla="*/ 4330737 w 11572874"/>
              <a:gd name="connsiteY9" fmla="*/ 0 h 851297"/>
              <a:gd name="connsiteX10" fmla="*/ 4812009 w 11572874"/>
              <a:gd name="connsiteY10" fmla="*/ 0 h 851297"/>
              <a:gd name="connsiteX11" fmla="*/ 5180390 w 11572874"/>
              <a:gd name="connsiteY11" fmla="*/ 0 h 851297"/>
              <a:gd name="connsiteX12" fmla="*/ 5774554 w 11572874"/>
              <a:gd name="connsiteY12" fmla="*/ 0 h 851297"/>
              <a:gd name="connsiteX13" fmla="*/ 6368717 w 11572874"/>
              <a:gd name="connsiteY13" fmla="*/ 0 h 851297"/>
              <a:gd name="connsiteX14" fmla="*/ 7075771 w 11572874"/>
              <a:gd name="connsiteY14" fmla="*/ 0 h 851297"/>
              <a:gd name="connsiteX15" fmla="*/ 7444153 w 11572874"/>
              <a:gd name="connsiteY15" fmla="*/ 0 h 851297"/>
              <a:gd name="connsiteX16" fmla="*/ 8038316 w 11572874"/>
              <a:gd name="connsiteY16" fmla="*/ 0 h 851297"/>
              <a:gd name="connsiteX17" fmla="*/ 8406697 w 11572874"/>
              <a:gd name="connsiteY17" fmla="*/ 0 h 851297"/>
              <a:gd name="connsiteX18" fmla="*/ 9000860 w 11572874"/>
              <a:gd name="connsiteY18" fmla="*/ 0 h 851297"/>
              <a:gd name="connsiteX19" fmla="*/ 9256350 w 11572874"/>
              <a:gd name="connsiteY19" fmla="*/ 0 h 851297"/>
              <a:gd name="connsiteX20" fmla="*/ 9963405 w 11572874"/>
              <a:gd name="connsiteY20" fmla="*/ 0 h 851297"/>
              <a:gd name="connsiteX21" fmla="*/ 10444677 w 11572874"/>
              <a:gd name="connsiteY21" fmla="*/ 0 h 851297"/>
              <a:gd name="connsiteX22" fmla="*/ 11430988 w 11572874"/>
              <a:gd name="connsiteY22" fmla="*/ 0 h 851297"/>
              <a:gd name="connsiteX23" fmla="*/ 11572874 w 11572874"/>
              <a:gd name="connsiteY23" fmla="*/ 141886 h 851297"/>
              <a:gd name="connsiteX24" fmla="*/ 11572874 w 11572874"/>
              <a:gd name="connsiteY24" fmla="*/ 709411 h 851297"/>
              <a:gd name="connsiteX25" fmla="*/ 11430988 w 11572874"/>
              <a:gd name="connsiteY25" fmla="*/ 851297 h 851297"/>
              <a:gd name="connsiteX26" fmla="*/ 10611043 w 11572874"/>
              <a:gd name="connsiteY26" fmla="*/ 851297 h 851297"/>
              <a:gd name="connsiteX27" fmla="*/ 10355552 w 11572874"/>
              <a:gd name="connsiteY27" fmla="*/ 851297 h 851297"/>
              <a:gd name="connsiteX28" fmla="*/ 9761389 w 11572874"/>
              <a:gd name="connsiteY28" fmla="*/ 851297 h 851297"/>
              <a:gd name="connsiteX29" fmla="*/ 9167226 w 11572874"/>
              <a:gd name="connsiteY29" fmla="*/ 851297 h 851297"/>
              <a:gd name="connsiteX30" fmla="*/ 8573063 w 11572874"/>
              <a:gd name="connsiteY30" fmla="*/ 851297 h 851297"/>
              <a:gd name="connsiteX31" fmla="*/ 7978899 w 11572874"/>
              <a:gd name="connsiteY31" fmla="*/ 851297 h 851297"/>
              <a:gd name="connsiteX32" fmla="*/ 7497627 w 11572874"/>
              <a:gd name="connsiteY32" fmla="*/ 851297 h 851297"/>
              <a:gd name="connsiteX33" fmla="*/ 7016355 w 11572874"/>
              <a:gd name="connsiteY33" fmla="*/ 851297 h 851297"/>
              <a:gd name="connsiteX34" fmla="*/ 6535083 w 11572874"/>
              <a:gd name="connsiteY34" fmla="*/ 851297 h 851297"/>
              <a:gd name="connsiteX35" fmla="*/ 6166701 w 11572874"/>
              <a:gd name="connsiteY35" fmla="*/ 851297 h 851297"/>
              <a:gd name="connsiteX36" fmla="*/ 5572538 w 11572874"/>
              <a:gd name="connsiteY36" fmla="*/ 851297 h 851297"/>
              <a:gd name="connsiteX37" fmla="*/ 4752593 w 11572874"/>
              <a:gd name="connsiteY37" fmla="*/ 851297 h 851297"/>
              <a:gd name="connsiteX38" fmla="*/ 4271321 w 11572874"/>
              <a:gd name="connsiteY38" fmla="*/ 851297 h 851297"/>
              <a:gd name="connsiteX39" fmla="*/ 3790048 w 11572874"/>
              <a:gd name="connsiteY39" fmla="*/ 851297 h 851297"/>
              <a:gd name="connsiteX40" fmla="*/ 2970103 w 11572874"/>
              <a:gd name="connsiteY40" fmla="*/ 851297 h 851297"/>
              <a:gd name="connsiteX41" fmla="*/ 2375940 w 11572874"/>
              <a:gd name="connsiteY41" fmla="*/ 851297 h 851297"/>
              <a:gd name="connsiteX42" fmla="*/ 1894668 w 11572874"/>
              <a:gd name="connsiteY42" fmla="*/ 851297 h 851297"/>
              <a:gd name="connsiteX43" fmla="*/ 1526286 w 11572874"/>
              <a:gd name="connsiteY43" fmla="*/ 851297 h 851297"/>
              <a:gd name="connsiteX44" fmla="*/ 819232 w 11572874"/>
              <a:gd name="connsiteY44" fmla="*/ 851297 h 851297"/>
              <a:gd name="connsiteX45" fmla="*/ 141886 w 11572874"/>
              <a:gd name="connsiteY45" fmla="*/ 851297 h 851297"/>
              <a:gd name="connsiteX46" fmla="*/ 0 w 11572874"/>
              <a:gd name="connsiteY46" fmla="*/ 709411 h 851297"/>
              <a:gd name="connsiteX47" fmla="*/ 0 w 11572874"/>
              <a:gd name="connsiteY47" fmla="*/ 141886 h 85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572874" h="851297" fill="none" extrusionOk="0">
                <a:moveTo>
                  <a:pt x="0" y="141886"/>
                </a:moveTo>
                <a:cubicBezTo>
                  <a:pt x="3085" y="63108"/>
                  <a:pt x="62838" y="-8110"/>
                  <a:pt x="141886" y="0"/>
                </a:cubicBezTo>
                <a:cubicBezTo>
                  <a:pt x="305625" y="-33864"/>
                  <a:pt x="494449" y="7950"/>
                  <a:pt x="623158" y="0"/>
                </a:cubicBezTo>
                <a:cubicBezTo>
                  <a:pt x="751867" y="-7950"/>
                  <a:pt x="993197" y="53148"/>
                  <a:pt x="1217322" y="0"/>
                </a:cubicBezTo>
                <a:cubicBezTo>
                  <a:pt x="1441447" y="-53148"/>
                  <a:pt x="1473111" y="10719"/>
                  <a:pt x="1585703" y="0"/>
                </a:cubicBezTo>
                <a:cubicBezTo>
                  <a:pt x="1698295" y="-10719"/>
                  <a:pt x="2187291" y="89042"/>
                  <a:pt x="2405648" y="0"/>
                </a:cubicBezTo>
                <a:cubicBezTo>
                  <a:pt x="2624005" y="-89042"/>
                  <a:pt x="2645644" y="8070"/>
                  <a:pt x="2774029" y="0"/>
                </a:cubicBezTo>
                <a:cubicBezTo>
                  <a:pt x="2902414" y="-8070"/>
                  <a:pt x="3182570" y="45549"/>
                  <a:pt x="3368193" y="0"/>
                </a:cubicBezTo>
                <a:cubicBezTo>
                  <a:pt x="3553816" y="-45549"/>
                  <a:pt x="3628114" y="6204"/>
                  <a:pt x="3849465" y="0"/>
                </a:cubicBezTo>
                <a:cubicBezTo>
                  <a:pt x="4070816" y="-6204"/>
                  <a:pt x="4175465" y="52458"/>
                  <a:pt x="4330737" y="0"/>
                </a:cubicBezTo>
                <a:cubicBezTo>
                  <a:pt x="4486009" y="-52458"/>
                  <a:pt x="4615929" y="52072"/>
                  <a:pt x="4812009" y="0"/>
                </a:cubicBezTo>
                <a:cubicBezTo>
                  <a:pt x="5008089" y="-52072"/>
                  <a:pt x="5045708" y="3599"/>
                  <a:pt x="5180390" y="0"/>
                </a:cubicBezTo>
                <a:cubicBezTo>
                  <a:pt x="5315072" y="-3599"/>
                  <a:pt x="5596495" y="45356"/>
                  <a:pt x="5774554" y="0"/>
                </a:cubicBezTo>
                <a:cubicBezTo>
                  <a:pt x="5952613" y="-45356"/>
                  <a:pt x="6182481" y="14970"/>
                  <a:pt x="6368717" y="0"/>
                </a:cubicBezTo>
                <a:cubicBezTo>
                  <a:pt x="6554953" y="-14970"/>
                  <a:pt x="6803016" y="66334"/>
                  <a:pt x="7075771" y="0"/>
                </a:cubicBezTo>
                <a:cubicBezTo>
                  <a:pt x="7348526" y="-66334"/>
                  <a:pt x="7304491" y="11412"/>
                  <a:pt x="7444153" y="0"/>
                </a:cubicBezTo>
                <a:cubicBezTo>
                  <a:pt x="7583815" y="-11412"/>
                  <a:pt x="7768248" y="34641"/>
                  <a:pt x="8038316" y="0"/>
                </a:cubicBezTo>
                <a:cubicBezTo>
                  <a:pt x="8308384" y="-34641"/>
                  <a:pt x="8225713" y="30365"/>
                  <a:pt x="8406697" y="0"/>
                </a:cubicBezTo>
                <a:cubicBezTo>
                  <a:pt x="8587681" y="-30365"/>
                  <a:pt x="8826259" y="10063"/>
                  <a:pt x="9000860" y="0"/>
                </a:cubicBezTo>
                <a:cubicBezTo>
                  <a:pt x="9175461" y="-10063"/>
                  <a:pt x="9151238" y="6225"/>
                  <a:pt x="9256350" y="0"/>
                </a:cubicBezTo>
                <a:cubicBezTo>
                  <a:pt x="9361462" y="-6225"/>
                  <a:pt x="9796401" y="77038"/>
                  <a:pt x="9963405" y="0"/>
                </a:cubicBezTo>
                <a:cubicBezTo>
                  <a:pt x="10130409" y="-77038"/>
                  <a:pt x="10242667" y="53826"/>
                  <a:pt x="10444677" y="0"/>
                </a:cubicBezTo>
                <a:cubicBezTo>
                  <a:pt x="10646687" y="-53826"/>
                  <a:pt x="11025265" y="101580"/>
                  <a:pt x="11430988" y="0"/>
                </a:cubicBezTo>
                <a:cubicBezTo>
                  <a:pt x="11506507" y="-7777"/>
                  <a:pt x="11584214" y="70077"/>
                  <a:pt x="11572874" y="141886"/>
                </a:cubicBezTo>
                <a:cubicBezTo>
                  <a:pt x="11637074" y="302078"/>
                  <a:pt x="11565934" y="429638"/>
                  <a:pt x="11572874" y="709411"/>
                </a:cubicBezTo>
                <a:cubicBezTo>
                  <a:pt x="11585073" y="784223"/>
                  <a:pt x="11515837" y="844605"/>
                  <a:pt x="11430988" y="851297"/>
                </a:cubicBezTo>
                <a:cubicBezTo>
                  <a:pt x="11037777" y="925979"/>
                  <a:pt x="10959181" y="787633"/>
                  <a:pt x="10611043" y="851297"/>
                </a:cubicBezTo>
                <a:cubicBezTo>
                  <a:pt x="10262906" y="914961"/>
                  <a:pt x="10452096" y="846941"/>
                  <a:pt x="10355552" y="851297"/>
                </a:cubicBezTo>
                <a:cubicBezTo>
                  <a:pt x="10259008" y="855653"/>
                  <a:pt x="9955504" y="799650"/>
                  <a:pt x="9761389" y="851297"/>
                </a:cubicBezTo>
                <a:cubicBezTo>
                  <a:pt x="9567274" y="902944"/>
                  <a:pt x="9463169" y="792006"/>
                  <a:pt x="9167226" y="851297"/>
                </a:cubicBezTo>
                <a:cubicBezTo>
                  <a:pt x="8871283" y="910588"/>
                  <a:pt x="8738745" y="789440"/>
                  <a:pt x="8573063" y="851297"/>
                </a:cubicBezTo>
                <a:cubicBezTo>
                  <a:pt x="8407381" y="913154"/>
                  <a:pt x="8236241" y="836998"/>
                  <a:pt x="7978899" y="851297"/>
                </a:cubicBezTo>
                <a:cubicBezTo>
                  <a:pt x="7721557" y="865596"/>
                  <a:pt x="7668168" y="818916"/>
                  <a:pt x="7497627" y="851297"/>
                </a:cubicBezTo>
                <a:cubicBezTo>
                  <a:pt x="7327086" y="883678"/>
                  <a:pt x="7243150" y="821381"/>
                  <a:pt x="7016355" y="851297"/>
                </a:cubicBezTo>
                <a:cubicBezTo>
                  <a:pt x="6789560" y="881213"/>
                  <a:pt x="6665258" y="800749"/>
                  <a:pt x="6535083" y="851297"/>
                </a:cubicBezTo>
                <a:cubicBezTo>
                  <a:pt x="6404908" y="901845"/>
                  <a:pt x="6315052" y="815539"/>
                  <a:pt x="6166701" y="851297"/>
                </a:cubicBezTo>
                <a:cubicBezTo>
                  <a:pt x="6018350" y="887055"/>
                  <a:pt x="5742853" y="845391"/>
                  <a:pt x="5572538" y="851297"/>
                </a:cubicBezTo>
                <a:cubicBezTo>
                  <a:pt x="5402223" y="857203"/>
                  <a:pt x="5007174" y="786095"/>
                  <a:pt x="4752593" y="851297"/>
                </a:cubicBezTo>
                <a:cubicBezTo>
                  <a:pt x="4498012" y="916499"/>
                  <a:pt x="4505485" y="839953"/>
                  <a:pt x="4271321" y="851297"/>
                </a:cubicBezTo>
                <a:cubicBezTo>
                  <a:pt x="4037157" y="862641"/>
                  <a:pt x="4021111" y="830489"/>
                  <a:pt x="3790048" y="851297"/>
                </a:cubicBezTo>
                <a:cubicBezTo>
                  <a:pt x="3558985" y="872105"/>
                  <a:pt x="3137551" y="815200"/>
                  <a:pt x="2970103" y="851297"/>
                </a:cubicBezTo>
                <a:cubicBezTo>
                  <a:pt x="2802656" y="887394"/>
                  <a:pt x="2512219" y="797004"/>
                  <a:pt x="2375940" y="851297"/>
                </a:cubicBezTo>
                <a:cubicBezTo>
                  <a:pt x="2239661" y="905590"/>
                  <a:pt x="2003978" y="844157"/>
                  <a:pt x="1894668" y="851297"/>
                </a:cubicBezTo>
                <a:cubicBezTo>
                  <a:pt x="1785358" y="858437"/>
                  <a:pt x="1629117" y="827925"/>
                  <a:pt x="1526286" y="851297"/>
                </a:cubicBezTo>
                <a:cubicBezTo>
                  <a:pt x="1423455" y="874669"/>
                  <a:pt x="966305" y="824598"/>
                  <a:pt x="819232" y="851297"/>
                </a:cubicBezTo>
                <a:cubicBezTo>
                  <a:pt x="672159" y="877996"/>
                  <a:pt x="397930" y="831551"/>
                  <a:pt x="141886" y="851297"/>
                </a:cubicBezTo>
                <a:cubicBezTo>
                  <a:pt x="60774" y="849006"/>
                  <a:pt x="3870" y="804462"/>
                  <a:pt x="0" y="709411"/>
                </a:cubicBezTo>
                <a:cubicBezTo>
                  <a:pt x="-27912" y="569829"/>
                  <a:pt x="45139" y="414984"/>
                  <a:pt x="0" y="141886"/>
                </a:cubicBezTo>
                <a:close/>
              </a:path>
              <a:path w="11572874" h="851297" stroke="0" extrusionOk="0">
                <a:moveTo>
                  <a:pt x="0" y="141886"/>
                </a:moveTo>
                <a:cubicBezTo>
                  <a:pt x="-6235" y="77834"/>
                  <a:pt x="63782" y="-3519"/>
                  <a:pt x="141886" y="0"/>
                </a:cubicBezTo>
                <a:cubicBezTo>
                  <a:pt x="329721" y="-65214"/>
                  <a:pt x="674625" y="11817"/>
                  <a:pt x="848940" y="0"/>
                </a:cubicBezTo>
                <a:cubicBezTo>
                  <a:pt x="1023255" y="-11817"/>
                  <a:pt x="1379406" y="82462"/>
                  <a:pt x="1668886" y="0"/>
                </a:cubicBezTo>
                <a:cubicBezTo>
                  <a:pt x="1958366" y="-82462"/>
                  <a:pt x="2204165" y="90031"/>
                  <a:pt x="2488831" y="0"/>
                </a:cubicBezTo>
                <a:cubicBezTo>
                  <a:pt x="2773498" y="-90031"/>
                  <a:pt x="2861336" y="37822"/>
                  <a:pt x="2970103" y="0"/>
                </a:cubicBezTo>
                <a:cubicBezTo>
                  <a:pt x="3078870" y="-37822"/>
                  <a:pt x="3512569" y="38402"/>
                  <a:pt x="3790048" y="0"/>
                </a:cubicBezTo>
                <a:cubicBezTo>
                  <a:pt x="4067527" y="-38402"/>
                  <a:pt x="4356956" y="50844"/>
                  <a:pt x="4609994" y="0"/>
                </a:cubicBezTo>
                <a:cubicBezTo>
                  <a:pt x="4863032" y="-50844"/>
                  <a:pt x="4917919" y="27728"/>
                  <a:pt x="5091266" y="0"/>
                </a:cubicBezTo>
                <a:cubicBezTo>
                  <a:pt x="5264613" y="-27728"/>
                  <a:pt x="5424698" y="7372"/>
                  <a:pt x="5572538" y="0"/>
                </a:cubicBezTo>
                <a:cubicBezTo>
                  <a:pt x="5720378" y="-7372"/>
                  <a:pt x="5901709" y="40664"/>
                  <a:pt x="6166701" y="0"/>
                </a:cubicBezTo>
                <a:cubicBezTo>
                  <a:pt x="6431693" y="-40664"/>
                  <a:pt x="6336033" y="14500"/>
                  <a:pt x="6422192" y="0"/>
                </a:cubicBezTo>
                <a:cubicBezTo>
                  <a:pt x="6508351" y="-14500"/>
                  <a:pt x="6870741" y="28163"/>
                  <a:pt x="7016355" y="0"/>
                </a:cubicBezTo>
                <a:cubicBezTo>
                  <a:pt x="7161969" y="-28163"/>
                  <a:pt x="7314835" y="6225"/>
                  <a:pt x="7610518" y="0"/>
                </a:cubicBezTo>
                <a:cubicBezTo>
                  <a:pt x="7906201" y="-6225"/>
                  <a:pt x="8250360" y="9069"/>
                  <a:pt x="8430464" y="0"/>
                </a:cubicBezTo>
                <a:cubicBezTo>
                  <a:pt x="8610568" y="-9069"/>
                  <a:pt x="8954475" y="5798"/>
                  <a:pt x="9250409" y="0"/>
                </a:cubicBezTo>
                <a:cubicBezTo>
                  <a:pt x="9546344" y="-5798"/>
                  <a:pt x="9745301" y="91977"/>
                  <a:pt x="10070354" y="0"/>
                </a:cubicBezTo>
                <a:cubicBezTo>
                  <a:pt x="10395408" y="-91977"/>
                  <a:pt x="10593499" y="9"/>
                  <a:pt x="10890299" y="0"/>
                </a:cubicBezTo>
                <a:cubicBezTo>
                  <a:pt x="11187099" y="-9"/>
                  <a:pt x="11255099" y="32411"/>
                  <a:pt x="11430988" y="0"/>
                </a:cubicBezTo>
                <a:cubicBezTo>
                  <a:pt x="11517713" y="-3342"/>
                  <a:pt x="11556427" y="52403"/>
                  <a:pt x="11572874" y="141886"/>
                </a:cubicBezTo>
                <a:cubicBezTo>
                  <a:pt x="11625147" y="400152"/>
                  <a:pt x="11524025" y="506750"/>
                  <a:pt x="11572874" y="709411"/>
                </a:cubicBezTo>
                <a:cubicBezTo>
                  <a:pt x="11595100" y="781464"/>
                  <a:pt x="11499692" y="859364"/>
                  <a:pt x="11430988" y="851297"/>
                </a:cubicBezTo>
                <a:cubicBezTo>
                  <a:pt x="11136978" y="923979"/>
                  <a:pt x="10930493" y="808854"/>
                  <a:pt x="10723934" y="851297"/>
                </a:cubicBezTo>
                <a:cubicBezTo>
                  <a:pt x="10517375" y="893740"/>
                  <a:pt x="10288619" y="826878"/>
                  <a:pt x="10016879" y="851297"/>
                </a:cubicBezTo>
                <a:cubicBezTo>
                  <a:pt x="9745140" y="875716"/>
                  <a:pt x="9843453" y="836219"/>
                  <a:pt x="9761389" y="851297"/>
                </a:cubicBezTo>
                <a:cubicBezTo>
                  <a:pt x="9679325" y="866375"/>
                  <a:pt x="9509179" y="800895"/>
                  <a:pt x="9280117" y="851297"/>
                </a:cubicBezTo>
                <a:cubicBezTo>
                  <a:pt x="9051055" y="901699"/>
                  <a:pt x="8909199" y="845209"/>
                  <a:pt x="8798845" y="851297"/>
                </a:cubicBezTo>
                <a:cubicBezTo>
                  <a:pt x="8688491" y="857385"/>
                  <a:pt x="8554456" y="812340"/>
                  <a:pt x="8317573" y="851297"/>
                </a:cubicBezTo>
                <a:cubicBezTo>
                  <a:pt x="8080690" y="890254"/>
                  <a:pt x="7785296" y="840194"/>
                  <a:pt x="7497627" y="851297"/>
                </a:cubicBezTo>
                <a:cubicBezTo>
                  <a:pt x="7209958" y="862400"/>
                  <a:pt x="7113385" y="851293"/>
                  <a:pt x="6790573" y="851297"/>
                </a:cubicBezTo>
                <a:cubicBezTo>
                  <a:pt x="6467761" y="851301"/>
                  <a:pt x="6501072" y="851266"/>
                  <a:pt x="6422192" y="851297"/>
                </a:cubicBezTo>
                <a:cubicBezTo>
                  <a:pt x="6343312" y="851328"/>
                  <a:pt x="6148261" y="815076"/>
                  <a:pt x="6053810" y="851297"/>
                </a:cubicBezTo>
                <a:cubicBezTo>
                  <a:pt x="5959359" y="887518"/>
                  <a:pt x="5589869" y="826511"/>
                  <a:pt x="5459647" y="851297"/>
                </a:cubicBezTo>
                <a:cubicBezTo>
                  <a:pt x="5329425" y="876083"/>
                  <a:pt x="5029094" y="846589"/>
                  <a:pt x="4865484" y="851297"/>
                </a:cubicBezTo>
                <a:cubicBezTo>
                  <a:pt x="4701874" y="856005"/>
                  <a:pt x="4487555" y="789735"/>
                  <a:pt x="4271321" y="851297"/>
                </a:cubicBezTo>
                <a:cubicBezTo>
                  <a:pt x="4055087" y="912859"/>
                  <a:pt x="3865078" y="816491"/>
                  <a:pt x="3564266" y="851297"/>
                </a:cubicBezTo>
                <a:cubicBezTo>
                  <a:pt x="3263455" y="886103"/>
                  <a:pt x="3156790" y="804805"/>
                  <a:pt x="2857212" y="851297"/>
                </a:cubicBezTo>
                <a:cubicBezTo>
                  <a:pt x="2557634" y="897789"/>
                  <a:pt x="2440339" y="849184"/>
                  <a:pt x="2150158" y="851297"/>
                </a:cubicBezTo>
                <a:cubicBezTo>
                  <a:pt x="1859977" y="853410"/>
                  <a:pt x="1608375" y="827103"/>
                  <a:pt x="1443104" y="851297"/>
                </a:cubicBezTo>
                <a:cubicBezTo>
                  <a:pt x="1277833" y="875491"/>
                  <a:pt x="1190134" y="817798"/>
                  <a:pt x="961831" y="851297"/>
                </a:cubicBezTo>
                <a:cubicBezTo>
                  <a:pt x="733528" y="884796"/>
                  <a:pt x="313371" y="777910"/>
                  <a:pt x="141886" y="851297"/>
                </a:cubicBezTo>
                <a:cubicBezTo>
                  <a:pt x="70934" y="835276"/>
                  <a:pt x="-387" y="796368"/>
                  <a:pt x="0" y="709411"/>
                </a:cubicBezTo>
                <a:cubicBezTo>
                  <a:pt x="-1641" y="523444"/>
                  <a:pt x="52290" y="413283"/>
                  <a:pt x="0" y="141886"/>
                </a:cubicBezTo>
                <a:close/>
              </a:path>
            </a:pathLst>
          </a:custGeom>
          <a:solidFill>
            <a:srgbClr val="FFFF66"/>
          </a:solidFill>
          <a:ln w="28575" cap="rnd" cmpd="thinThick">
            <a:solidFill>
              <a:srgbClr val="FFC000"/>
            </a:solidFill>
            <a:extLst>
              <a:ext uri="{C807C97D-BFC1-408E-A445-0C87EB9F89A2}">
                <ask:lineSketchStyleProps xmlns:ask="http://schemas.microsoft.com/office/drawing/2018/sketchyshapes" sd="4053839982">
                  <a:prstGeom prst="roundRect">
                    <a:avLst/>
                  </a:prstGeom>
                  <ask:type>
                    <ask:lineSketchScribble/>
                  </ask:type>
                </ask:lineSketchStyleProps>
              </a:ext>
            </a:extLs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CC0099"/>
                </a:solidFill>
                <a:effectLst/>
                <a:uLnTx/>
                <a:uFillTx/>
                <a:latin typeface="Calibri" panose="020F0502020204030204" pitchFamily="34" charset="0"/>
                <a:ea typeface="+mn-ea"/>
                <a:cs typeface="Calibri" panose="020F0502020204030204" pitchFamily="34" charset="0"/>
              </a:rPr>
              <a:t>Bài</a:t>
            </a:r>
            <a:r>
              <a:rPr kumimoji="0" lang="en-US" sz="4400" b="0" i="0" u="none" strike="noStrike" kern="1200" cap="none" spc="0" normalizeH="0" noProof="0" dirty="0">
                <a:ln>
                  <a:noFill/>
                </a:ln>
                <a:solidFill>
                  <a:srgbClr val="CC0099"/>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noProof="0" dirty="0" err="1">
                <a:ln>
                  <a:noFill/>
                </a:ln>
                <a:solidFill>
                  <a:srgbClr val="CC0099"/>
                </a:solidFill>
                <a:effectLst/>
                <a:uLnTx/>
                <a:uFillTx/>
                <a:latin typeface="Calibri" panose="020F0502020204030204" pitchFamily="34" charset="0"/>
                <a:ea typeface="+mn-ea"/>
                <a:cs typeface="Calibri" panose="020F0502020204030204" pitchFamily="34" charset="0"/>
              </a:rPr>
              <a:t>hát</a:t>
            </a:r>
            <a:r>
              <a:rPr kumimoji="0" lang="en-US" sz="4400" b="0" i="0" u="none" strike="noStrike" kern="1200" cap="none" spc="0" normalizeH="0" noProof="0" dirty="0">
                <a:ln>
                  <a:noFill/>
                </a:ln>
                <a:solidFill>
                  <a:srgbClr val="CC0099"/>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noProof="0" dirty="0" err="1">
                <a:ln>
                  <a:noFill/>
                </a:ln>
                <a:solidFill>
                  <a:srgbClr val="CC0099"/>
                </a:solidFill>
                <a:effectLst/>
                <a:uLnTx/>
                <a:uFillTx/>
                <a:latin typeface="Calibri" panose="020F0502020204030204" pitchFamily="34" charset="0"/>
                <a:ea typeface="+mn-ea"/>
                <a:cs typeface="Calibri" panose="020F0502020204030204" pitchFamily="34" charset="0"/>
              </a:rPr>
              <a:t>nhắc</a:t>
            </a:r>
            <a:r>
              <a:rPr kumimoji="0" lang="en-US" sz="4400" b="0" i="0" u="none" strike="noStrike" kern="1200" cap="none" spc="0" normalizeH="0" noProof="0" dirty="0">
                <a:ln>
                  <a:noFill/>
                </a:ln>
                <a:solidFill>
                  <a:srgbClr val="CC0099"/>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noProof="0" dirty="0" err="1">
                <a:ln>
                  <a:noFill/>
                </a:ln>
                <a:solidFill>
                  <a:srgbClr val="CC0099"/>
                </a:solidFill>
                <a:effectLst/>
                <a:uLnTx/>
                <a:uFillTx/>
                <a:latin typeface="Calibri" panose="020F0502020204030204" pitchFamily="34" charset="0"/>
                <a:ea typeface="+mn-ea"/>
                <a:cs typeface="Calibri" panose="020F0502020204030204" pitchFamily="34" charset="0"/>
              </a:rPr>
              <a:t>tới</a:t>
            </a:r>
            <a:r>
              <a:rPr kumimoji="0" lang="en-US" sz="4400" b="0" i="0" u="none" strike="noStrike" kern="1200" cap="none" spc="0" normalizeH="0" noProof="0" dirty="0">
                <a:ln>
                  <a:noFill/>
                </a:ln>
                <a:solidFill>
                  <a:srgbClr val="CC0099"/>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noProof="0" dirty="0" err="1">
                <a:ln>
                  <a:noFill/>
                </a:ln>
                <a:solidFill>
                  <a:srgbClr val="CC0099"/>
                </a:solidFill>
                <a:effectLst/>
                <a:uLnTx/>
                <a:uFillTx/>
                <a:latin typeface="Calibri" panose="020F0502020204030204" pitchFamily="34" charset="0"/>
                <a:ea typeface="+mn-ea"/>
                <a:cs typeface="Calibri" panose="020F0502020204030204" pitchFamily="34" charset="0"/>
              </a:rPr>
              <a:t>những</a:t>
            </a:r>
            <a:r>
              <a:rPr kumimoji="0" lang="en-US" sz="4400" b="0" i="0" u="none" strike="noStrike" kern="1200" cap="none" spc="0" normalizeH="0" noProof="0" dirty="0">
                <a:ln>
                  <a:noFill/>
                </a:ln>
                <a:solidFill>
                  <a:srgbClr val="CC0099"/>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noProof="0" dirty="0" err="1">
                <a:ln>
                  <a:noFill/>
                </a:ln>
                <a:solidFill>
                  <a:srgbClr val="CC0099"/>
                </a:solidFill>
                <a:effectLst/>
                <a:uLnTx/>
                <a:uFillTx/>
                <a:latin typeface="Calibri" panose="020F0502020204030204" pitchFamily="34" charset="0"/>
                <a:ea typeface="+mn-ea"/>
                <a:cs typeface="Calibri" panose="020F0502020204030204" pitchFamily="34" charset="0"/>
              </a:rPr>
              <a:t>lễ</a:t>
            </a:r>
            <a:r>
              <a:rPr kumimoji="0" lang="en-US" sz="4400" b="0" i="0" u="none" strike="noStrike" kern="1200" cap="none" spc="0" normalizeH="0" noProof="0" dirty="0">
                <a:ln>
                  <a:noFill/>
                </a:ln>
                <a:solidFill>
                  <a:srgbClr val="CC0099"/>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noProof="0" dirty="0" err="1">
                <a:ln>
                  <a:noFill/>
                </a:ln>
                <a:solidFill>
                  <a:srgbClr val="CC0099"/>
                </a:solidFill>
                <a:effectLst/>
                <a:uLnTx/>
                <a:uFillTx/>
                <a:latin typeface="Calibri" panose="020F0502020204030204" pitchFamily="34" charset="0"/>
                <a:ea typeface="+mn-ea"/>
                <a:cs typeface="Calibri" panose="020F0502020204030204" pitchFamily="34" charset="0"/>
              </a:rPr>
              <a:t>hội</a:t>
            </a:r>
            <a:r>
              <a:rPr kumimoji="0" lang="en-US" sz="4400" b="0" i="0" u="none" strike="noStrike" kern="1200" cap="none" spc="0" normalizeH="0" noProof="0" dirty="0">
                <a:ln>
                  <a:noFill/>
                </a:ln>
                <a:solidFill>
                  <a:srgbClr val="CC0099"/>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noProof="0" dirty="0" err="1">
                <a:ln>
                  <a:noFill/>
                </a:ln>
                <a:solidFill>
                  <a:srgbClr val="CC0099"/>
                </a:solidFill>
                <a:effectLst/>
                <a:uLnTx/>
                <a:uFillTx/>
                <a:latin typeface="Calibri" panose="020F0502020204030204" pitchFamily="34" charset="0"/>
                <a:ea typeface="+mn-ea"/>
                <a:cs typeface="Calibri" panose="020F0502020204030204" pitchFamily="34" charset="0"/>
              </a:rPr>
              <a:t>nào</a:t>
            </a:r>
            <a:r>
              <a:rPr kumimoji="0" lang="en-US" sz="4400" b="0" i="0" u="none" strike="noStrike" kern="1200" cap="none" spc="0" normalizeH="0" noProof="0" dirty="0">
                <a:ln>
                  <a:noFill/>
                </a:ln>
                <a:solidFill>
                  <a:srgbClr val="CC0099"/>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noProof="0" dirty="0" err="1">
                <a:ln>
                  <a:noFill/>
                </a:ln>
                <a:solidFill>
                  <a:srgbClr val="CC0099"/>
                </a:solidFill>
                <a:effectLst/>
                <a:uLnTx/>
                <a:uFillTx/>
                <a:latin typeface="Calibri" panose="020F0502020204030204" pitchFamily="34" charset="0"/>
                <a:ea typeface="+mn-ea"/>
                <a:cs typeface="Calibri" panose="020F0502020204030204" pitchFamily="34" charset="0"/>
              </a:rPr>
              <a:t>trong</a:t>
            </a:r>
            <a:r>
              <a:rPr kumimoji="0" lang="en-US" sz="4400" b="0" i="0" u="none" strike="noStrike" kern="1200" cap="none" spc="0" normalizeH="0" noProof="0" dirty="0">
                <a:ln>
                  <a:noFill/>
                </a:ln>
                <a:solidFill>
                  <a:srgbClr val="CC0099"/>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noProof="0" dirty="0" err="1">
                <a:ln>
                  <a:noFill/>
                </a:ln>
                <a:solidFill>
                  <a:srgbClr val="CC0099"/>
                </a:solidFill>
                <a:effectLst/>
                <a:uLnTx/>
                <a:uFillTx/>
                <a:latin typeface="Calibri" panose="020F0502020204030204" pitchFamily="34" charset="0"/>
                <a:ea typeface="+mn-ea"/>
                <a:cs typeface="Calibri" panose="020F0502020204030204" pitchFamily="34" charset="0"/>
              </a:rPr>
              <a:t>năm</a:t>
            </a:r>
            <a:r>
              <a:rPr kumimoji="0" lang="en-US" sz="4400" b="0" i="0" u="none" strike="noStrike" kern="1200" cap="none" spc="0" normalizeH="0" noProof="0" dirty="0">
                <a:ln>
                  <a:noFill/>
                </a:ln>
                <a:solidFill>
                  <a:srgbClr val="CC0099"/>
                </a:solidFill>
                <a:effectLst/>
                <a:uLnTx/>
                <a:uFillTx/>
                <a:latin typeface="Calibri" panose="020F0502020204030204" pitchFamily="34" charset="0"/>
                <a:ea typeface="+mn-ea"/>
                <a:cs typeface="Calibri" panose="020F0502020204030204" pitchFamily="34" charset="0"/>
              </a:rPr>
              <a:t>?</a:t>
            </a:r>
            <a:endParaRPr kumimoji="0" lang="en-US" sz="4400" b="0" i="0" u="none" strike="noStrike" kern="1200" cap="none" spc="0" normalizeH="0" baseline="0" noProof="0" dirty="0">
              <a:ln>
                <a:noFill/>
              </a:ln>
              <a:solidFill>
                <a:srgbClr val="CC0099"/>
              </a:solidFill>
              <a:effectLst/>
              <a:uLnTx/>
              <a:uFillTx/>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B3943F87-E421-43DF-9643-4F7751C1319B}"/>
              </a:ext>
            </a:extLst>
          </p:cNvPr>
          <p:cNvPicPr>
            <a:picLocks noChangeAspect="1"/>
          </p:cNvPicPr>
          <p:nvPr/>
        </p:nvPicPr>
        <p:blipFill>
          <a:blip r:embed="rId7"/>
          <a:stretch>
            <a:fillRect/>
          </a:stretch>
        </p:blipFill>
        <p:spPr>
          <a:xfrm>
            <a:off x="76201" y="1676713"/>
            <a:ext cx="3683757" cy="1799912"/>
          </a:xfrm>
          <a:prstGeom prst="rect">
            <a:avLst/>
          </a:prstGeom>
        </p:spPr>
      </p:pic>
      <p:pic>
        <p:nvPicPr>
          <p:cNvPr id="5" name="Picture 4">
            <a:extLst>
              <a:ext uri="{FF2B5EF4-FFF2-40B4-BE49-F238E27FC236}">
                <a16:creationId xmlns:a16="http://schemas.microsoft.com/office/drawing/2014/main" id="{7AA66B57-F1D0-47E3-BBAB-8FC621AD2F23}"/>
              </a:ext>
            </a:extLst>
          </p:cNvPr>
          <p:cNvPicPr>
            <a:picLocks noChangeAspect="1"/>
          </p:cNvPicPr>
          <p:nvPr/>
        </p:nvPicPr>
        <p:blipFill>
          <a:blip r:embed="rId8"/>
          <a:stretch>
            <a:fillRect/>
          </a:stretch>
        </p:blipFill>
        <p:spPr>
          <a:xfrm>
            <a:off x="3711817" y="1428750"/>
            <a:ext cx="4448580" cy="2409825"/>
          </a:xfrm>
          <a:prstGeom prst="rect">
            <a:avLst/>
          </a:prstGeom>
        </p:spPr>
      </p:pic>
      <p:pic>
        <p:nvPicPr>
          <p:cNvPr id="7" name="Picture 6">
            <a:extLst>
              <a:ext uri="{FF2B5EF4-FFF2-40B4-BE49-F238E27FC236}">
                <a16:creationId xmlns:a16="http://schemas.microsoft.com/office/drawing/2014/main" id="{9A2B5677-ACAF-4D55-B0D9-7F466124D85F}"/>
              </a:ext>
            </a:extLst>
          </p:cNvPr>
          <p:cNvPicPr>
            <a:picLocks noChangeAspect="1"/>
          </p:cNvPicPr>
          <p:nvPr/>
        </p:nvPicPr>
        <p:blipFill>
          <a:blip r:embed="rId9"/>
          <a:stretch>
            <a:fillRect/>
          </a:stretch>
        </p:blipFill>
        <p:spPr>
          <a:xfrm>
            <a:off x="8437342" y="1457324"/>
            <a:ext cx="3335558" cy="2632890"/>
          </a:xfrm>
          <a:prstGeom prst="rect">
            <a:avLst/>
          </a:prstGeom>
        </p:spPr>
      </p:pic>
    </p:spTree>
    <p:extLst>
      <p:ext uri="{BB962C8B-B14F-4D97-AF65-F5344CB8AC3E}">
        <p14:creationId xmlns:p14="http://schemas.microsoft.com/office/powerpoint/2010/main" val="24967652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checkerboard(across)">
                                      <p:cBhvr>
                                        <p:cTn id="11" dur="500"/>
                                        <p:tgtEl>
                                          <p:spTgt spid="13"/>
                                        </p:tgtEl>
                                      </p:cBhvr>
                                    </p:animEffect>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2050"/>
                                        </p:tgtEl>
                                        <p:attrNameLst>
                                          <p:attrName>style.visibility</p:attrName>
                                        </p:attrNameLst>
                                      </p:cBhvr>
                                      <p:to>
                                        <p:strVal val="visible"/>
                                      </p:to>
                                    </p:set>
                                    <p:anim calcmode="lin" valueType="num">
                                      <p:cBhvr additive="base">
                                        <p:cTn id="15" dur="1000" fill="hold"/>
                                        <p:tgtEl>
                                          <p:spTgt spid="2050"/>
                                        </p:tgtEl>
                                        <p:attrNameLst>
                                          <p:attrName>ppt_x</p:attrName>
                                        </p:attrNameLst>
                                      </p:cBhvr>
                                      <p:tavLst>
                                        <p:tav tm="0">
                                          <p:val>
                                            <p:strVal val="1+#ppt_w/2"/>
                                          </p:val>
                                        </p:tav>
                                        <p:tav tm="100000">
                                          <p:val>
                                            <p:strVal val="#ppt_x"/>
                                          </p:val>
                                        </p:tav>
                                      </p:tavLst>
                                    </p:anim>
                                    <p:anim calcmode="lin" valueType="num">
                                      <p:cBhvr additive="base">
                                        <p:cTn id="16" dur="1000" fill="hold"/>
                                        <p:tgtEl>
                                          <p:spTgt spid="205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giai-điệu-thần-tiên.wav"/>
                                        </p:tgtEl>
                                      </p:cMediaNode>
                                    </p:audio>
                                  </p:sub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5C86929-F2C9-40BC-8A40-B904087665F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860" t="14403" r="3873" b="-6361"/>
          <a:stretch/>
        </p:blipFill>
        <p:spPr>
          <a:xfrm>
            <a:off x="514350" y="-469252"/>
            <a:ext cx="3867150" cy="7327252"/>
          </a:xfrm>
          <a:prstGeom prst="rect">
            <a:avLst/>
          </a:prstGeom>
        </p:spPr>
      </p:pic>
      <p:pic>
        <p:nvPicPr>
          <p:cNvPr id="36" name="Picture 35" descr="Background pattern&#10;&#10;Description automatically generated with medium confidence">
            <a:extLst>
              <a:ext uri="{FF2B5EF4-FFF2-40B4-BE49-F238E27FC236}">
                <a16:creationId xmlns:a16="http://schemas.microsoft.com/office/drawing/2014/main" id="{9F809738-327B-4921-866D-41D8621069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1771" y="-396158"/>
            <a:ext cx="7742000" cy="7742000"/>
          </a:xfrm>
          <a:prstGeom prst="rect">
            <a:avLst/>
          </a:prstGeom>
        </p:spPr>
      </p:pic>
      <p:pic>
        <p:nvPicPr>
          <p:cNvPr id="39" name="Picture 4" descr="170 ɴᴏᴛɪᴏɴ ɢɪꜰꜱ ideas in 2021 | aesthetic gif, cute gif, gif">
            <a:extLst>
              <a:ext uri="{FF2B5EF4-FFF2-40B4-BE49-F238E27FC236}">
                <a16:creationId xmlns:a16="http://schemas.microsoft.com/office/drawing/2014/main" id="{1EFD6DD9-D52C-4DDA-9755-AD8162D66C02}"/>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162594" y="1613928"/>
            <a:ext cx="3117954" cy="2377440"/>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9">
            <a:extLst>
              <a:ext uri="{FF2B5EF4-FFF2-40B4-BE49-F238E27FC236}">
                <a16:creationId xmlns:a16="http://schemas.microsoft.com/office/drawing/2014/main" id="{5D8A0514-788B-4C7F-85A1-B713BDC30BE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5263" b="65066"/>
          <a:stretch/>
        </p:blipFill>
        <p:spPr>
          <a:xfrm>
            <a:off x="10684042" y="0"/>
            <a:ext cx="1507970" cy="2129589"/>
          </a:xfrm>
          <a:prstGeom prst="rect">
            <a:avLst/>
          </a:prstGeom>
        </p:spPr>
      </p:pic>
      <p:pic>
        <p:nvPicPr>
          <p:cNvPr id="7" name="图片 9">
            <a:extLst>
              <a:ext uri="{FF2B5EF4-FFF2-40B4-BE49-F238E27FC236}">
                <a16:creationId xmlns:a16="http://schemas.microsoft.com/office/drawing/2014/main" id="{91D4BDF4-A23C-4706-B9F9-D63AEBD0946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5263" b="65066"/>
          <a:stretch/>
        </p:blipFill>
        <p:spPr>
          <a:xfrm flipH="1">
            <a:off x="-11575" y="-6018"/>
            <a:ext cx="1507970" cy="2129589"/>
          </a:xfrm>
          <a:prstGeom prst="rect">
            <a:avLst/>
          </a:prstGeom>
        </p:spPr>
      </p:pic>
      <p:pic>
        <p:nvPicPr>
          <p:cNvPr id="2" name="Picture 1">
            <a:extLst>
              <a:ext uri="{FF2B5EF4-FFF2-40B4-BE49-F238E27FC236}">
                <a16:creationId xmlns:a16="http://schemas.microsoft.com/office/drawing/2014/main" id="{41088817-EBEC-4A3F-9152-9B3517BD1208}"/>
              </a:ext>
            </a:extLst>
          </p:cNvPr>
          <p:cNvPicPr>
            <a:picLocks noChangeAspect="1"/>
          </p:cNvPicPr>
          <p:nvPr/>
        </p:nvPicPr>
        <p:blipFill>
          <a:blip r:embed="rId7"/>
          <a:stretch>
            <a:fillRect/>
          </a:stretch>
        </p:blipFill>
        <p:spPr>
          <a:xfrm>
            <a:off x="5603561" y="2978520"/>
            <a:ext cx="3645724" cy="1066892"/>
          </a:xfrm>
          <a:prstGeom prst="rect">
            <a:avLst/>
          </a:prstGeom>
        </p:spPr>
      </p:pic>
    </p:spTree>
    <p:custDataLst>
      <p:tags r:id="rId1"/>
    </p:custDataLst>
    <p:extLst>
      <p:ext uri="{BB962C8B-B14F-4D97-AF65-F5344CB8AC3E}">
        <p14:creationId xmlns:p14="http://schemas.microsoft.com/office/powerpoint/2010/main" val="22491705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5" presetClass="entr" presetSubtype="0" fill="hold" nodeType="clickEffect">
                                  <p:stCondLst>
                                    <p:cond delay="0"/>
                                  </p:stCondLst>
                                  <p:childTnLst>
                                    <p:set>
                                      <p:cBhvr>
                                        <p:cTn id="13" dur="1" fill="hold">
                                          <p:stCondLst>
                                            <p:cond delay="0"/>
                                          </p:stCondLst>
                                        </p:cTn>
                                        <p:tgtEl>
                                          <p:spTgt spid="36"/>
                                        </p:tgtEl>
                                        <p:attrNameLst>
                                          <p:attrName>style.visibility</p:attrName>
                                        </p:attrNameLst>
                                      </p:cBhvr>
                                      <p:to>
                                        <p:strVal val="visible"/>
                                      </p:to>
                                    </p:set>
                                    <p:anim calcmode="lin" valueType="num">
                                      <p:cBhvr>
                                        <p:cTn id="14" dur="1000" fill="hold"/>
                                        <p:tgtEl>
                                          <p:spTgt spid="36"/>
                                        </p:tgtEl>
                                        <p:attrNameLst>
                                          <p:attrName>ppt_w</p:attrName>
                                        </p:attrNameLst>
                                      </p:cBhvr>
                                      <p:tavLst>
                                        <p:tav tm="0">
                                          <p:val>
                                            <p:fltVal val="0"/>
                                          </p:val>
                                        </p:tav>
                                        <p:tav tm="100000">
                                          <p:val>
                                            <p:strVal val="#ppt_w"/>
                                          </p:val>
                                        </p:tav>
                                      </p:tavLst>
                                    </p:anim>
                                    <p:anim calcmode="lin" valueType="num">
                                      <p:cBhvr>
                                        <p:cTn id="15" dur="1000" fill="hold"/>
                                        <p:tgtEl>
                                          <p:spTgt spid="36"/>
                                        </p:tgtEl>
                                        <p:attrNameLst>
                                          <p:attrName>ppt_h</p:attrName>
                                        </p:attrNameLst>
                                      </p:cBhvr>
                                      <p:tavLst>
                                        <p:tav tm="0">
                                          <p:val>
                                            <p:fltVal val="0"/>
                                          </p:val>
                                        </p:tav>
                                        <p:tav tm="100000">
                                          <p:val>
                                            <p:strVal val="#ppt_h"/>
                                          </p:val>
                                        </p:tav>
                                      </p:tavLst>
                                    </p:anim>
                                    <p:anim calcmode="lin" valueType="num">
                                      <p:cBhvr>
                                        <p:cTn id="16" dur="1000" fill="hold"/>
                                        <p:tgtEl>
                                          <p:spTgt spid="36"/>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36"/>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fade">
                                      <p:cBhvr>
                                        <p:cTn id="21" dur="500"/>
                                        <p:tgtEl>
                                          <p:spTgt spid="3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E5AF7F15-5D62-4F43-862D-BC43905334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5263" b="65066"/>
          <a:stretch/>
        </p:blipFill>
        <p:spPr>
          <a:xfrm>
            <a:off x="10684042" y="0"/>
            <a:ext cx="1507970" cy="2129589"/>
          </a:xfrm>
          <a:prstGeom prst="rect">
            <a:avLst/>
          </a:prstGeom>
        </p:spPr>
      </p:pic>
      <p:sp>
        <p:nvSpPr>
          <p:cNvPr id="16" name="Rectangle: Rounded Corners 15">
            <a:extLst>
              <a:ext uri="{FF2B5EF4-FFF2-40B4-BE49-F238E27FC236}">
                <a16:creationId xmlns:a16="http://schemas.microsoft.com/office/drawing/2014/main" id="{AE9C4ACA-33CC-4407-B7E4-CB7216BE66B8}"/>
              </a:ext>
            </a:extLst>
          </p:cNvPr>
          <p:cNvSpPr/>
          <p:nvPr/>
        </p:nvSpPr>
        <p:spPr>
          <a:xfrm>
            <a:off x="403273" y="563149"/>
            <a:ext cx="11413587" cy="585670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Rectangle: Rounded Corners 8">
            <a:extLst>
              <a:ext uri="{FF2B5EF4-FFF2-40B4-BE49-F238E27FC236}">
                <a16:creationId xmlns:a16="http://schemas.microsoft.com/office/drawing/2014/main" id="{600CC53C-8FFB-428F-A762-6168D1F32DD7}"/>
              </a:ext>
            </a:extLst>
          </p:cNvPr>
          <p:cNvSpPr/>
          <p:nvPr/>
        </p:nvSpPr>
        <p:spPr>
          <a:xfrm>
            <a:off x="1359077" y="343125"/>
            <a:ext cx="9280348" cy="722039"/>
          </a:xfrm>
          <a:prstGeom prst="roundRect">
            <a:avLst>
              <a:gd name="adj" fmla="val 50000"/>
            </a:avLst>
          </a:prstGeom>
          <a:solidFill>
            <a:srgbClr val="CCFFCC"/>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a:ea typeface="+mn-ea"/>
                <a:cs typeface="+mn-cs"/>
              </a:rPr>
              <a:t>1.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Giới</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thiệu</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một</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lễ</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hội</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hoặc</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hội</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mà</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em</a:t>
            </a:r>
            <a:r>
              <a:rPr kumimoji="0" lang="en-US" sz="3200" b="1" i="0" u="none" strike="noStrike" kern="1200" cap="none" spc="0" normalizeH="0" baseline="0" noProof="0" dirty="0">
                <a:ln>
                  <a:noFill/>
                </a:ln>
                <a:solidFill>
                  <a:srgbClr val="002060"/>
                </a:solidFill>
                <a:effectLst/>
                <a:uLnTx/>
                <a:uFillTx/>
                <a:latin typeface="Calibri"/>
                <a:ea typeface="+mn-ea"/>
                <a:cs typeface="+mn-cs"/>
              </a:rPr>
              <a:t> </a:t>
            </a:r>
            <a:r>
              <a:rPr kumimoji="0" lang="en-US" sz="3200" b="1" i="0" u="none" strike="noStrike" kern="1200" cap="none" spc="0" normalizeH="0" baseline="0" noProof="0" dirty="0" err="1">
                <a:ln>
                  <a:noFill/>
                </a:ln>
                <a:solidFill>
                  <a:srgbClr val="002060"/>
                </a:solidFill>
                <a:effectLst/>
                <a:uLnTx/>
                <a:uFillTx/>
                <a:latin typeface="Calibri"/>
                <a:ea typeface="+mn-ea"/>
                <a:cs typeface="+mn-cs"/>
              </a:rPr>
              <a:t>biết</a:t>
            </a:r>
            <a:endParaRPr kumimoji="0" lang="en-US" sz="3200" b="1" i="0" u="none" strike="noStrike" kern="1200" cap="none" spc="0" normalizeH="0" baseline="0" noProof="0" dirty="0">
              <a:ln>
                <a:noFill/>
              </a:ln>
              <a:solidFill>
                <a:srgbClr val="002060"/>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81017184-49AE-4556-9701-485547FF9AF2}"/>
              </a:ext>
            </a:extLst>
          </p:cNvPr>
          <p:cNvPicPr>
            <a:picLocks noChangeAspect="1"/>
          </p:cNvPicPr>
          <p:nvPr/>
        </p:nvPicPr>
        <p:blipFill>
          <a:blip r:embed="rId4"/>
          <a:stretch>
            <a:fillRect/>
          </a:stretch>
        </p:blipFill>
        <p:spPr>
          <a:xfrm>
            <a:off x="1876425" y="1257300"/>
            <a:ext cx="8191500" cy="2518716"/>
          </a:xfrm>
          <a:prstGeom prst="rect">
            <a:avLst/>
          </a:prstGeom>
        </p:spPr>
      </p:pic>
      <p:pic>
        <p:nvPicPr>
          <p:cNvPr id="5" name="Picture 4">
            <a:extLst>
              <a:ext uri="{FF2B5EF4-FFF2-40B4-BE49-F238E27FC236}">
                <a16:creationId xmlns:a16="http://schemas.microsoft.com/office/drawing/2014/main" id="{D2546322-B46D-4205-A0BF-2AD8B7C876E6}"/>
              </a:ext>
            </a:extLst>
          </p:cNvPr>
          <p:cNvPicPr>
            <a:picLocks noChangeAspect="1"/>
          </p:cNvPicPr>
          <p:nvPr/>
        </p:nvPicPr>
        <p:blipFill>
          <a:blip r:embed="rId5"/>
          <a:stretch>
            <a:fillRect/>
          </a:stretch>
        </p:blipFill>
        <p:spPr>
          <a:xfrm>
            <a:off x="2643187" y="3867150"/>
            <a:ext cx="7019925" cy="2114550"/>
          </a:xfrm>
          <a:prstGeom prst="rect">
            <a:avLst/>
          </a:prstGeom>
        </p:spPr>
      </p:pic>
    </p:spTree>
    <p:custDataLst>
      <p:tags r:id="rId1"/>
    </p:custDataLst>
    <p:extLst>
      <p:ext uri="{BB962C8B-B14F-4D97-AF65-F5344CB8AC3E}">
        <p14:creationId xmlns:p14="http://schemas.microsoft.com/office/powerpoint/2010/main" val="35612848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E5AF7F15-5D62-4F43-862D-BC43905334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5263" b="65066"/>
          <a:stretch/>
        </p:blipFill>
        <p:spPr>
          <a:xfrm>
            <a:off x="10684042" y="0"/>
            <a:ext cx="1507970" cy="2129589"/>
          </a:xfrm>
          <a:prstGeom prst="rect">
            <a:avLst/>
          </a:prstGeom>
        </p:spPr>
      </p:pic>
      <p:sp>
        <p:nvSpPr>
          <p:cNvPr id="16" name="Rectangle: Rounded Corners 15">
            <a:extLst>
              <a:ext uri="{FF2B5EF4-FFF2-40B4-BE49-F238E27FC236}">
                <a16:creationId xmlns:a16="http://schemas.microsoft.com/office/drawing/2014/main" id="{AE9C4ACA-33CC-4407-B7E4-CB7216BE66B8}"/>
              </a:ext>
            </a:extLst>
          </p:cNvPr>
          <p:cNvSpPr/>
          <p:nvPr/>
        </p:nvSpPr>
        <p:spPr>
          <a:xfrm>
            <a:off x="403273" y="563149"/>
            <a:ext cx="11413587" cy="562707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2" name="Picture 1">
            <a:extLst>
              <a:ext uri="{FF2B5EF4-FFF2-40B4-BE49-F238E27FC236}">
                <a16:creationId xmlns:a16="http://schemas.microsoft.com/office/drawing/2014/main" id="{0368F561-2EFB-4238-B444-6DBEBF836A5A}"/>
              </a:ext>
            </a:extLst>
          </p:cNvPr>
          <p:cNvPicPr>
            <a:picLocks noChangeAspect="1"/>
          </p:cNvPicPr>
          <p:nvPr/>
        </p:nvPicPr>
        <p:blipFill>
          <a:blip r:embed="rId4"/>
          <a:stretch>
            <a:fillRect/>
          </a:stretch>
        </p:blipFill>
        <p:spPr>
          <a:xfrm>
            <a:off x="402887" y="1569952"/>
            <a:ext cx="4871126" cy="3432345"/>
          </a:xfrm>
          <a:prstGeom prst="rect">
            <a:avLst/>
          </a:prstGeom>
        </p:spPr>
      </p:pic>
      <p:sp>
        <p:nvSpPr>
          <p:cNvPr id="36" name="Rectangle: Rounded Corners 35">
            <a:extLst>
              <a:ext uri="{FF2B5EF4-FFF2-40B4-BE49-F238E27FC236}">
                <a16:creationId xmlns:a16="http://schemas.microsoft.com/office/drawing/2014/main" id="{42CA6AAC-64BD-43BA-B40D-CFD18B925664}"/>
              </a:ext>
            </a:extLst>
          </p:cNvPr>
          <p:cNvSpPr/>
          <p:nvPr/>
        </p:nvSpPr>
        <p:spPr>
          <a:xfrm>
            <a:off x="5019675" y="899444"/>
            <a:ext cx="6064456" cy="792378"/>
          </a:xfrm>
          <a:custGeom>
            <a:avLst/>
            <a:gdLst>
              <a:gd name="connsiteX0" fmla="*/ 0 w 6064456"/>
              <a:gd name="connsiteY0" fmla="*/ 396189 h 792378"/>
              <a:gd name="connsiteX1" fmla="*/ 396189 w 6064456"/>
              <a:gd name="connsiteY1" fmla="*/ 0 h 792378"/>
              <a:gd name="connsiteX2" fmla="*/ 1160640 w 6064456"/>
              <a:gd name="connsiteY2" fmla="*/ 0 h 792378"/>
              <a:gd name="connsiteX3" fmla="*/ 1714209 w 6064456"/>
              <a:gd name="connsiteY3" fmla="*/ 0 h 792378"/>
              <a:gd name="connsiteX4" fmla="*/ 2267777 w 6064456"/>
              <a:gd name="connsiteY4" fmla="*/ 0 h 792378"/>
              <a:gd name="connsiteX5" fmla="*/ 2926786 w 6064456"/>
              <a:gd name="connsiteY5" fmla="*/ 0 h 792378"/>
              <a:gd name="connsiteX6" fmla="*/ 3691238 w 6064456"/>
              <a:gd name="connsiteY6" fmla="*/ 0 h 792378"/>
              <a:gd name="connsiteX7" fmla="*/ 4455689 w 6064456"/>
              <a:gd name="connsiteY7" fmla="*/ 0 h 792378"/>
              <a:gd name="connsiteX8" fmla="*/ 5668267 w 6064456"/>
              <a:gd name="connsiteY8" fmla="*/ 0 h 792378"/>
              <a:gd name="connsiteX9" fmla="*/ 6064456 w 6064456"/>
              <a:gd name="connsiteY9" fmla="*/ 396189 h 792378"/>
              <a:gd name="connsiteX10" fmla="*/ 6064456 w 6064456"/>
              <a:gd name="connsiteY10" fmla="*/ 396189 h 792378"/>
              <a:gd name="connsiteX11" fmla="*/ 5668267 w 6064456"/>
              <a:gd name="connsiteY11" fmla="*/ 792378 h 792378"/>
              <a:gd name="connsiteX12" fmla="*/ 4903816 w 6064456"/>
              <a:gd name="connsiteY12" fmla="*/ 792378 h 792378"/>
              <a:gd name="connsiteX13" fmla="*/ 4297527 w 6064456"/>
              <a:gd name="connsiteY13" fmla="*/ 792378 h 792378"/>
              <a:gd name="connsiteX14" fmla="*/ 3691238 w 6064456"/>
              <a:gd name="connsiteY14" fmla="*/ 792378 h 792378"/>
              <a:gd name="connsiteX15" fmla="*/ 3084949 w 6064456"/>
              <a:gd name="connsiteY15" fmla="*/ 792378 h 792378"/>
              <a:gd name="connsiteX16" fmla="*/ 2425939 w 6064456"/>
              <a:gd name="connsiteY16" fmla="*/ 792378 h 792378"/>
              <a:gd name="connsiteX17" fmla="*/ 1661488 w 6064456"/>
              <a:gd name="connsiteY17" fmla="*/ 792378 h 792378"/>
              <a:gd name="connsiteX18" fmla="*/ 1107920 w 6064456"/>
              <a:gd name="connsiteY18" fmla="*/ 792378 h 792378"/>
              <a:gd name="connsiteX19" fmla="*/ 396189 w 6064456"/>
              <a:gd name="connsiteY19" fmla="*/ 792378 h 792378"/>
              <a:gd name="connsiteX20" fmla="*/ 0 w 6064456"/>
              <a:gd name="connsiteY20" fmla="*/ 396189 h 792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64456" h="792378" fill="none" extrusionOk="0">
                <a:moveTo>
                  <a:pt x="0" y="396189"/>
                </a:moveTo>
                <a:cubicBezTo>
                  <a:pt x="-18855" y="171654"/>
                  <a:pt x="149298" y="18436"/>
                  <a:pt x="396189" y="0"/>
                </a:cubicBezTo>
                <a:cubicBezTo>
                  <a:pt x="692057" y="-31747"/>
                  <a:pt x="882638" y="20835"/>
                  <a:pt x="1160640" y="0"/>
                </a:cubicBezTo>
                <a:cubicBezTo>
                  <a:pt x="1438642" y="-20835"/>
                  <a:pt x="1480063" y="-18268"/>
                  <a:pt x="1714209" y="0"/>
                </a:cubicBezTo>
                <a:cubicBezTo>
                  <a:pt x="1948355" y="18268"/>
                  <a:pt x="2123190" y="-6364"/>
                  <a:pt x="2267777" y="0"/>
                </a:cubicBezTo>
                <a:cubicBezTo>
                  <a:pt x="2412364" y="6364"/>
                  <a:pt x="2697232" y="25184"/>
                  <a:pt x="2926786" y="0"/>
                </a:cubicBezTo>
                <a:cubicBezTo>
                  <a:pt x="3156340" y="-25184"/>
                  <a:pt x="3375904" y="-29476"/>
                  <a:pt x="3691238" y="0"/>
                </a:cubicBezTo>
                <a:cubicBezTo>
                  <a:pt x="4006572" y="29476"/>
                  <a:pt x="4281919" y="-11314"/>
                  <a:pt x="4455689" y="0"/>
                </a:cubicBezTo>
                <a:cubicBezTo>
                  <a:pt x="4629459" y="11314"/>
                  <a:pt x="5320429" y="-6960"/>
                  <a:pt x="5668267" y="0"/>
                </a:cubicBezTo>
                <a:cubicBezTo>
                  <a:pt x="5903595" y="-44051"/>
                  <a:pt x="6068233" y="218941"/>
                  <a:pt x="6064456" y="396189"/>
                </a:cubicBezTo>
                <a:lnTo>
                  <a:pt x="6064456" y="396189"/>
                </a:lnTo>
                <a:cubicBezTo>
                  <a:pt x="6100958" y="618099"/>
                  <a:pt x="5879479" y="790226"/>
                  <a:pt x="5668267" y="792378"/>
                </a:cubicBezTo>
                <a:cubicBezTo>
                  <a:pt x="5358724" y="823776"/>
                  <a:pt x="5079961" y="802106"/>
                  <a:pt x="4903816" y="792378"/>
                </a:cubicBezTo>
                <a:cubicBezTo>
                  <a:pt x="4727671" y="782650"/>
                  <a:pt x="4547476" y="798703"/>
                  <a:pt x="4297527" y="792378"/>
                </a:cubicBezTo>
                <a:cubicBezTo>
                  <a:pt x="4047578" y="786053"/>
                  <a:pt x="3903474" y="814690"/>
                  <a:pt x="3691238" y="792378"/>
                </a:cubicBezTo>
                <a:cubicBezTo>
                  <a:pt x="3479002" y="770066"/>
                  <a:pt x="3293746" y="782822"/>
                  <a:pt x="3084949" y="792378"/>
                </a:cubicBezTo>
                <a:cubicBezTo>
                  <a:pt x="2876152" y="801934"/>
                  <a:pt x="2684203" y="768779"/>
                  <a:pt x="2425939" y="792378"/>
                </a:cubicBezTo>
                <a:cubicBezTo>
                  <a:pt x="2167675" y="815978"/>
                  <a:pt x="1972926" y="794573"/>
                  <a:pt x="1661488" y="792378"/>
                </a:cubicBezTo>
                <a:cubicBezTo>
                  <a:pt x="1350050" y="790183"/>
                  <a:pt x="1289640" y="791488"/>
                  <a:pt x="1107920" y="792378"/>
                </a:cubicBezTo>
                <a:cubicBezTo>
                  <a:pt x="926200" y="793268"/>
                  <a:pt x="722781" y="788379"/>
                  <a:pt x="396189" y="792378"/>
                </a:cubicBezTo>
                <a:cubicBezTo>
                  <a:pt x="181106" y="822027"/>
                  <a:pt x="-39641" y="597498"/>
                  <a:pt x="0" y="396189"/>
                </a:cubicBezTo>
                <a:close/>
              </a:path>
              <a:path w="6064456" h="792378" stroke="0" extrusionOk="0">
                <a:moveTo>
                  <a:pt x="0" y="396189"/>
                </a:moveTo>
                <a:cubicBezTo>
                  <a:pt x="-9349" y="187192"/>
                  <a:pt x="183595" y="26290"/>
                  <a:pt x="396189" y="0"/>
                </a:cubicBezTo>
                <a:cubicBezTo>
                  <a:pt x="577811" y="-1883"/>
                  <a:pt x="737604" y="-1694"/>
                  <a:pt x="949757" y="0"/>
                </a:cubicBezTo>
                <a:cubicBezTo>
                  <a:pt x="1161910" y="1694"/>
                  <a:pt x="1303497" y="7890"/>
                  <a:pt x="1556046" y="0"/>
                </a:cubicBezTo>
                <a:cubicBezTo>
                  <a:pt x="1808595" y="-7890"/>
                  <a:pt x="1886130" y="17478"/>
                  <a:pt x="2056894" y="0"/>
                </a:cubicBezTo>
                <a:cubicBezTo>
                  <a:pt x="2227658" y="-17478"/>
                  <a:pt x="2475410" y="-5428"/>
                  <a:pt x="2768624" y="0"/>
                </a:cubicBezTo>
                <a:cubicBezTo>
                  <a:pt x="3061838" y="5428"/>
                  <a:pt x="3105276" y="-13045"/>
                  <a:pt x="3269472" y="0"/>
                </a:cubicBezTo>
                <a:cubicBezTo>
                  <a:pt x="3433668" y="13045"/>
                  <a:pt x="3770890" y="14493"/>
                  <a:pt x="3928481" y="0"/>
                </a:cubicBezTo>
                <a:cubicBezTo>
                  <a:pt x="4086072" y="-14493"/>
                  <a:pt x="4278977" y="7828"/>
                  <a:pt x="4482049" y="0"/>
                </a:cubicBezTo>
                <a:cubicBezTo>
                  <a:pt x="4685121" y="-7828"/>
                  <a:pt x="4834094" y="-13517"/>
                  <a:pt x="5035618" y="0"/>
                </a:cubicBezTo>
                <a:cubicBezTo>
                  <a:pt x="5237142" y="13517"/>
                  <a:pt x="5391940" y="-16695"/>
                  <a:pt x="5668267" y="0"/>
                </a:cubicBezTo>
                <a:cubicBezTo>
                  <a:pt x="5869520" y="-46211"/>
                  <a:pt x="6107686" y="190009"/>
                  <a:pt x="6064456" y="396189"/>
                </a:cubicBezTo>
                <a:lnTo>
                  <a:pt x="6064456" y="396189"/>
                </a:lnTo>
                <a:cubicBezTo>
                  <a:pt x="6029666" y="640675"/>
                  <a:pt x="5886119" y="764544"/>
                  <a:pt x="5668267" y="792378"/>
                </a:cubicBezTo>
                <a:cubicBezTo>
                  <a:pt x="5549962" y="814668"/>
                  <a:pt x="5331264" y="790135"/>
                  <a:pt x="5114699" y="792378"/>
                </a:cubicBezTo>
                <a:cubicBezTo>
                  <a:pt x="4898134" y="794621"/>
                  <a:pt x="4724957" y="796812"/>
                  <a:pt x="4508410" y="792378"/>
                </a:cubicBezTo>
                <a:cubicBezTo>
                  <a:pt x="4291863" y="787944"/>
                  <a:pt x="4227014" y="798445"/>
                  <a:pt x="3954842" y="792378"/>
                </a:cubicBezTo>
                <a:cubicBezTo>
                  <a:pt x="3682670" y="786311"/>
                  <a:pt x="3591435" y="775277"/>
                  <a:pt x="3401273" y="792378"/>
                </a:cubicBezTo>
                <a:cubicBezTo>
                  <a:pt x="3211111" y="809479"/>
                  <a:pt x="2935562" y="808779"/>
                  <a:pt x="2689543" y="792378"/>
                </a:cubicBezTo>
                <a:cubicBezTo>
                  <a:pt x="2443524" y="775978"/>
                  <a:pt x="2082921" y="801320"/>
                  <a:pt x="1925092" y="792378"/>
                </a:cubicBezTo>
                <a:cubicBezTo>
                  <a:pt x="1767263" y="783436"/>
                  <a:pt x="1535533" y="767844"/>
                  <a:pt x="1424244" y="792378"/>
                </a:cubicBezTo>
                <a:cubicBezTo>
                  <a:pt x="1312955" y="816912"/>
                  <a:pt x="766573" y="790557"/>
                  <a:pt x="396189" y="792378"/>
                </a:cubicBezTo>
                <a:cubicBezTo>
                  <a:pt x="168620" y="798786"/>
                  <a:pt x="-8808" y="620786"/>
                  <a:pt x="0" y="396189"/>
                </a:cubicBez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kern="0" dirty="0" err="1">
                <a:solidFill>
                  <a:srgbClr val="000000"/>
                </a:solidFill>
                <a:latin typeface="Calibri" panose="020F0502020204030204" pitchFamily="34" charset="0"/>
                <a:cs typeface="Calibri" panose="020F0502020204030204" pitchFamily="34" charset="0"/>
                <a:sym typeface="Arial"/>
              </a:rPr>
              <a:t>Hoàn</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thành</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phiếu</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bài</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tập</a:t>
            </a:r>
            <a:endParaRPr lang="en-US" sz="3600" b="1" kern="0" dirty="0">
              <a:solidFill>
                <a:srgbClr val="000000"/>
              </a:solidFill>
              <a:latin typeface="Calibri" panose="020F0502020204030204" pitchFamily="34" charset="0"/>
              <a:cs typeface="Calibri" panose="020F0502020204030204" pitchFamily="34" charset="0"/>
              <a:sym typeface="Arial"/>
            </a:endParaRPr>
          </a:p>
        </p:txBody>
      </p:sp>
      <p:graphicFrame>
        <p:nvGraphicFramePr>
          <p:cNvPr id="3" name="Table 2">
            <a:extLst>
              <a:ext uri="{FF2B5EF4-FFF2-40B4-BE49-F238E27FC236}">
                <a16:creationId xmlns:a16="http://schemas.microsoft.com/office/drawing/2014/main" id="{DA183ED5-EAE4-4184-95C3-41A936D07F83}"/>
              </a:ext>
            </a:extLst>
          </p:cNvPr>
          <p:cNvGraphicFramePr>
            <a:graphicFrameLocks noGrp="1"/>
          </p:cNvGraphicFramePr>
          <p:nvPr>
            <p:extLst>
              <p:ext uri="{D42A27DB-BD31-4B8C-83A1-F6EECF244321}">
                <p14:modId xmlns:p14="http://schemas.microsoft.com/office/powerpoint/2010/main" val="1028341819"/>
              </p:ext>
            </p:extLst>
          </p:nvPr>
        </p:nvGraphicFramePr>
        <p:xfrm>
          <a:off x="5166360" y="2207736"/>
          <a:ext cx="6549390" cy="2545923"/>
        </p:xfrm>
        <a:graphic>
          <a:graphicData uri="http://schemas.openxmlformats.org/drawingml/2006/table">
            <a:tbl>
              <a:tblPr firstRow="1" firstCol="1" bandRow="1">
                <a:tableStyleId>{ED083AE6-46FA-4A59-8FB0-9F97EB10719F}</a:tableStyleId>
              </a:tblPr>
              <a:tblGrid>
                <a:gridCol w="2183130">
                  <a:extLst>
                    <a:ext uri="{9D8B030D-6E8A-4147-A177-3AD203B41FA5}">
                      <a16:colId xmlns:a16="http://schemas.microsoft.com/office/drawing/2014/main" val="2083224743"/>
                    </a:ext>
                  </a:extLst>
                </a:gridCol>
                <a:gridCol w="2263731">
                  <a:extLst>
                    <a:ext uri="{9D8B030D-6E8A-4147-A177-3AD203B41FA5}">
                      <a16:colId xmlns:a16="http://schemas.microsoft.com/office/drawing/2014/main" val="666504530"/>
                    </a:ext>
                  </a:extLst>
                </a:gridCol>
                <a:gridCol w="2102529">
                  <a:extLst>
                    <a:ext uri="{9D8B030D-6E8A-4147-A177-3AD203B41FA5}">
                      <a16:colId xmlns:a16="http://schemas.microsoft.com/office/drawing/2014/main" val="4024563107"/>
                    </a:ext>
                  </a:extLst>
                </a:gridCol>
              </a:tblGrid>
              <a:tr h="815799">
                <a:tc>
                  <a:txBody>
                    <a:bodyPr/>
                    <a:lstStyle/>
                    <a:p>
                      <a:pPr marL="0" marR="0" algn="ctr">
                        <a:lnSpc>
                          <a:spcPct val="120000"/>
                        </a:lnSpc>
                        <a:spcBef>
                          <a:spcPts val="0"/>
                        </a:spcBef>
                        <a:spcAft>
                          <a:spcPts val="0"/>
                        </a:spcAft>
                      </a:pPr>
                      <a:r>
                        <a:rPr lang="nl-NL" sz="2200" dirty="0">
                          <a:effectLst/>
                        </a:rPr>
                        <a:t>Tên lễ hội</a:t>
                      </a:r>
                      <a:endParaRPr lang="en-US" sz="2200" dirty="0">
                        <a:effectLst/>
                      </a:endParaRPr>
                    </a:p>
                    <a:p>
                      <a:pPr marL="0" marR="0" algn="ctr">
                        <a:lnSpc>
                          <a:spcPct val="120000"/>
                        </a:lnSpc>
                        <a:spcBef>
                          <a:spcPts val="0"/>
                        </a:spcBef>
                        <a:spcAft>
                          <a:spcPts val="0"/>
                        </a:spcAft>
                      </a:pPr>
                      <a:r>
                        <a:rPr lang="nl-NL" sz="2200" dirty="0">
                          <a:effectLst/>
                        </a:rPr>
                        <a:t>(hoặc hội)</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FFFF00"/>
                    </a:solidFill>
                  </a:tcPr>
                </a:tc>
                <a:tc>
                  <a:txBody>
                    <a:bodyPr/>
                    <a:lstStyle/>
                    <a:p>
                      <a:pPr marL="0" marR="0" algn="ctr">
                        <a:lnSpc>
                          <a:spcPct val="120000"/>
                        </a:lnSpc>
                        <a:spcBef>
                          <a:spcPts val="0"/>
                        </a:spcBef>
                        <a:spcAft>
                          <a:spcPts val="0"/>
                        </a:spcAft>
                      </a:pPr>
                      <a:r>
                        <a:rPr lang="nl-NL" sz="2200" dirty="0">
                          <a:effectLst/>
                        </a:rPr>
                        <a:t>Địa điểm</a:t>
                      </a:r>
                      <a:endParaRPr lang="en-US" sz="2200" dirty="0">
                        <a:effectLst/>
                      </a:endParaRPr>
                    </a:p>
                    <a:p>
                      <a:pPr marL="0" marR="0" algn="ctr">
                        <a:lnSpc>
                          <a:spcPct val="120000"/>
                        </a:lnSpc>
                        <a:spcBef>
                          <a:spcPts val="0"/>
                        </a:spcBef>
                        <a:spcAft>
                          <a:spcPts val="0"/>
                        </a:spcAft>
                      </a:pPr>
                      <a:r>
                        <a:rPr lang="nl-NL" sz="2200" dirty="0">
                          <a:effectLst/>
                        </a:rPr>
                        <a:t> tổ chức lễ hội</a:t>
                      </a:r>
                      <a:endParaRPr lang="en-US" sz="2200" dirty="0">
                        <a:effectLst/>
                      </a:endParaRPr>
                    </a:p>
                    <a:p>
                      <a:pPr marL="0" marR="0" algn="ctr">
                        <a:lnSpc>
                          <a:spcPct val="120000"/>
                        </a:lnSpc>
                        <a:spcBef>
                          <a:spcPts val="0"/>
                        </a:spcBef>
                        <a:spcAft>
                          <a:spcPts val="0"/>
                        </a:spcAft>
                      </a:pPr>
                      <a:r>
                        <a:rPr lang="nl-NL" sz="2200" dirty="0">
                          <a:effectLst/>
                        </a:rPr>
                        <a:t>(hoặc hội)</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FFFF00"/>
                    </a:solidFill>
                  </a:tcPr>
                </a:tc>
                <a:tc>
                  <a:txBody>
                    <a:bodyPr/>
                    <a:lstStyle/>
                    <a:p>
                      <a:pPr marL="0" marR="0" algn="ctr">
                        <a:lnSpc>
                          <a:spcPct val="120000"/>
                        </a:lnSpc>
                        <a:spcBef>
                          <a:spcPts val="0"/>
                        </a:spcBef>
                        <a:spcAft>
                          <a:spcPts val="0"/>
                        </a:spcAft>
                      </a:pPr>
                      <a:r>
                        <a:rPr lang="nl-NL" sz="2200" dirty="0">
                          <a:effectLst/>
                        </a:rPr>
                        <a:t>Các hoạt động trong lễ hội</a:t>
                      </a:r>
                      <a:endParaRPr lang="en-US" sz="2200" dirty="0">
                        <a:effectLst/>
                      </a:endParaRPr>
                    </a:p>
                    <a:p>
                      <a:pPr marL="0" marR="0" algn="ctr">
                        <a:lnSpc>
                          <a:spcPct val="120000"/>
                        </a:lnSpc>
                        <a:spcBef>
                          <a:spcPts val="0"/>
                        </a:spcBef>
                        <a:spcAft>
                          <a:spcPts val="0"/>
                        </a:spcAft>
                      </a:pPr>
                      <a:r>
                        <a:rPr lang="nl-NL" sz="2200" dirty="0">
                          <a:effectLst/>
                        </a:rPr>
                        <a:t>(hoặc hội)</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FFFF00"/>
                    </a:solidFill>
                  </a:tcPr>
                </a:tc>
                <a:extLst>
                  <a:ext uri="{0D108BD9-81ED-4DB2-BD59-A6C34878D82A}">
                    <a16:rowId xmlns:a16="http://schemas.microsoft.com/office/drawing/2014/main" val="4216078487"/>
                  </a:ext>
                </a:extLst>
              </a:tr>
              <a:tr h="683745">
                <a:tc>
                  <a:txBody>
                    <a:bodyPr/>
                    <a:lstStyle/>
                    <a:p>
                      <a:pPr marL="0" marR="0" algn="just">
                        <a:lnSpc>
                          <a:spcPct val="120000"/>
                        </a:lnSpc>
                        <a:spcBef>
                          <a:spcPts val="0"/>
                        </a:spcBef>
                        <a:spcAft>
                          <a:spcPts val="0"/>
                        </a:spcAft>
                      </a:pPr>
                      <a:r>
                        <a:rPr lang="nl-NL" sz="2200" dirty="0">
                          <a:effectLst/>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2">
                        <a:lumMod val="20000"/>
                        <a:lumOff val="80000"/>
                      </a:schemeClr>
                    </a:solidFill>
                  </a:tcPr>
                </a:tc>
                <a:tc>
                  <a:txBody>
                    <a:bodyPr/>
                    <a:lstStyle/>
                    <a:p>
                      <a:pPr marL="0" marR="0" algn="just">
                        <a:lnSpc>
                          <a:spcPct val="120000"/>
                        </a:lnSpc>
                        <a:spcBef>
                          <a:spcPts val="0"/>
                        </a:spcBef>
                        <a:spcAft>
                          <a:spcPts val="0"/>
                        </a:spcAft>
                      </a:pPr>
                      <a:r>
                        <a:rPr lang="nl-NL" sz="2200" dirty="0">
                          <a:effectLst/>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2">
                        <a:lumMod val="20000"/>
                        <a:lumOff val="80000"/>
                      </a:schemeClr>
                    </a:solidFill>
                  </a:tcPr>
                </a:tc>
                <a:tc>
                  <a:txBody>
                    <a:bodyPr/>
                    <a:lstStyle/>
                    <a:p>
                      <a:pPr marL="0" marR="0" algn="just">
                        <a:lnSpc>
                          <a:spcPct val="120000"/>
                        </a:lnSpc>
                        <a:spcBef>
                          <a:spcPts val="0"/>
                        </a:spcBef>
                        <a:spcAft>
                          <a:spcPts val="0"/>
                        </a:spcAft>
                      </a:pPr>
                      <a:r>
                        <a:rPr lang="nl-NL" sz="2200">
                          <a:effectLst/>
                        </a:rPr>
                        <a:t>.......................</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2">
                        <a:lumMod val="20000"/>
                        <a:lumOff val="80000"/>
                      </a:schemeClr>
                    </a:solidFill>
                  </a:tcPr>
                </a:tc>
                <a:extLst>
                  <a:ext uri="{0D108BD9-81ED-4DB2-BD59-A6C34878D82A}">
                    <a16:rowId xmlns:a16="http://schemas.microsoft.com/office/drawing/2014/main" val="436457619"/>
                  </a:ext>
                </a:extLst>
              </a:tr>
              <a:tr h="683745">
                <a:tc>
                  <a:txBody>
                    <a:bodyPr/>
                    <a:lstStyle/>
                    <a:p>
                      <a:pPr marL="0" marR="0" algn="just">
                        <a:lnSpc>
                          <a:spcPct val="120000"/>
                        </a:lnSpc>
                        <a:spcBef>
                          <a:spcPts val="0"/>
                        </a:spcBef>
                        <a:spcAft>
                          <a:spcPts val="0"/>
                        </a:spcAft>
                      </a:pPr>
                      <a:r>
                        <a:rPr lang="nl-NL" sz="2200">
                          <a:effectLst/>
                        </a:rPr>
                        <a:t>........................</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2">
                        <a:lumMod val="20000"/>
                        <a:lumOff val="80000"/>
                      </a:schemeClr>
                    </a:solidFill>
                  </a:tcPr>
                </a:tc>
                <a:tc>
                  <a:txBody>
                    <a:bodyPr/>
                    <a:lstStyle/>
                    <a:p>
                      <a:pPr marL="0" marR="0" algn="just">
                        <a:lnSpc>
                          <a:spcPct val="120000"/>
                        </a:lnSpc>
                        <a:spcBef>
                          <a:spcPts val="0"/>
                        </a:spcBef>
                        <a:spcAft>
                          <a:spcPts val="0"/>
                        </a:spcAft>
                      </a:pPr>
                      <a:r>
                        <a:rPr lang="nl-NL" sz="2200" dirty="0">
                          <a:effectLst/>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2">
                        <a:lumMod val="20000"/>
                        <a:lumOff val="80000"/>
                      </a:schemeClr>
                    </a:solidFill>
                  </a:tcPr>
                </a:tc>
                <a:tc>
                  <a:txBody>
                    <a:bodyPr/>
                    <a:lstStyle/>
                    <a:p>
                      <a:pPr marL="0" marR="0" algn="just">
                        <a:lnSpc>
                          <a:spcPct val="120000"/>
                        </a:lnSpc>
                        <a:spcBef>
                          <a:spcPts val="0"/>
                        </a:spcBef>
                        <a:spcAft>
                          <a:spcPts val="0"/>
                        </a:spcAft>
                      </a:pPr>
                      <a:r>
                        <a:rPr lang="nl-NL" sz="2200" dirty="0">
                          <a:effectLst/>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2">
                        <a:lumMod val="20000"/>
                        <a:lumOff val="80000"/>
                      </a:schemeClr>
                    </a:solidFill>
                  </a:tcPr>
                </a:tc>
                <a:extLst>
                  <a:ext uri="{0D108BD9-81ED-4DB2-BD59-A6C34878D82A}">
                    <a16:rowId xmlns:a16="http://schemas.microsoft.com/office/drawing/2014/main" val="4045854072"/>
                  </a:ext>
                </a:extLst>
              </a:tr>
            </a:tbl>
          </a:graphicData>
        </a:graphic>
      </p:graphicFrame>
    </p:spTree>
    <p:custDataLst>
      <p:tags r:id="rId1"/>
    </p:custDataLst>
    <p:extLst>
      <p:ext uri="{BB962C8B-B14F-4D97-AF65-F5344CB8AC3E}">
        <p14:creationId xmlns:p14="http://schemas.microsoft.com/office/powerpoint/2010/main" val="13700418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Effect transition="in" filter="fade">
                                      <p:cBhvr>
                                        <p:cTn id="9" dur="500"/>
                                        <p:tgtEl>
                                          <p:spTgt spid="3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 name="Content Placeholder 4">
            <a:extLst>
              <a:ext uri="{FF2B5EF4-FFF2-40B4-BE49-F238E27FC236}">
                <a16:creationId xmlns:a16="http://schemas.microsoft.com/office/drawing/2014/main" id="{5BA3CC00-C390-48FF-94C8-55DF1712A1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79920"/>
          </a:xfrm>
        </p:spPr>
      </p:pic>
      <p:grpSp>
        <p:nvGrpSpPr>
          <p:cNvPr id="29" name="Group 28">
            <a:extLst>
              <a:ext uri="{FF2B5EF4-FFF2-40B4-BE49-F238E27FC236}">
                <a16:creationId xmlns:a16="http://schemas.microsoft.com/office/drawing/2014/main" id="{2C385AD8-B56F-4E00-B189-8316AADA51A7}"/>
              </a:ext>
            </a:extLst>
          </p:cNvPr>
          <p:cNvGrpSpPr/>
          <p:nvPr/>
        </p:nvGrpSpPr>
        <p:grpSpPr>
          <a:xfrm>
            <a:off x="5146494" y="1006821"/>
            <a:ext cx="6238240" cy="1325563"/>
            <a:chOff x="4191454" y="1049107"/>
            <a:chExt cx="6238240" cy="1325563"/>
          </a:xfrm>
        </p:grpSpPr>
        <p:sp>
          <p:nvSpPr>
            <p:cNvPr id="13" name="Rectangle: Rounded Corners 12">
              <a:extLst>
                <a:ext uri="{FF2B5EF4-FFF2-40B4-BE49-F238E27FC236}">
                  <a16:creationId xmlns:a16="http://schemas.microsoft.com/office/drawing/2014/main" id="{94F69153-00CB-4575-8CEB-884B9D60C26D}"/>
                </a:ext>
              </a:extLst>
            </p:cNvPr>
            <p:cNvSpPr/>
            <p:nvPr/>
          </p:nvSpPr>
          <p:spPr>
            <a:xfrm>
              <a:off x="4191454" y="1049107"/>
              <a:ext cx="6238240" cy="1325563"/>
            </a:xfrm>
            <a:prstGeom prst="roundRect">
              <a:avLst/>
            </a:prstGeom>
            <a:solidFill>
              <a:srgbClr val="FFFFCC"/>
            </a:solid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6356F307-3A5D-4BD4-9DD5-989327CEA690}"/>
                </a:ext>
              </a:extLst>
            </p:cNvPr>
            <p:cNvSpPr txBox="1"/>
            <p:nvPr/>
          </p:nvSpPr>
          <p:spPr>
            <a:xfrm>
              <a:off x="4368189" y="1049107"/>
              <a:ext cx="5689502" cy="1231106"/>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Các</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nhóm</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khác</a:t>
              </a:r>
              <a:endPar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lắng</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nghe</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góp</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ý -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bổ</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sung</a:t>
              </a:r>
            </a:p>
          </p:txBody>
        </p:sp>
      </p:grpSp>
      <p:pic>
        <p:nvPicPr>
          <p:cNvPr id="21" name="Picture 20">
            <a:extLst>
              <a:ext uri="{FF2B5EF4-FFF2-40B4-BE49-F238E27FC236}">
                <a16:creationId xmlns:a16="http://schemas.microsoft.com/office/drawing/2014/main" id="{71C6DACA-87F8-4106-A923-88091226E531}"/>
              </a:ext>
            </a:extLst>
          </p:cNvPr>
          <p:cNvPicPr>
            <a:picLocks noChangeAspect="1"/>
          </p:cNvPicPr>
          <p:nvPr/>
        </p:nvPicPr>
        <p:blipFill>
          <a:blip r:embed="rId3"/>
          <a:stretch>
            <a:fillRect/>
          </a:stretch>
        </p:blipFill>
        <p:spPr>
          <a:xfrm>
            <a:off x="6085842" y="3005370"/>
            <a:ext cx="1661685" cy="3690139"/>
          </a:xfrm>
          <a:prstGeom prst="rect">
            <a:avLst/>
          </a:prstGeom>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7F86D612-27D8-4EFF-B4BA-4BA4CD620F59}"/>
              </a:ext>
            </a:extLst>
          </p:cNvPr>
          <p:cNvPicPr>
            <a:picLocks noChangeAspect="1"/>
          </p:cNvPicPr>
          <p:nvPr/>
        </p:nvPicPr>
        <p:blipFill>
          <a:blip r:embed="rId4"/>
          <a:stretch>
            <a:fillRect/>
          </a:stretch>
        </p:blipFill>
        <p:spPr>
          <a:xfrm>
            <a:off x="4100014" y="2930518"/>
            <a:ext cx="1751507" cy="3764991"/>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58BAEB06-CB6F-43AD-9509-252AB6E27160}"/>
              </a:ext>
            </a:extLst>
          </p:cNvPr>
          <p:cNvPicPr>
            <a:picLocks noChangeAspect="1"/>
          </p:cNvPicPr>
          <p:nvPr/>
        </p:nvPicPr>
        <p:blipFill>
          <a:blip r:embed="rId5"/>
          <a:stretch>
            <a:fillRect/>
          </a:stretch>
        </p:blipFill>
        <p:spPr>
          <a:xfrm>
            <a:off x="1991360" y="3005370"/>
            <a:ext cx="1744021" cy="3690139"/>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2B300DB3-44A0-441E-9EFD-B85F9098C527}"/>
              </a:ext>
            </a:extLst>
          </p:cNvPr>
          <p:cNvPicPr>
            <a:picLocks noChangeAspect="1"/>
          </p:cNvPicPr>
          <p:nvPr/>
        </p:nvPicPr>
        <p:blipFill>
          <a:blip r:embed="rId6"/>
          <a:stretch>
            <a:fillRect/>
          </a:stretch>
        </p:blipFill>
        <p:spPr>
          <a:xfrm>
            <a:off x="8042706" y="2940239"/>
            <a:ext cx="2035939" cy="3712594"/>
          </a:xfrm>
          <a:prstGeom prst="rect">
            <a:avLst/>
          </a:prstGeom>
          <a:effectLst>
            <a:outerShdw blurRad="50800" dist="38100" dir="2700000" algn="tl" rotWithShape="0">
              <a:prstClr val="black">
                <a:alpha val="40000"/>
              </a:prstClr>
            </a:outerShdw>
          </a:effectLst>
        </p:spPr>
      </p:pic>
      <p:grpSp>
        <p:nvGrpSpPr>
          <p:cNvPr id="28" name="Group 27">
            <a:extLst>
              <a:ext uri="{FF2B5EF4-FFF2-40B4-BE49-F238E27FC236}">
                <a16:creationId xmlns:a16="http://schemas.microsoft.com/office/drawing/2014/main" id="{B8DE3A9F-80C3-4261-94A3-DC6CBF78AC34}"/>
              </a:ext>
            </a:extLst>
          </p:cNvPr>
          <p:cNvGrpSpPr/>
          <p:nvPr/>
        </p:nvGrpSpPr>
        <p:grpSpPr>
          <a:xfrm>
            <a:off x="1344632" y="588414"/>
            <a:ext cx="2928308" cy="1743970"/>
            <a:chOff x="38415" y="44877"/>
            <a:chExt cx="2928308" cy="1743970"/>
          </a:xfrm>
        </p:grpSpPr>
        <p:pic>
          <p:nvPicPr>
            <p:cNvPr id="26" name="Graphic 25">
              <a:extLst>
                <a:ext uri="{FF2B5EF4-FFF2-40B4-BE49-F238E27FC236}">
                  <a16:creationId xmlns:a16="http://schemas.microsoft.com/office/drawing/2014/main" id="{2ABA1F29-9704-4F9E-9E3E-E6CB783D7FE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415" y="44877"/>
              <a:ext cx="2928308" cy="1743970"/>
            </a:xfrm>
            <a:prstGeom prst="rect">
              <a:avLst/>
            </a:prstGeom>
          </p:spPr>
        </p:pic>
        <p:sp>
          <p:nvSpPr>
            <p:cNvPr id="27" name="TextBox 26">
              <a:extLst>
                <a:ext uri="{FF2B5EF4-FFF2-40B4-BE49-F238E27FC236}">
                  <a16:creationId xmlns:a16="http://schemas.microsoft.com/office/drawing/2014/main" id="{95DCBCA8-76F5-4CB0-A4CD-CB75E986E27A}"/>
                </a:ext>
              </a:extLst>
            </p:cNvPr>
            <p:cNvSpPr txBox="1"/>
            <p:nvPr/>
          </p:nvSpPr>
          <p:spPr>
            <a:xfrm>
              <a:off x="225789" y="987982"/>
              <a:ext cx="263356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5B9BD5">
                      <a:lumMod val="75000"/>
                    </a:srgbClr>
                  </a:solidFill>
                  <a:effectLst/>
                  <a:uLnTx/>
                  <a:uFillTx/>
                  <a:latin typeface="SVN-Kitten" pitchFamily="50" charset="-93"/>
                  <a:ea typeface="+mn-ea"/>
                  <a:cs typeface="+mn-cs"/>
                </a:rPr>
                <a:t>Cùng</a:t>
              </a:r>
              <a:r>
                <a:rPr kumimoji="0" lang="en-US" sz="3600" b="0" i="0" u="none" strike="noStrike" kern="1200" cap="none" spc="0" normalizeH="0" baseline="0" noProof="0" dirty="0">
                  <a:ln>
                    <a:noFill/>
                  </a:ln>
                  <a:solidFill>
                    <a:srgbClr val="5B9BD5">
                      <a:lumMod val="75000"/>
                    </a:srgbClr>
                  </a:solidFill>
                  <a:effectLst/>
                  <a:uLnTx/>
                  <a:uFillTx/>
                  <a:latin typeface="SVN-Kitten" pitchFamily="50" charset="-93"/>
                  <a:ea typeface="+mn-ea"/>
                  <a:cs typeface="+mn-cs"/>
                </a:rPr>
                <a:t> chia </a:t>
              </a:r>
              <a:r>
                <a:rPr kumimoji="0" lang="en-US" sz="3600" b="0" i="0" u="none" strike="noStrike" kern="1200" cap="none" spc="0" normalizeH="0" baseline="0" noProof="0" dirty="0" err="1">
                  <a:ln>
                    <a:noFill/>
                  </a:ln>
                  <a:solidFill>
                    <a:srgbClr val="5B9BD5">
                      <a:lumMod val="75000"/>
                    </a:srgbClr>
                  </a:solidFill>
                  <a:effectLst/>
                  <a:uLnTx/>
                  <a:uFillTx/>
                  <a:latin typeface="SVN-Kitten" pitchFamily="50" charset="-93"/>
                  <a:ea typeface="+mn-ea"/>
                  <a:cs typeface="+mn-cs"/>
                </a:rPr>
                <a:t>sẻ</a:t>
              </a:r>
              <a:endParaRPr kumimoji="0" lang="vi-VN" sz="3600" b="0" i="0" u="none" strike="noStrike" kern="1200" cap="none" spc="0" normalizeH="0" baseline="0" noProof="0" dirty="0">
                <a:ln>
                  <a:noFill/>
                </a:ln>
                <a:solidFill>
                  <a:srgbClr val="5B9BD5">
                    <a:lumMod val="75000"/>
                  </a:srgbClr>
                </a:solidFill>
                <a:effectLst/>
                <a:uLnTx/>
                <a:uFillTx/>
                <a:latin typeface="SVN-Kitten" pitchFamily="50" charset="-93"/>
                <a:ea typeface="+mn-ea"/>
                <a:cs typeface="+mn-cs"/>
              </a:endParaRPr>
            </a:p>
          </p:txBody>
        </p:sp>
      </p:grpSp>
    </p:spTree>
    <p:extLst>
      <p:ext uri="{BB962C8B-B14F-4D97-AF65-F5344CB8AC3E}">
        <p14:creationId xmlns:p14="http://schemas.microsoft.com/office/powerpoint/2010/main" val="246495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circle(in)">
                                      <p:cBhvr>
                                        <p:cTn id="14" dur="20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par>
                                <p:cTn id="20" presetID="16" presetClass="entr" presetSubtype="21"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par>
                                <p:cTn id="23" presetID="16" presetClass="entr" presetSubtype="21"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par>
                                <p:cTn id="26" presetID="16" presetClass="entr" presetSubtype="21"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0 lễ hội lớn ở Việt Nam _ Go Vietnam ✔">
            <a:hlinkClick r:id="" action="ppaction://media"/>
            <a:extLst>
              <a:ext uri="{FF2B5EF4-FFF2-40B4-BE49-F238E27FC236}">
                <a16:creationId xmlns:a16="http://schemas.microsoft.com/office/drawing/2014/main" id="{D1EACD7C-6382-4D72-8B06-C89027B85F9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48381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730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1|0.6|1.1"/>
</p:tagLst>
</file>

<file path=ppt/tags/tag10.xml><?xml version="1.0" encoding="utf-8"?>
<p:tagLst xmlns:a="http://schemas.openxmlformats.org/drawingml/2006/main" xmlns:r="http://schemas.openxmlformats.org/officeDocument/2006/relationships" xmlns:p="http://schemas.openxmlformats.org/presentationml/2006/main">
  <p:tag name="TIMING" val="|0.3|0.5|0.4"/>
</p:tagLst>
</file>

<file path=ppt/tags/tag11.xml><?xml version="1.0" encoding="utf-8"?>
<p:tagLst xmlns:a="http://schemas.openxmlformats.org/drawingml/2006/main" xmlns:r="http://schemas.openxmlformats.org/officeDocument/2006/relationships" xmlns:p="http://schemas.openxmlformats.org/presentationml/2006/main">
  <p:tag name="TIMING" val="|0.3|0.5|0.4"/>
</p:tagLst>
</file>

<file path=ppt/tags/tag12.xml><?xml version="1.0" encoding="utf-8"?>
<p:tagLst xmlns:a="http://schemas.openxmlformats.org/drawingml/2006/main" xmlns:r="http://schemas.openxmlformats.org/officeDocument/2006/relationships" xmlns:p="http://schemas.openxmlformats.org/presentationml/2006/main">
  <p:tag name="TIMING" val="|0.3|0.5|0.4"/>
</p:tagLst>
</file>

<file path=ppt/tags/tag13.xml><?xml version="1.0" encoding="utf-8"?>
<p:tagLst xmlns:a="http://schemas.openxmlformats.org/drawingml/2006/main" xmlns:r="http://schemas.openxmlformats.org/officeDocument/2006/relationships" xmlns:p="http://schemas.openxmlformats.org/presentationml/2006/main">
  <p:tag name="TIMING" val="|0.3|0.5|0.4"/>
</p:tagLst>
</file>

<file path=ppt/tags/tag14.xml><?xml version="1.0" encoding="utf-8"?>
<p:tagLst xmlns:a="http://schemas.openxmlformats.org/drawingml/2006/main" xmlns:r="http://schemas.openxmlformats.org/officeDocument/2006/relationships" xmlns:p="http://schemas.openxmlformats.org/presentationml/2006/main">
  <p:tag name="TIMING" val="|0.5|0.6|0.5|0.5"/>
</p:tagLst>
</file>

<file path=ppt/tags/tag15.xml><?xml version="1.0" encoding="utf-8"?>
<p:tagLst xmlns:a="http://schemas.openxmlformats.org/drawingml/2006/main" xmlns:r="http://schemas.openxmlformats.org/officeDocument/2006/relationships" xmlns:p="http://schemas.openxmlformats.org/presentationml/2006/main">
  <p:tag name="TIMING" val="|0.1|0.6|1.1"/>
</p:tagLst>
</file>

<file path=ppt/tags/tag2.xml><?xml version="1.0" encoding="utf-8"?>
<p:tagLst xmlns:a="http://schemas.openxmlformats.org/drawingml/2006/main" xmlns:r="http://schemas.openxmlformats.org/officeDocument/2006/relationships" xmlns:p="http://schemas.openxmlformats.org/presentationml/2006/main">
  <p:tag name="TIMING" val="|0.5|0.6|0.5|0.5"/>
</p:tagLst>
</file>

<file path=ppt/tags/tag3.xml><?xml version="1.0" encoding="utf-8"?>
<p:tagLst xmlns:a="http://schemas.openxmlformats.org/drawingml/2006/main" xmlns:r="http://schemas.openxmlformats.org/officeDocument/2006/relationships" xmlns:p="http://schemas.openxmlformats.org/presentationml/2006/main">
  <p:tag name="TIMING" val="|0.5|0.6|0.5|0.5"/>
</p:tagLst>
</file>

<file path=ppt/tags/tag4.xml><?xml version="1.0" encoding="utf-8"?>
<p:tagLst xmlns:a="http://schemas.openxmlformats.org/drawingml/2006/main" xmlns:r="http://schemas.openxmlformats.org/officeDocument/2006/relationships" xmlns:p="http://schemas.openxmlformats.org/presentationml/2006/main">
  <p:tag name="TIMING" val="|0.3|0.5|0.4"/>
</p:tagLst>
</file>

<file path=ppt/tags/tag5.xml><?xml version="1.0" encoding="utf-8"?>
<p:tagLst xmlns:a="http://schemas.openxmlformats.org/drawingml/2006/main" xmlns:r="http://schemas.openxmlformats.org/officeDocument/2006/relationships" xmlns:p="http://schemas.openxmlformats.org/presentationml/2006/main">
  <p:tag name="TIMING" val="|0.3|0.5|0.4"/>
</p:tagLst>
</file>

<file path=ppt/tags/tag6.xml><?xml version="1.0" encoding="utf-8"?>
<p:tagLst xmlns:a="http://schemas.openxmlformats.org/drawingml/2006/main" xmlns:r="http://schemas.openxmlformats.org/officeDocument/2006/relationships" xmlns:p="http://schemas.openxmlformats.org/presentationml/2006/main">
  <p:tag name="TIMING" val="|0.5|0.6|0.5|0.5"/>
</p:tagLst>
</file>

<file path=ppt/tags/tag7.xml><?xml version="1.0" encoding="utf-8"?>
<p:tagLst xmlns:a="http://schemas.openxmlformats.org/drawingml/2006/main" xmlns:r="http://schemas.openxmlformats.org/officeDocument/2006/relationships" xmlns:p="http://schemas.openxmlformats.org/presentationml/2006/main">
  <p:tag name="TIMING" val="|0.3|0.5|0.4"/>
</p:tagLst>
</file>

<file path=ppt/tags/tag8.xml><?xml version="1.0" encoding="utf-8"?>
<p:tagLst xmlns:a="http://schemas.openxmlformats.org/drawingml/2006/main" xmlns:r="http://schemas.openxmlformats.org/officeDocument/2006/relationships" xmlns:p="http://schemas.openxmlformats.org/presentationml/2006/main">
  <p:tag name="TIMING" val="|0.3|0.5|0.4"/>
</p:tagLst>
</file>

<file path=ppt/tags/tag9.xml><?xml version="1.0" encoding="utf-8"?>
<p:tagLst xmlns:a="http://schemas.openxmlformats.org/drawingml/2006/main" xmlns:r="http://schemas.openxmlformats.org/officeDocument/2006/relationships" xmlns:p="http://schemas.openxmlformats.org/presentationml/2006/main">
  <p:tag name="TIMING" val="|0.3|0.5|0.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1135</Words>
  <Application>Microsoft Office PowerPoint</Application>
  <PresentationFormat>Widescreen</PresentationFormat>
  <Paragraphs>134</Paragraphs>
  <Slides>28</Slides>
  <Notes>7</Notes>
  <HiddenSlides>0</HiddenSlides>
  <MMClips>2</MMClips>
  <ScaleCrop>false</ScaleCrop>
  <HeadingPairs>
    <vt:vector size="6" baseType="variant">
      <vt:variant>
        <vt:lpstr>Fonts Used</vt:lpstr>
      </vt:variant>
      <vt:variant>
        <vt:i4>11</vt:i4>
      </vt:variant>
      <vt:variant>
        <vt:lpstr>Theme</vt:lpstr>
      </vt:variant>
      <vt:variant>
        <vt:i4>6</vt:i4>
      </vt:variant>
      <vt:variant>
        <vt:lpstr>Slide Titles</vt:lpstr>
      </vt:variant>
      <vt:variant>
        <vt:i4>28</vt:i4>
      </vt:variant>
    </vt:vector>
  </HeadingPairs>
  <TitlesOfParts>
    <vt:vector size="45" baseType="lpstr">
      <vt:lpstr>等线</vt:lpstr>
      <vt:lpstr>等线 Light</vt:lpstr>
      <vt:lpstr>Arial</vt:lpstr>
      <vt:lpstr>Arial</vt:lpstr>
      <vt:lpstr>Calibri</vt:lpstr>
      <vt:lpstr>Calibri Light</vt:lpstr>
      <vt:lpstr>Cambria</vt:lpstr>
      <vt:lpstr>Coiny</vt:lpstr>
      <vt:lpstr>Cooper Black</vt:lpstr>
      <vt:lpstr>SVN-Kitten</vt:lpstr>
      <vt:lpstr>Times New Roman</vt:lpstr>
      <vt:lpstr>Office 主题</vt:lpstr>
      <vt:lpstr>4_Office 主题​​</vt:lpstr>
      <vt:lpstr>1_Office Theme</vt:lpstr>
      <vt:lpstr>Office 主题​​</vt:lpstr>
      <vt:lpstr>2_Office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23</cp:revision>
  <dcterms:created xsi:type="dcterms:W3CDTF">2023-01-05T14:11:41Z</dcterms:created>
  <dcterms:modified xsi:type="dcterms:W3CDTF">2023-02-04T13:56:56Z</dcterms:modified>
</cp:coreProperties>
</file>