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3" r:id="rId3"/>
  </p:sldMasterIdLst>
  <p:notesMasterIdLst>
    <p:notesMasterId r:id="rId13"/>
  </p:notesMasterIdLst>
  <p:sldIdLst>
    <p:sldId id="372" r:id="rId4"/>
    <p:sldId id="2007577142" r:id="rId5"/>
    <p:sldId id="374" r:id="rId6"/>
    <p:sldId id="396" r:id="rId7"/>
    <p:sldId id="397" r:id="rId8"/>
    <p:sldId id="395" r:id="rId9"/>
    <p:sldId id="398" r:id="rId10"/>
    <p:sldId id="2007577141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8DD36-3825-4610-AD04-DB9AF0E17E8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980DA-E262-4C8F-BDFD-EB72114C5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5478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6703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60844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43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974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9045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038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70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633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6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18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322121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253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451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971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4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22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85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664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32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38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6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14584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45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964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95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1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963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693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4745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78954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697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22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9677332" y="6601455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Design by: </a:t>
            </a:r>
            <a:r>
              <a:rPr lang="en-US" sz="1067" dirty="0" err="1"/>
              <a:t>Hương</a:t>
            </a:r>
            <a:r>
              <a:rPr lang="en-US" sz="1067" dirty="0"/>
              <a:t> </a:t>
            </a:r>
            <a:r>
              <a:rPr lang="en-US" sz="1067" dirty="0" err="1"/>
              <a:t>Thảo</a:t>
            </a:r>
            <a:endParaRPr lang="en-US" sz="1067" dirty="0"/>
          </a:p>
        </p:txBody>
      </p:sp>
    </p:spTree>
    <p:extLst>
      <p:ext uri="{BB962C8B-B14F-4D97-AF65-F5344CB8AC3E}">
        <p14:creationId xmlns:p14="http://schemas.microsoft.com/office/powerpoint/2010/main" val="26221262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2023/3/2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2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56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control" Target="../activeX/activeX3.xml"/><Relationship Id="rId7" Type="http://schemas.openxmlformats.org/officeDocument/2006/relationships/image" Target="../media/image10.wmf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control" Target="../activeX/activeX6.xml"/><Relationship Id="rId7" Type="http://schemas.openxmlformats.org/officeDocument/2006/relationships/image" Target="../media/image10.wmf"/><Relationship Id="rId2" Type="http://schemas.openxmlformats.org/officeDocument/2006/relationships/control" Target="../activeX/activeX5.xml"/><Relationship Id="rId1" Type="http://schemas.openxmlformats.org/officeDocument/2006/relationships/control" Target="../activeX/activeX4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control" Target="../activeX/activeX9.xml"/><Relationship Id="rId7" Type="http://schemas.microsoft.com/office/2007/relationships/hdphoto" Target="../media/hdphoto4.wdp"/><Relationship Id="rId2" Type="http://schemas.openxmlformats.org/officeDocument/2006/relationships/control" Target="../activeX/activeX8.xml"/><Relationship Id="rId1" Type="http://schemas.openxmlformats.org/officeDocument/2006/relationships/control" Target="../activeX/activeX7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10.xml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control" Target="../activeX/activeX13.xml"/><Relationship Id="rId7" Type="http://schemas.openxmlformats.org/officeDocument/2006/relationships/image" Target="../media/image15.png"/><Relationship Id="rId2" Type="http://schemas.openxmlformats.org/officeDocument/2006/relationships/control" Target="../activeX/activeX12.xml"/><Relationship Id="rId1" Type="http://schemas.openxmlformats.org/officeDocument/2006/relationships/control" Target="../activeX/activeX11.xml"/><Relationship Id="rId6" Type="http://schemas.openxmlformats.org/officeDocument/2006/relationships/slideLayout" Target="../slideLayouts/slideLayout1.xml"/><Relationship Id="rId5" Type="http://schemas.openxmlformats.org/officeDocument/2006/relationships/control" Target="../activeX/activeX15.xml"/><Relationship Id="rId10" Type="http://schemas.openxmlformats.org/officeDocument/2006/relationships/image" Target="../media/image11.wmf"/><Relationship Id="rId4" Type="http://schemas.openxmlformats.org/officeDocument/2006/relationships/control" Target="../activeX/activeX14.xml"/><Relationship Id="rId9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2480399" y="635225"/>
            <a:ext cx="5874569" cy="4424362"/>
            <a:chOff x="1417547" y="1264224"/>
            <a:chExt cx="4405927" cy="33182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72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400" b="1" kern="0" dirty="0">
                  <a:solidFill>
                    <a:srgbClr val="17479D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LUYỆN TỪ VÀ CÂU</a:t>
              </a:r>
              <a:endParaRPr lang="en-US" sz="44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72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400" b="1" kern="0" dirty="0">
                  <a:solidFill>
                    <a:srgbClr val="FFAB4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TIẾT 4</a:t>
              </a:r>
              <a:endParaRPr lang="en-US" sz="4400" b="1" kern="0" dirty="0">
                <a:solidFill>
                  <a:srgbClr val="FFAB40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60" y="4209368"/>
            <a:ext cx="2347413" cy="234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445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95915" y="988271"/>
            <a:ext cx="7468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</a:t>
            </a:r>
            <a:r>
              <a:rPr lang="en-US" sz="3200" b="1" noProof="0" dirty="0" err="1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2023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477091" y="1673639"/>
            <a:ext cx="20612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95915" y="2357796"/>
            <a:ext cx="8878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Luyện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: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Mở rộng vốn từ về vật nuôi; 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  <p:sp>
        <p:nvSpPr>
          <p:cNvPr id="8" name="Text Box 6"/>
          <p:cNvSpPr txBox="1"/>
          <p:nvPr/>
        </p:nvSpPr>
        <p:spPr>
          <a:xfrm>
            <a:off x="1640742" y="3024904"/>
            <a:ext cx="6639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Câu nêu đặc điểm của các loài vật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.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684358" y="293132"/>
            <a:ext cx="8102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1.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Xếp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vào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nhóm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thích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hợp</a:t>
            </a:r>
            <a:endParaRPr lang="vi-VN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13645" y="1178952"/>
            <a:ext cx="3761363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20366" y="1188068"/>
            <a:ext cx="4858496" cy="736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bộ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phận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311811" y="2198147"/>
            <a:ext cx="1743541" cy="1396223"/>
            <a:chOff x="590858" y="2157122"/>
            <a:chExt cx="1307656" cy="1047167"/>
          </a:xfrm>
        </p:grpSpPr>
        <p:pic>
          <p:nvPicPr>
            <p:cNvPr id="1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215712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3925" y="2415262"/>
              <a:ext cx="638636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đầu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311811" y="3323367"/>
            <a:ext cx="1743541" cy="1396223"/>
            <a:chOff x="590858" y="3001037"/>
            <a:chExt cx="1307656" cy="1047167"/>
          </a:xfrm>
        </p:grpSpPr>
        <p:pic>
          <p:nvPicPr>
            <p:cNvPr id="1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001037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923925" y="3315633"/>
              <a:ext cx="792525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chân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11811" y="4448587"/>
            <a:ext cx="1743541" cy="1396223"/>
            <a:chOff x="590858" y="3844952"/>
            <a:chExt cx="1307656" cy="1047167"/>
          </a:xfrm>
        </p:grpSpPr>
        <p:pic>
          <p:nvPicPr>
            <p:cNvPr id="14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858" y="3844952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923925" y="4140962"/>
              <a:ext cx="657872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mắt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238934" y="2178155"/>
            <a:ext cx="1743541" cy="1396223"/>
            <a:chOff x="2036200" y="2142128"/>
            <a:chExt cx="1307656" cy="1047167"/>
          </a:xfrm>
        </p:grpSpPr>
        <p:pic>
          <p:nvPicPr>
            <p:cNvPr id="15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2448900" y="2415262"/>
              <a:ext cx="465512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dê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238934" y="3303375"/>
            <a:ext cx="1743541" cy="1396223"/>
            <a:chOff x="2036200" y="2986043"/>
            <a:chExt cx="1307656" cy="1047167"/>
          </a:xfrm>
        </p:grpSpPr>
        <p:pic>
          <p:nvPicPr>
            <p:cNvPr id="16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448900" y="3240591"/>
              <a:ext cx="590546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lợn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238934" y="4428595"/>
            <a:ext cx="1743541" cy="1396223"/>
            <a:chOff x="2036200" y="3829958"/>
            <a:chExt cx="1307656" cy="1047167"/>
          </a:xfrm>
        </p:grpSpPr>
        <p:pic>
          <p:nvPicPr>
            <p:cNvPr id="17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200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2434473" y="4116136"/>
              <a:ext cx="580928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mỏ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166056" y="2178155"/>
            <a:ext cx="1743541" cy="1396223"/>
            <a:chOff x="3481542" y="2142128"/>
            <a:chExt cx="1307656" cy="1047167"/>
          </a:xfrm>
        </p:grpSpPr>
        <p:pic>
          <p:nvPicPr>
            <p:cNvPr id="18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14212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3904944" y="2424525"/>
              <a:ext cx="465512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cổ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166056" y="3303375"/>
            <a:ext cx="1743541" cy="1396223"/>
            <a:chOff x="3481542" y="2986043"/>
            <a:chExt cx="1307656" cy="1047167"/>
          </a:xfrm>
        </p:grpSpPr>
        <p:pic>
          <p:nvPicPr>
            <p:cNvPr id="19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794571" y="3260807"/>
              <a:ext cx="754052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đuôi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66056" y="4428595"/>
            <a:ext cx="1743541" cy="1396223"/>
            <a:chOff x="3481542" y="3829958"/>
            <a:chExt cx="1307656" cy="1047167"/>
          </a:xfrm>
        </p:grpSpPr>
        <p:pic>
          <p:nvPicPr>
            <p:cNvPr id="20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1542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892120" y="4104722"/>
              <a:ext cx="465512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gà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042092" y="2155786"/>
            <a:ext cx="1743541" cy="1396223"/>
            <a:chOff x="4888569" y="2125351"/>
            <a:chExt cx="1307656" cy="1047167"/>
          </a:xfrm>
        </p:grpSpPr>
        <p:pic>
          <p:nvPicPr>
            <p:cNvPr id="21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8569" y="2125351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334490" y="2427998"/>
              <a:ext cx="484748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bò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093179" y="3303375"/>
            <a:ext cx="1743541" cy="1396223"/>
            <a:chOff x="4926884" y="2986043"/>
            <a:chExt cx="1307656" cy="1047167"/>
          </a:xfrm>
        </p:grpSpPr>
        <p:pic>
          <p:nvPicPr>
            <p:cNvPr id="22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2986043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5194226" y="3254215"/>
              <a:ext cx="792525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cánh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093179" y="4428595"/>
            <a:ext cx="1743541" cy="1396223"/>
            <a:chOff x="4926884" y="3829958"/>
            <a:chExt cx="1307656" cy="1047167"/>
          </a:xfrm>
        </p:grpSpPr>
        <p:pic>
          <p:nvPicPr>
            <p:cNvPr id="23" name="Picture 6" descr="Cartoon Cloud - Cliparts.co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rgbClr val="7EA13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3" b="89055" l="0" r="100000">
                          <a14:foregroundMark x1="27092" y1="49254" x2="63745" y2="27861"/>
                          <a14:foregroundMark x1="58566" y1="11443" x2="19522" y2="51741"/>
                          <a14:foregroundMark x1="3586" y1="46766" x2="11554" y2="39303"/>
                          <a14:foregroundMark x1="11554" y1="39303" x2="20717" y2="38806"/>
                          <a14:foregroundMark x1="20717" y1="37811" x2="25896" y2="32836"/>
                          <a14:foregroundMark x1="26295" y1="30846" x2="27092" y2="31841"/>
                          <a14:foregroundMark x1="25498" y1="31841" x2="31076" y2="25871"/>
                          <a14:foregroundMark x1="30677" y1="26368" x2="39044" y2="15423"/>
                          <a14:foregroundMark x1="37849" y1="16418" x2="45817" y2="9453"/>
                          <a14:foregroundMark x1="46215" y1="8955" x2="57371" y2="7463"/>
                          <a14:foregroundMark x1="57371" y1="7463" x2="68924" y2="16418"/>
                          <a14:foregroundMark x1="68924" y1="16418" x2="75697" y2="31343"/>
                          <a14:foregroundMark x1="75697" y1="31343" x2="88446" y2="41294"/>
                          <a14:foregroundMark x1="88446" y1="41294" x2="98406" y2="50746"/>
                          <a14:foregroundMark x1="98406" y1="51741" x2="94024" y2="63184"/>
                          <a14:foregroundMark x1="94024" y1="63184" x2="84462" y2="66667"/>
                          <a14:foregroundMark x1="84462" y1="66667" x2="68127" y2="73134"/>
                          <a14:foregroundMark x1="67331" y1="73134" x2="56175" y2="63184"/>
                          <a14:foregroundMark x1="56175" y1="63184" x2="44622" y2="70647"/>
                          <a14:foregroundMark x1="44622" y1="70647" x2="25498" y2="65174"/>
                          <a14:foregroundMark x1="25498" y1="65174" x2="3984" y2="60199"/>
                          <a14:foregroundMark x1="4382" y1="59701" x2="4781" y2="42289"/>
                          <a14:foregroundMark x1="4781" y1="42289" x2="94821" y2="48259"/>
                          <a14:foregroundMark x1="55378" y1="35821" x2="72510" y2="72139"/>
                          <a14:foregroundMark x1="72112" y1="68159" x2="19920" y2="497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6884" y="3829958"/>
              <a:ext cx="1307656" cy="1047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5388993" y="4116136"/>
              <a:ext cx="503984" cy="484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600" kern="0" dirty="0" err="1">
                  <a:solidFill>
                    <a:srgbClr val="000000"/>
                  </a:solidFill>
                  <a:latin typeface="Times New Roman" pitchFamily="18" charset="0"/>
                  <a:ea typeface="Arial-Rounded" panose="020B0500000000000000" pitchFamily="34" charset="0"/>
                  <a:cs typeface="Times New Roman" pitchFamily="18" charset="0"/>
                  <a:sym typeface="Arial"/>
                </a:rPr>
                <a:t>vịt</a:t>
              </a:r>
              <a:endPara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4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4.44444E-6 L -0.21157 -4.44444E-6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3.33333E-6 L -0.21157 -3.33333E-6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9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8.64198E-7 L -0.42083 -8.64198E-7 " pathEditMode="relative" rAng="0" ptsTypes="AA">
                                      <p:cBhvr>
                                        <p:cTn id="6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42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8.64198E-7 L -0.42153 -0.1642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-821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-4.44444E-6 L -0.42153 -4.44444E-6 " pathEditMode="relative" rAng="0" ptsTypes="AA">
                                      <p:cBhvr>
                                        <p:cTn id="6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8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-2.22222E-6 L 0.63218 -0.00278 " pathEditMode="relative" rAng="0" ptsTypes="AA">
                                      <p:cBhvr>
                                        <p:cTn id="6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97" y="-154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1.35802E-6 L 0.42153 -0.00278 " pathEditMode="relative" rAng="0" ptsTypes="AA">
                                      <p:cBhvr>
                                        <p:cTn id="6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4" y="101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8.64198E-7 L 0.42153 -8.64198E-7 " pathEditMode="relative" rAng="0" ptsTypes="AA">
                                      <p:cBhvr>
                                        <p:cTn id="7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88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2.46914E-7 L 0.52685 0.29691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43" y="14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97736" y="400666"/>
            <a:ext cx="10303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2.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Tìm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ngữ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đặc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điểm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(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bộ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đôi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cặp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sừng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,…)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trong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hình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.</a:t>
            </a:r>
            <a:endParaRPr lang="vi-VN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1" b="99580" l="0" r="97686">
                        <a14:foregroundMark x1="22108" y1="77311" x2="4884" y2="87815"/>
                        <a14:foregroundMark x1="4113" y1="89496" x2="29563" y2="37395"/>
                        <a14:foregroundMark x1="26478" y1="47899" x2="21851" y2="24790"/>
                        <a14:foregroundMark x1="21851" y1="25210" x2="32134" y2="7983"/>
                        <a14:foregroundMark x1="32134" y1="7983" x2="45244" y2="4622"/>
                        <a14:foregroundMark x1="45244" y1="4622" x2="51157" y2="14706"/>
                        <a14:foregroundMark x1="51157" y1="14706" x2="55013" y2="23109"/>
                        <a14:foregroundMark x1="55013" y1="23109" x2="55527" y2="27731"/>
                        <a14:foregroundMark x1="55527" y1="27731" x2="52699" y2="38235"/>
                        <a14:foregroundMark x1="52699" y1="38235" x2="52185" y2="41176"/>
                        <a14:foregroundMark x1="52185" y1="41176" x2="58098" y2="41597"/>
                        <a14:foregroundMark x1="58098" y1="42017" x2="62725" y2="44538"/>
                        <a14:foregroundMark x1="59640" y1="43277" x2="65039" y2="43277"/>
                        <a14:foregroundMark x1="65039" y1="43277" x2="70951" y2="44958"/>
                        <a14:foregroundMark x1="70951" y1="44958" x2="74036" y2="47059"/>
                        <a14:foregroundMark x1="74036" y1="47059" x2="78149" y2="52101"/>
                        <a14:foregroundMark x1="78149" y1="52101" x2="89974" y2="71849"/>
                        <a14:foregroundMark x1="89974" y1="73950" x2="96401" y2="63025"/>
                        <a14:foregroundMark x1="96401" y1="64706" x2="96915" y2="76050"/>
                        <a14:foregroundMark x1="96401" y1="76471" x2="95630" y2="81513"/>
                        <a14:foregroundMark x1="95630" y1="81513" x2="93059" y2="90336"/>
                        <a14:foregroundMark x1="93059" y1="90336" x2="44730" y2="90756"/>
                        <a14:foregroundMark x1="47301" y1="91176" x2="5656" y2="91176"/>
                        <a14:foregroundMark x1="3342" y1="87815" x2="0" y2="92017"/>
                        <a14:backgroundMark x1="28021" y1="5882" x2="56555" y2="3361"/>
                        <a14:backgroundMark x1="52442" y1="13025" x2="56041" y2="23950"/>
                        <a14:backgroundMark x1="58612" y1="35714" x2="56812" y2="40336"/>
                        <a14:backgroundMark x1="56041" y1="24370" x2="55013" y2="33613"/>
                        <a14:backgroundMark x1="55013" y1="33613" x2="53470" y2="39076"/>
                        <a14:backgroundMark x1="59383" y1="40756" x2="67609" y2="4243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6" y="2438128"/>
            <a:ext cx="4848845" cy="296664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80998" y="2438128"/>
            <a:ext cx="1139311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90381" y="3395689"/>
            <a:ext cx="1139311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031431" y="4370588"/>
            <a:ext cx="124896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Mũi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971800" imgH="685800"/>
        </mc:Choice>
        <mc:Fallback>
          <p:control name="TextBox1" r:id="rId1" imgW="2971800" imgH="685800">
            <p:pic>
              <p:nvPicPr>
                <p:cNvPr id="3" name="TextBox1"/>
                <p:cNvPicPr>
                  <a:picLocks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7056438" y="2438400"/>
                  <a:ext cx="2976562" cy="681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2476440" imgH="685800"/>
        </mc:Choice>
        <mc:Fallback>
          <p:control name="TextBox2" r:id="rId2" imgW="2476440" imgH="685800">
            <p:pic>
              <p:nvPicPr>
                <p:cNvPr id="5" name="TextBox2"/>
                <p:cNvPicPr>
                  <a:picLocks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7554913" y="3395663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752480" imgH="685800"/>
        </mc:Choice>
        <mc:Fallback>
          <p:control name="TextBox3" r:id="rId3" imgW="1752480" imgH="685800">
            <p:pic>
              <p:nvPicPr>
                <p:cNvPr id="6" name="TextBox3"/>
                <p:cNvPicPr>
                  <a:picLocks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8280400" y="4397375"/>
                  <a:ext cx="1752600" cy="682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428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87693" y="382278"/>
            <a:ext cx="10805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2.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Tìm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ngữ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đặc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điểm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(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bộ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đôi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cặp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sừng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,…)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trong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hình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.</a:t>
            </a:r>
            <a:endParaRPr lang="vi-VN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93217" y="2136604"/>
            <a:ext cx="1527092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Sừng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06161" y="4096580"/>
            <a:ext cx="1290976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chân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98525" y="3080863"/>
            <a:ext cx="1431168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48" b="98328" l="615" r="99077">
                        <a14:foregroundMark x1="7077" y1="25418" x2="3385" y2="29431"/>
                        <a14:foregroundMark x1="3385" y1="29766" x2="4308" y2="31438"/>
                        <a14:foregroundMark x1="4308" y1="31438" x2="10769" y2="32107"/>
                        <a14:foregroundMark x1="10769" y1="32107" x2="16615" y2="33445"/>
                        <a14:foregroundMark x1="16615" y1="33445" x2="22462" y2="35117"/>
                        <a14:foregroundMark x1="19692" y1="34114" x2="20000" y2="45151"/>
                        <a14:foregroundMark x1="20000" y1="45151" x2="30154" y2="50167"/>
                        <a14:foregroundMark x1="28923" y1="50167" x2="33538" y2="61204"/>
                        <a14:foregroundMark x1="32308" y1="59197" x2="35692" y2="74916"/>
                        <a14:foregroundMark x1="35692" y1="74582" x2="34769" y2="83278"/>
                        <a14:foregroundMark x1="34769" y1="83278" x2="30462" y2="88963"/>
                        <a14:foregroundMark x1="30154" y1="89632" x2="29231" y2="91973"/>
                        <a14:foregroundMark x1="29231" y1="91639" x2="37846" y2="92642"/>
                        <a14:foregroundMark x1="37846" y1="92642" x2="40308" y2="90970"/>
                        <a14:foregroundMark x1="40308" y1="90970" x2="40308" y2="87625"/>
                        <a14:foregroundMark x1="40308" y1="87625" x2="42154" y2="56856"/>
                        <a14:foregroundMark x1="41846" y1="59532" x2="48308" y2="57860"/>
                        <a14:foregroundMark x1="47385" y1="58194" x2="46769" y2="60870"/>
                        <a14:foregroundMark x1="46769" y1="60870" x2="48308" y2="61873"/>
                        <a14:foregroundMark x1="48308" y1="61873" x2="50154" y2="82274"/>
                        <a14:foregroundMark x1="50462" y1="80602" x2="46769" y2="91973"/>
                        <a14:foregroundMark x1="46769" y1="91973" x2="56308" y2="92642"/>
                        <a14:foregroundMark x1="6154" y1="25418" x2="15692" y2="21739"/>
                        <a14:foregroundMark x1="10462" y1="23077" x2="1231" y2="14716"/>
                        <a14:foregroundMark x1="54462" y1="92308" x2="54769" y2="98328"/>
                        <a14:foregroundMark x1="54769" y1="97324" x2="97231" y2="96656"/>
                        <a14:foregroundMark x1="95692" y1="96656" x2="99077" y2="52174"/>
                        <a14:foregroundMark x1="98462" y1="52843" x2="96308" y2="21739"/>
                        <a14:foregroundMark x1="96923" y1="21739" x2="52000" y2="4348"/>
                        <a14:foregroundMark x1="52000" y1="4348" x2="615" y2="14381"/>
                        <a14:foregroundMark x1="4615" y1="9365" x2="31077" y2="11706"/>
                        <a14:foregroundMark x1="10769" y1="6689" x2="28000" y2="9365"/>
                        <a14:foregroundMark x1="16308" y1="7358" x2="2769" y2="7358"/>
                        <a14:foregroundMark x1="41231" y1="7023" x2="86154" y2="6355"/>
                        <a14:foregroundMark x1="86154" y1="6355" x2="96615" y2="19064"/>
                        <a14:backgroundMark x1="45231" y1="60535" x2="43692" y2="92977"/>
                        <a14:backgroundMark x1="5538" y1="22742" x2="923" y2="3177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415" y="2631441"/>
            <a:ext cx="3644347" cy="33528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2971800" imgH="685800"/>
        </mc:Choice>
        <mc:Fallback>
          <p:control name="TextBox1" r:id="rId1" imgW="2971800" imgH="685800">
            <p:pic>
              <p:nvPicPr>
                <p:cNvPr id="4" name="TextBox1"/>
                <p:cNvPicPr>
                  <a:picLocks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7056438" y="2136775"/>
                  <a:ext cx="2976562" cy="681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2476440" imgH="685800"/>
        </mc:Choice>
        <mc:Fallback>
          <p:control name="TextBox2" r:id="rId2" imgW="2476440" imgH="685800">
            <p:pic>
              <p:nvPicPr>
                <p:cNvPr id="5" name="TextBox2"/>
                <p:cNvPicPr>
                  <a:picLocks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7554913" y="30940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2476440" imgH="685800"/>
        </mc:Choice>
        <mc:Fallback>
          <p:control name="TextBox3" r:id="rId3" imgW="2476440" imgH="685800">
            <p:pic>
              <p:nvPicPr>
                <p:cNvPr id="6" name="TextBox3"/>
                <p:cNvPicPr>
                  <a:picLocks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7554913" y="40973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2996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7033"/>
          <a:stretch/>
        </p:blipFill>
        <p:spPr>
          <a:xfrm>
            <a:off x="2211460" y="2670761"/>
            <a:ext cx="3978920" cy="31290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90725" y="387788"/>
            <a:ext cx="10599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2.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Tìm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ngữ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đặc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điểm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(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bộ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đôi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cặp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sừng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,…)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trong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hình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.</a:t>
            </a:r>
            <a:endParaRPr lang="vi-VN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86400" y="2136604"/>
            <a:ext cx="133390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90381" y="4096580"/>
            <a:ext cx="1206756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mào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34131" y="5043961"/>
            <a:ext cx="1706684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móng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90381" y="3080863"/>
            <a:ext cx="1139311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mỏ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971800" imgH="685800"/>
        </mc:Choice>
        <mc:Fallback>
          <p:control name="TextBox1" r:id="rId1" imgW="2971800" imgH="685800">
            <p:pic>
              <p:nvPicPr>
                <p:cNvPr id="3" name="TextBox1"/>
                <p:cNvPicPr>
                  <a:picLocks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7056438" y="2136775"/>
                  <a:ext cx="2976562" cy="681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2476440" imgH="685800"/>
        </mc:Choice>
        <mc:Fallback>
          <p:control name="TextBox2" r:id="rId2" imgW="2476440" imgH="685800">
            <p:pic>
              <p:nvPicPr>
                <p:cNvPr id="4" name="TextBox2"/>
                <p:cNvPicPr>
                  <a:picLocks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7554913" y="30940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2476440" imgH="685800"/>
        </mc:Choice>
        <mc:Fallback>
          <p:control name="TextBox3" r:id="rId3" imgW="2476440" imgH="685800">
            <p:pic>
              <p:nvPicPr>
                <p:cNvPr id="5" name="TextBox3"/>
                <p:cNvPicPr>
                  <a:picLocks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7554913" y="40973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2476440" imgH="685800"/>
        </mc:Choice>
        <mc:Fallback>
          <p:control name="TextBox4" r:id="rId4" imgW="2476440" imgH="685800">
            <p:pic>
              <p:nvPicPr>
                <p:cNvPr id="6" name="TextBox4"/>
                <p:cNvPicPr>
                  <a:picLocks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7554913" y="5078413"/>
                  <a:ext cx="2478087" cy="682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7195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2580" y="242196"/>
            <a:ext cx="10895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2.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Tìm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ngữ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đặc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điểm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(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bộ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đôi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cặp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sừng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,…)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từng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con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vật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trong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hình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.</a:t>
            </a:r>
            <a:endParaRPr lang="vi-VN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92179" y="1743316"/>
            <a:ext cx="153210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lông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89987" y="3703292"/>
            <a:ext cx="1622806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tai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565329" y="4650673"/>
            <a:ext cx="181601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ria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01562" y="2687575"/>
            <a:ext cx="153210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mắt</a:t>
            </a:r>
            <a:endParaRPr lang="en-US" sz="3600" kern="0" dirty="0">
              <a:solidFill>
                <a:srgbClr val="00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  <a:sym typeface="Arial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840" y="2089830"/>
            <a:ext cx="3040406" cy="401376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551759" y="5572367"/>
            <a:ext cx="1816019" cy="736600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chân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  <a:sym typeface="Arial"/>
              </a:rPr>
              <a:t> 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2971800" imgH="685800"/>
        </mc:Choice>
        <mc:Fallback>
          <p:control name="TextBox1" r:id="rId1" imgW="2971800" imgH="685800">
            <p:pic>
              <p:nvPicPr>
                <p:cNvPr id="4" name="TextBox1"/>
                <p:cNvPicPr>
                  <a:picLocks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6664325" y="1743075"/>
                  <a:ext cx="2974975" cy="682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2476440" imgH="685800"/>
        </mc:Choice>
        <mc:Fallback>
          <p:control name="TextBox2" r:id="rId2" imgW="2476440" imgH="685800">
            <p:pic>
              <p:nvPicPr>
                <p:cNvPr id="5" name="TextBox2"/>
                <p:cNvPicPr>
                  <a:picLocks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7161213" y="27003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2476440" imgH="685800"/>
        </mc:Choice>
        <mc:Fallback>
          <p:control name="TextBox3" r:id="rId3" imgW="2476440" imgH="685800">
            <p:pic>
              <p:nvPicPr>
                <p:cNvPr id="6" name="TextBox3"/>
                <p:cNvPicPr>
                  <a:picLocks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7161213" y="3703638"/>
                  <a:ext cx="247808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2476440" imgH="685800"/>
        </mc:Choice>
        <mc:Fallback>
          <p:control name="TextBox4" r:id="rId4" imgW="2476440" imgH="685800">
            <p:pic>
              <p:nvPicPr>
                <p:cNvPr id="7" name="TextBox4"/>
                <p:cNvPicPr>
                  <a:picLocks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7161213" y="4686300"/>
                  <a:ext cx="2478087" cy="681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5" r:id="rId5" imgW="2476440" imgH="685800"/>
        </mc:Choice>
        <mc:Fallback>
          <p:control name="TextBox5" r:id="rId5" imgW="2476440" imgH="685800">
            <p:pic>
              <p:nvPicPr>
                <p:cNvPr id="8" name="TextBox5"/>
                <p:cNvPicPr>
                  <a:picLocks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7146925" y="5607050"/>
                  <a:ext cx="2479675" cy="682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0875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011ABF-C1D0-4706-B8B6-92D5CA8DD276}"/>
              </a:ext>
            </a:extLst>
          </p:cNvPr>
          <p:cNvSpPr txBox="1"/>
          <p:nvPr/>
        </p:nvSpPr>
        <p:spPr>
          <a:xfrm>
            <a:off x="238836" y="-9239"/>
            <a:ext cx="11714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Đặt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nuôi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pic>
        <p:nvPicPr>
          <p:cNvPr id="2050" name="Picture 2" descr="Tả con mèo lớp 2 hay nhất - 4 bài văn miêu tả con mèo nhà em ngắn gọn">
            <a:extLst>
              <a:ext uri="{FF2B5EF4-FFF2-40B4-BE49-F238E27FC236}">
                <a16:creationId xmlns:a16="http://schemas.microsoft.com/office/drawing/2014/main" id="{E38A3C53-D379-4B5A-B831-6BFB90CD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5" y="3441608"/>
            <a:ext cx="3836020" cy="28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107579" y="914400"/>
            <a:ext cx="4388755" cy="2527208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mèo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long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lanh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pic>
        <p:nvPicPr>
          <p:cNvPr id="2052" name="Picture 4" descr="Top 11 Đoạn văn miêu tả con chó hay nhất dành cho học sinh lớp 2 -  Toplist.vn">
            <a:extLst>
              <a:ext uri="{FF2B5EF4-FFF2-40B4-BE49-F238E27FC236}">
                <a16:creationId xmlns:a16="http://schemas.microsoft.com/office/drawing/2014/main" id="{C13EBDC0-8F26-407D-A089-3B5ECD2FD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896" y="3145762"/>
            <a:ext cx="4276939" cy="320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F3D6ACBE-7733-4327-BE15-0ABC10C11D01}"/>
              </a:ext>
            </a:extLst>
          </p:cNvPr>
          <p:cNvSpPr/>
          <p:nvPr/>
        </p:nvSpPr>
        <p:spPr>
          <a:xfrm>
            <a:off x="6993479" y="687610"/>
            <a:ext cx="4675356" cy="2145069"/>
          </a:xfrm>
          <a:prstGeom prst="cloudCallout">
            <a:avLst>
              <a:gd name="adj1" fmla="val 4798"/>
              <a:gd name="adj2" fmla="val 7717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cún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tinh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472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215</Words>
  <Application>Microsoft Office PowerPoint</Application>
  <PresentationFormat>Widescreen</PresentationFormat>
  <Paragraphs>45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等线</vt:lpstr>
      <vt:lpstr>等线 Light</vt:lpstr>
      <vt:lpstr>Arial</vt:lpstr>
      <vt:lpstr>Arial-Rounded</vt:lpstr>
      <vt:lpstr>Calibri</vt:lpstr>
      <vt:lpstr>Calibri Light</vt:lpstr>
      <vt:lpstr>HP001 4 hàng</vt:lpstr>
      <vt:lpstr>HP001 5 hàng</vt:lpstr>
      <vt:lpstr>Kalam</vt:lpstr>
      <vt:lpstr>Montserrat</vt:lpstr>
      <vt:lpstr>Times New Roman</vt:lpstr>
      <vt:lpstr>Doodle Sketchbook by Slidesgo</vt:lpstr>
      <vt:lpstr>千图网拥有20W+精美PPT模板 更多PPT模板下载至：www.58pic.com/office/ppt​​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6</cp:revision>
  <dcterms:created xsi:type="dcterms:W3CDTF">2021-08-02T04:44:00Z</dcterms:created>
  <dcterms:modified xsi:type="dcterms:W3CDTF">2023-03-02T03:27:33Z</dcterms:modified>
</cp:coreProperties>
</file>