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7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custDataLst>
    <p:tags r:id="rId13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62628-2EF9-46CC-BB64-51F1E610256F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23044-2A00-418D-B6CD-56E19815F24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6370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741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E6F8EB-7397-47FC-ABE6-88C90BEC2806}" type="slidenum">
              <a:rPr lang="zh-CN" altLang="en-US" smtClean="0"/>
              <a:pPr/>
              <a:t>10</a:t>
            </a:fld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813181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317E6-6E7A-41E2-BFF9-5B1AD72E20C0}" type="datetimeFigureOut">
              <a:rPr lang="vi-VN" smtClean="0"/>
              <a:t>17/04/2024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SGTV082020_HOANGHUONG (73)">
            <a:hlinkClick r:id="" action="ppaction://media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1906" y="0"/>
            <a:ext cx="9155906" cy="6858000"/>
          </a:xfrm>
        </p:spPr>
      </p:pic>
      <p:sp>
        <p:nvSpPr>
          <p:cNvPr id="7" name="Rectangle: Rounded Corners 6"/>
          <p:cNvSpPr/>
          <p:nvPr/>
        </p:nvSpPr>
        <p:spPr>
          <a:xfrm>
            <a:off x="1013223" y="1555750"/>
            <a:ext cx="6912769" cy="2090738"/>
          </a:xfrm>
          <a:prstGeom prst="roundRect">
            <a:avLst/>
          </a:prstGeom>
          <a:solidFill>
            <a:srgbClr val="D2F4FD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SG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08460" y="1754188"/>
            <a:ext cx="7115175" cy="1371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SG" b="1" dirty="0" err="1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SG" b="1" dirty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6: Nơi em sống</a:t>
            </a:r>
            <a:r>
              <a:rPr lang="en-SG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t3</a:t>
            </a:r>
            <a:r>
              <a:rPr lang="en-SG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SG" b="1" dirty="0">
              <a:solidFill>
                <a:srgbClr val="B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194072" y="4141788"/>
            <a:ext cx="7115175" cy="1371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SG" b="1" dirty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3" descr="资源 7343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1482" y="3478213"/>
            <a:ext cx="783431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图片 4" descr="资源 1343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3906" y="276226"/>
            <a:ext cx="25527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图片 5" descr="资源 2343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147" y="2657476"/>
            <a:ext cx="1985963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图片 6" descr="资源 3343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0648" y="569914"/>
            <a:ext cx="1559719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图片 8" descr="资源 53430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09675" y="3940176"/>
            <a:ext cx="7025879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图片 9" descr="资源 63430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9050" y="6208713"/>
            <a:ext cx="9182100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156222" y="909639"/>
            <a:ext cx="51327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8000" b="1">
                <a:solidFill>
                  <a:srgbClr val="92A028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  <a:sym typeface="+mn-lt"/>
              </a:rPr>
              <a:t>Tạm biệt và </a:t>
            </a:r>
          </a:p>
          <a:p>
            <a:pPr algn="ctr" eaLnBrk="1" hangingPunct="1"/>
            <a:r>
              <a:rPr lang="en-US" altLang="zh-CN" sz="8000" b="1">
                <a:solidFill>
                  <a:srgbClr val="92A028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  <a:sym typeface="+mn-lt"/>
              </a:rPr>
              <a:t>hẹn gặp lại!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323528" y="260648"/>
            <a:ext cx="8208912" cy="1368152"/>
          </a:xfrm>
          <a:prstGeom prst="roundRect">
            <a:avLst/>
          </a:prstGeom>
          <a:solidFill>
            <a:schemeClr val="accent6">
              <a:lumMod val="40000"/>
              <a:lumOff val="60000"/>
              <a:alpha val="42000"/>
            </a:schemeClr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4: LUYỆN TẬP VÀ VẬN DỤNG</a:t>
            </a:r>
            <a:endParaRPr lang="en-SG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576" y="3105835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*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đang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góp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cộng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? 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5276" y="0"/>
            <a:ext cx="7013447" cy="4320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276" y="4320480"/>
            <a:ext cx="6992447" cy="251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53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pic>
        <p:nvPicPr>
          <p:cNvPr id="9219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894397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vi-VN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vi-VN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9331" y="869618"/>
            <a:ext cx="9233532" cy="4941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vi-VN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801" y="844115"/>
            <a:ext cx="9110916" cy="446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kể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việc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thể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đóng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góp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cộng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đồng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nơi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sống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?</a:t>
            </a:r>
            <a:endParaRPr lang="vi-VN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 b="10181"/>
          <a:stretch>
            <a:fillRect/>
          </a:stretch>
        </p:blipFill>
        <p:spPr bwMode="auto">
          <a:xfrm>
            <a:off x="0" y="22860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47664" y="2348880"/>
            <a:ext cx="58326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nối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tiếp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2&quot; unique_id=&quot;11599&quot;&gt;&lt;object type=&quot;3&quot; unique_id=&quot;11600&quot;&gt;&lt;property id=&quot;20148&quot; value=&quot;5&quot;/&gt;&lt;property id=&quot;20300&quot; value=&quot;Slide 1&quot;/&gt;&lt;property id=&quot;20307&quot; value=&quot;257&quot;/&gt;&lt;/object&gt;&lt;object type=&quot;3&quot; unique_id=&quot;11601&quot;&gt;&lt;property id=&quot;20148&quot; value=&quot;5&quot;/&gt;&lt;property id=&quot;20300&quot; value=&quot;Slide 2&quot;/&gt;&lt;property id=&quot;20307&quot; value=&quot;258&quot;/&gt;&lt;/object&gt;&lt;object type=&quot;3&quot; unique_id=&quot;11602&quot;&gt;&lt;property id=&quot;20148&quot; value=&quot;5&quot;/&gt;&lt;property id=&quot;20300&quot; value=&quot;Slide 3&quot;/&gt;&lt;property id=&quot;20307&quot; value=&quot;259&quot;/&gt;&lt;/object&gt;&lt;object type=&quot;3&quot; unique_id=&quot;11603&quot;&gt;&lt;property id=&quot;20148&quot; value=&quot;5&quot;/&gt;&lt;property id=&quot;20300&quot; value=&quot;Slide 4&quot;/&gt;&lt;property id=&quot;20307&quot; value=&quot;260&quot;/&gt;&lt;/object&gt;&lt;object type=&quot;3&quot; unique_id=&quot;11604&quot;&gt;&lt;property id=&quot;20148&quot; value=&quot;5&quot;/&gt;&lt;property id=&quot;20300&quot; value=&quot;Slide 5&quot;/&gt;&lt;property id=&quot;20307&quot; value=&quot;261&quot;/&gt;&lt;/object&gt;&lt;object type=&quot;3&quot; unique_id=&quot;11605&quot;&gt;&lt;property id=&quot;20148&quot; value=&quot;5&quot;/&gt;&lt;property id=&quot;20300&quot; value=&quot;Slide 6&quot;/&gt;&lt;property id=&quot;20307&quot; value=&quot;262&quot;/&gt;&lt;/object&gt;&lt;object type=&quot;3&quot; unique_id=&quot;11606&quot;&gt;&lt;property id=&quot;20148&quot; value=&quot;5&quot;/&gt;&lt;property id=&quot;20300&quot; value=&quot;Slide 7&quot;/&gt;&lt;property id=&quot;20307&quot; value=&quot;263&quot;/&gt;&lt;/object&gt;&lt;object type=&quot;3&quot; unique_id=&quot;11607&quot;&gt;&lt;property id=&quot;20148&quot; value=&quot;5&quot;/&gt;&lt;property id=&quot;20300&quot; value=&quot;Slide 8&quot;/&gt;&lt;property id=&quot;20307&quot; value=&quot;265&quot;/&gt;&lt;/object&gt;&lt;object type=&quot;3&quot; unique_id=&quot;11608&quot;&gt;&lt;property id=&quot;20148&quot; value=&quot;5&quot;/&gt;&lt;property id=&quot;20300&quot; value=&quot;Slide 9&quot;/&gt;&lt;property id=&quot;20307&quot; value=&quot;266&quot;/&gt;&lt;/object&gt;&lt;/object&gt;&lt;object type=&quot;8&quot; unique_id=&quot;11619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69</Words>
  <Application>Microsoft Office PowerPoint</Application>
  <PresentationFormat>On-screen Show (4:3)</PresentationFormat>
  <Paragraphs>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SimSun</vt:lpstr>
      <vt:lpstr>SimSun</vt:lpstr>
      <vt:lpstr>Arial</vt:lpstr>
      <vt:lpstr>Calibri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Mat Be Nho</cp:lastModifiedBy>
  <cp:revision>10</cp:revision>
  <dcterms:created xsi:type="dcterms:W3CDTF">2020-08-31T13:15:41Z</dcterms:created>
  <dcterms:modified xsi:type="dcterms:W3CDTF">2024-04-16T22:19:23Z</dcterms:modified>
</cp:coreProperties>
</file>